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7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1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9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4695-0882-4CD4-81D3-3C93BBEC7B6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E417-024D-4EFE-946C-1F945323A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38" y="360485"/>
            <a:ext cx="109376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순차 리스트 </a:t>
            </a:r>
            <a:r>
              <a:rPr lang="en-US" altLang="ko-KR" sz="3200" dirty="0" smtClean="0"/>
              <a:t>ADT				1</a:t>
            </a:r>
            <a:r>
              <a:rPr lang="ko-KR" altLang="en-US" sz="3200" dirty="0" smtClean="0"/>
              <a:t>학년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반 </a:t>
            </a:r>
            <a:r>
              <a:rPr lang="en-US" altLang="ko-KR" sz="3200" dirty="0" smtClean="0"/>
              <a:t>6</a:t>
            </a:r>
            <a:r>
              <a:rPr lang="ko-KR" altLang="en-US" sz="3200" dirty="0" smtClean="0"/>
              <a:t>번 </a:t>
            </a:r>
            <a:r>
              <a:rPr lang="ko-KR" altLang="en-US" sz="3200" dirty="0" err="1" smtClean="0"/>
              <a:t>권용빈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insert(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* </a:t>
            </a:r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) // </a:t>
            </a:r>
            <a:r>
              <a:rPr lang="ko-KR" altLang="en-US" sz="2400" dirty="0" smtClean="0"/>
              <a:t>데이터 삽입</a:t>
            </a:r>
            <a:endParaRPr lang="en-US" altLang="ko-KR" sz="24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삽입할 데이터의 개수를 입력한다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	2. found </a:t>
            </a:r>
            <a:r>
              <a:rPr lang="ko-KR" altLang="en-US" sz="2000" dirty="0" smtClean="0"/>
              <a:t>함수를 이용하여 빈 곳 부터 차례대로 배열을 입력해 저장한다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print(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* </a:t>
            </a:r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) // </a:t>
            </a:r>
            <a:r>
              <a:rPr lang="ko-KR" altLang="en-US" sz="2400" dirty="0" smtClean="0"/>
              <a:t>데이터 출력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배열의 값이 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이 아닐 때 까지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배열 값을 출력한다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delete(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* </a:t>
            </a:r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) // </a:t>
            </a:r>
            <a:r>
              <a:rPr lang="ko-KR" altLang="en-US" sz="2400" dirty="0" smtClean="0"/>
              <a:t>데이터 삭제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삭제할 데이터를 입력 받는다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2. found</a:t>
            </a:r>
            <a:r>
              <a:rPr lang="ko-KR" altLang="en-US" sz="2000" dirty="0" smtClean="0"/>
              <a:t>함수를 이용하여 </a:t>
            </a:r>
            <a:r>
              <a:rPr lang="en-US" altLang="ko-KR" sz="2000" dirty="0" smtClean="0"/>
              <a:t>start</a:t>
            </a:r>
            <a:r>
              <a:rPr lang="ko-KR" altLang="en-US" sz="2000" dirty="0" smtClean="0"/>
              <a:t>값과 </a:t>
            </a:r>
            <a:r>
              <a:rPr lang="en-US" altLang="ko-KR" sz="2000" dirty="0" smtClean="0"/>
              <a:t>end </a:t>
            </a:r>
            <a:r>
              <a:rPr lang="ko-KR" altLang="en-US" sz="2000" dirty="0" smtClean="0"/>
              <a:t>값을 받은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입력한 데이터 값을 삭제하며</a:t>
            </a:r>
            <a:r>
              <a:rPr lang="en-US" altLang="ko-KR" sz="2000" dirty="0" smtClean="0"/>
              <a:t>, 	   </a:t>
            </a:r>
            <a:r>
              <a:rPr lang="ko-KR" altLang="en-US" sz="2000" dirty="0" smtClean="0"/>
              <a:t>빈 자리를 왼쪽으로 하나씩 옮겨간다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400" dirty="0" smtClean="0"/>
              <a:t>4.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found(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* </a:t>
            </a:r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num</a:t>
            </a:r>
            <a:r>
              <a:rPr lang="en-US" altLang="ko-KR" sz="2400" dirty="0" smtClean="0"/>
              <a:t>) // </a:t>
            </a:r>
            <a:r>
              <a:rPr lang="ko-KR" altLang="en-US" sz="2400" dirty="0" smtClean="0"/>
              <a:t>데이터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인덱스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조회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두번째 인자로 전달된 숫자의 인덱스를 조회한다</a:t>
            </a:r>
            <a:r>
              <a:rPr lang="en-US" altLang="ko-KR" sz="20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968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892" y="413238"/>
            <a:ext cx="10638693" cy="615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52" y="844062"/>
            <a:ext cx="7080365" cy="46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2019-09-15T08:57:43Z</dcterms:created>
  <dcterms:modified xsi:type="dcterms:W3CDTF">2019-09-15T09:11:32Z</dcterms:modified>
</cp:coreProperties>
</file>