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sldIdLst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6881" autoAdjust="0"/>
  </p:normalViewPr>
  <p:slideViewPr>
    <p:cSldViewPr>
      <p:cViewPr varScale="1">
        <p:scale>
          <a:sx n="97" d="100"/>
          <a:sy n="97" d="100"/>
        </p:scale>
        <p:origin x="18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1E4312B2-5599-4BAB-9629-F8FF3E2D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6F685-8D31-4F3D-8A52-5F9F92A1AC1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A046-3722-4950-924C-5359C54C5ADE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11BC-CB1F-4E99-8CB3-0C61FE49B3B7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F2D6-F2CE-4825-AA43-5FCA2B174C18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24A-A1CF-4A6E-8F6A-5095CE996D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010B-BAF6-40A5-B717-FF159C82353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24A6-702E-4A01-99F0-96056F73EC9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531-87E1-44F5-B3D0-04F68C17036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0DC2-634B-4A4B-A9CE-6B1EFB94E78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entry-slide-content-dar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,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94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, date</a:t>
            </a:r>
            <a:endParaRPr lang="en-US" dirty="0"/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latin typeface="Arial" pitchFamily="34" charset="0"/>
                <a:cs typeface="Arial" pitchFamily="34" charset="0"/>
              </a:rPr>
              <a:t>A joint infrastructure platform for Integrated Assessment Modelling 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at IIASA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latin typeface="Arial" pitchFamily="34" charset="0"/>
                <a:cs typeface="Arial" pitchFamily="34" charset="0"/>
              </a:rPr>
              <a:t>Discussion Draft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55613"/>
            <a:ext cx="7997825" cy="87966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(draft for a) joint </a:t>
            </a:r>
            <a:r>
              <a:rPr lang="en-US" sz="2800" dirty="0"/>
              <a:t>infrastructure platform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Integrated Assessment </a:t>
            </a:r>
            <a:r>
              <a:rPr lang="en-US" sz="2800" dirty="0" smtClean="0"/>
              <a:t>Modelling at IIASA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617993" y="3140968"/>
            <a:ext cx="3602079" cy="1983125"/>
          </a:xfrm>
          <a:prstGeom prst="roundRect">
            <a:avLst>
              <a:gd name="adj" fmla="val 93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433" y="3236783"/>
            <a:ext cx="3480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Platform hub (ORACLE database</a:t>
            </a:r>
            <a:r>
              <a:rPr lang="en-US" sz="1600" dirty="0" smtClean="0"/>
              <a:t>):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Input data for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</a:t>
            </a:r>
            <a:r>
              <a:rPr lang="en-US" sz="16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Reference time series (IEA, etc.)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90002" y="4293096"/>
            <a:ext cx="3483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Features: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/>
              <a:t>By-item changelog for data version control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/>
              <a:t>Flexible spatial and temporal resolution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/>
              <a:t>Sanity checks for input data</a:t>
            </a:r>
            <a:endParaRPr lang="en-US" sz="12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5400881" y="3115697"/>
            <a:ext cx="3602079" cy="109377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4320" y="3186261"/>
            <a:ext cx="348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GAMS-MESSAGE </a:t>
            </a:r>
            <a:r>
              <a:rPr lang="en-US" sz="1600" i="1" dirty="0" smtClean="0"/>
              <a:t>(in development)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2890" y="3522494"/>
            <a:ext cx="348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Features: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/>
              <a:t>Spatially &amp; temporally </a:t>
            </a:r>
            <a:r>
              <a:rPr lang="en-US" sz="1200" i="1" dirty="0" smtClean="0"/>
              <a:t>flexible energy </a:t>
            </a:r>
            <a:r>
              <a:rPr lang="en-US" sz="1200" i="1" dirty="0" smtClean="0"/>
              <a:t>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/>
              <a:t>Perfect foresight &amp; recursive-dynamic model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00881" y="4290999"/>
            <a:ext cx="3602079" cy="410562"/>
          </a:xfrm>
          <a:prstGeom prst="roundRect">
            <a:avLst>
              <a:gd name="adj" fmla="val 3825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74320" y="4316809"/>
            <a:ext cx="312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GLOBIOM - </a:t>
            </a:r>
            <a:r>
              <a:rPr lang="en-US" sz="1600" dirty="0" err="1" smtClean="0"/>
              <a:t>BeWhere</a:t>
            </a:r>
            <a:endParaRPr lang="en-US" sz="1600" i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5400881" y="4748857"/>
            <a:ext cx="3602079" cy="410562"/>
          </a:xfrm>
          <a:prstGeom prst="roundRect">
            <a:avLst>
              <a:gd name="adj" fmla="val 3825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74320" y="4820864"/>
            <a:ext cx="312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GAINS</a:t>
            </a:r>
            <a:endParaRPr lang="en-US" sz="16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45495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Interfaces for </a:t>
            </a:r>
            <a:r>
              <a:rPr lang="en-US" dirty="0" smtClean="0"/>
              <a:t>pre-processing </a:t>
            </a:r>
            <a:r>
              <a:rPr lang="en-US" dirty="0" smtClean="0"/>
              <a:t>of raw data and import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53399" y="5116932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&amp; </a:t>
            </a:r>
            <a:br>
              <a:rPr lang="en-US" dirty="0" smtClean="0"/>
            </a:br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83568" y="1857866"/>
            <a:ext cx="1665066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888" y="1911345"/>
            <a:ext cx="14430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MS Excel </a:t>
            </a:r>
            <a:br>
              <a:rPr lang="en-US" sz="1600" dirty="0" smtClean="0"/>
            </a:br>
            <a:r>
              <a:rPr lang="en-US" sz="1200" dirty="0" smtClean="0"/>
              <a:t>(IAMC template)</a:t>
            </a:r>
            <a:endParaRPr lang="en-US" sz="1200" i="1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2411760" y="1875501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7609" y="2002517"/>
            <a:ext cx="983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Java</a:t>
            </a:r>
            <a:endParaRPr lang="en-US" sz="1600" i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525799" y="1873633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9503" y="2000649"/>
            <a:ext cx="8252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endParaRPr lang="en-US" sz="1600" i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611560" y="5814478"/>
            <a:ext cx="1872208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109" y="5867957"/>
            <a:ext cx="1874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interface</a:t>
            </a:r>
            <a:br>
              <a:rPr lang="en-US" sz="1600" dirty="0" smtClean="0"/>
            </a:br>
            <a:r>
              <a:rPr lang="en-US" sz="1200" dirty="0" smtClean="0"/>
              <a:t>(visualization, download)</a:t>
            </a:r>
            <a:endParaRPr lang="en-US" sz="1200" i="1" dirty="0" smtClean="0"/>
          </a:p>
        </p:txBody>
      </p:sp>
      <p:sp>
        <p:nvSpPr>
          <p:cNvPr id="66564" name="Curved Up Arrow 66563"/>
          <p:cNvSpPr/>
          <p:nvPr/>
        </p:nvSpPr>
        <p:spPr>
          <a:xfrm>
            <a:off x="4666822" y="5229200"/>
            <a:ext cx="1489354" cy="360040"/>
          </a:xfrm>
          <a:prstGeom prst="curvedUpArrow">
            <a:avLst>
              <a:gd name="adj1" fmla="val 25000"/>
              <a:gd name="adj2" fmla="val 105776"/>
              <a:gd name="adj3" fmla="val 46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Up Arrow 37"/>
          <p:cNvSpPr/>
          <p:nvPr/>
        </p:nvSpPr>
        <p:spPr>
          <a:xfrm rot="10800000">
            <a:off x="4525799" y="2685875"/>
            <a:ext cx="1489354" cy="360040"/>
          </a:xfrm>
          <a:prstGeom prst="curvedUpArrow">
            <a:avLst>
              <a:gd name="adj1" fmla="val 25000"/>
              <a:gd name="adj2" fmla="val 105776"/>
              <a:gd name="adj3" fmla="val 46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566" name="Freeform 66565"/>
          <p:cNvSpPr/>
          <p:nvPr/>
        </p:nvSpPr>
        <p:spPr>
          <a:xfrm>
            <a:off x="3563888" y="2564902"/>
            <a:ext cx="454819" cy="481013"/>
          </a:xfrm>
          <a:custGeom>
            <a:avLst/>
            <a:gdLst>
              <a:gd name="connsiteX0" fmla="*/ 261938 w 485775"/>
              <a:gd name="connsiteY0" fmla="*/ 0 h 447675"/>
              <a:gd name="connsiteX1" fmla="*/ 0 w 485775"/>
              <a:gd name="connsiteY1" fmla="*/ 400050 h 447675"/>
              <a:gd name="connsiteX2" fmla="*/ 269082 w 485775"/>
              <a:gd name="connsiteY2" fmla="*/ 447675 h 447675"/>
              <a:gd name="connsiteX3" fmla="*/ 354807 w 485775"/>
              <a:gd name="connsiteY3" fmla="*/ 307181 h 447675"/>
              <a:gd name="connsiteX4" fmla="*/ 392907 w 485775"/>
              <a:gd name="connsiteY4" fmla="*/ 145256 h 447675"/>
              <a:gd name="connsiteX5" fmla="*/ 485775 w 485775"/>
              <a:gd name="connsiteY5" fmla="*/ 47625 h 447675"/>
              <a:gd name="connsiteX6" fmla="*/ 261938 w 485775"/>
              <a:gd name="connsiteY6" fmla="*/ 0 h 447675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354807 w 485775"/>
              <a:gd name="connsiteY3" fmla="*/ 307181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02420 w 485775"/>
              <a:gd name="connsiteY4" fmla="*/ 404812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259558 w 485775"/>
              <a:gd name="connsiteY4" fmla="*/ 407193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88131 w 485775"/>
              <a:gd name="connsiteY0" fmla="*/ 40482 h 521494"/>
              <a:gd name="connsiteX1" fmla="*/ 0 w 485775"/>
              <a:gd name="connsiteY1" fmla="*/ 352425 h 521494"/>
              <a:gd name="connsiteX2" fmla="*/ 116682 w 485775"/>
              <a:gd name="connsiteY2" fmla="*/ 521494 h 521494"/>
              <a:gd name="connsiteX3" fmla="*/ 402432 w 485775"/>
              <a:gd name="connsiteY3" fmla="*/ 352425 h 521494"/>
              <a:gd name="connsiteX4" fmla="*/ 259558 w 485775"/>
              <a:gd name="connsiteY4" fmla="*/ 359568 h 521494"/>
              <a:gd name="connsiteX5" fmla="*/ 485775 w 485775"/>
              <a:gd name="connsiteY5" fmla="*/ 0 h 521494"/>
              <a:gd name="connsiteX6" fmla="*/ 288131 w 485775"/>
              <a:gd name="connsiteY6" fmla="*/ 40482 h 521494"/>
              <a:gd name="connsiteX0" fmla="*/ 288131 w 426244"/>
              <a:gd name="connsiteY0" fmla="*/ 0 h 481012"/>
              <a:gd name="connsiteX1" fmla="*/ 0 w 426244"/>
              <a:gd name="connsiteY1" fmla="*/ 311943 h 481012"/>
              <a:gd name="connsiteX2" fmla="*/ 116682 w 426244"/>
              <a:gd name="connsiteY2" fmla="*/ 481012 h 481012"/>
              <a:gd name="connsiteX3" fmla="*/ 402432 w 426244"/>
              <a:gd name="connsiteY3" fmla="*/ 311943 h 481012"/>
              <a:gd name="connsiteX4" fmla="*/ 259558 w 426244"/>
              <a:gd name="connsiteY4" fmla="*/ 319086 h 481012"/>
              <a:gd name="connsiteX5" fmla="*/ 426244 w 426244"/>
              <a:gd name="connsiteY5" fmla="*/ 2381 h 481012"/>
              <a:gd name="connsiteX6" fmla="*/ 288131 w 426244"/>
              <a:gd name="connsiteY6" fmla="*/ 0 h 481012"/>
              <a:gd name="connsiteX0" fmla="*/ 288131 w 426244"/>
              <a:gd name="connsiteY0" fmla="*/ 0 h 481012"/>
              <a:gd name="connsiteX1" fmla="*/ 117822 w 426244"/>
              <a:gd name="connsiteY1" fmla="*/ 187711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288131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338137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3365 w 426244"/>
              <a:gd name="connsiteY5" fmla="*/ 314324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54819"/>
              <a:gd name="connsiteY0" fmla="*/ 1 h 481013"/>
              <a:gd name="connsiteX1" fmla="*/ 155923 w 454819"/>
              <a:gd name="connsiteY1" fmla="*/ 316299 h 481013"/>
              <a:gd name="connsiteX2" fmla="*/ 0 w 454819"/>
              <a:gd name="connsiteY2" fmla="*/ 311944 h 481013"/>
              <a:gd name="connsiteX3" fmla="*/ 116682 w 454819"/>
              <a:gd name="connsiteY3" fmla="*/ 481013 h 481013"/>
              <a:gd name="connsiteX4" fmla="*/ 402432 w 454819"/>
              <a:gd name="connsiteY4" fmla="*/ 311944 h 481013"/>
              <a:gd name="connsiteX5" fmla="*/ 238128 w 454819"/>
              <a:gd name="connsiteY5" fmla="*/ 319087 h 481013"/>
              <a:gd name="connsiteX6" fmla="*/ 454819 w 454819"/>
              <a:gd name="connsiteY6" fmla="*/ 0 h 481013"/>
              <a:gd name="connsiteX7" fmla="*/ 338137 w 454819"/>
              <a:gd name="connsiteY7" fmla="*/ 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819" h="481013">
                <a:moveTo>
                  <a:pt x="338137" y="1"/>
                </a:moveTo>
                <a:lnTo>
                  <a:pt x="155923" y="316299"/>
                </a:lnTo>
                <a:lnTo>
                  <a:pt x="0" y="311944"/>
                </a:lnTo>
                <a:lnTo>
                  <a:pt x="116682" y="481013"/>
                </a:lnTo>
                <a:lnTo>
                  <a:pt x="402432" y="311944"/>
                </a:lnTo>
                <a:lnTo>
                  <a:pt x="238128" y="319087"/>
                </a:lnTo>
                <a:lnTo>
                  <a:pt x="454819" y="0"/>
                </a:lnTo>
                <a:lnTo>
                  <a:pt x="338137" y="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771800" y="2564904"/>
            <a:ext cx="402432" cy="490537"/>
          </a:xfrm>
          <a:custGeom>
            <a:avLst/>
            <a:gdLst>
              <a:gd name="connsiteX0" fmla="*/ 261938 w 485775"/>
              <a:gd name="connsiteY0" fmla="*/ 0 h 447675"/>
              <a:gd name="connsiteX1" fmla="*/ 0 w 485775"/>
              <a:gd name="connsiteY1" fmla="*/ 400050 h 447675"/>
              <a:gd name="connsiteX2" fmla="*/ 269082 w 485775"/>
              <a:gd name="connsiteY2" fmla="*/ 447675 h 447675"/>
              <a:gd name="connsiteX3" fmla="*/ 354807 w 485775"/>
              <a:gd name="connsiteY3" fmla="*/ 307181 h 447675"/>
              <a:gd name="connsiteX4" fmla="*/ 392907 w 485775"/>
              <a:gd name="connsiteY4" fmla="*/ 145256 h 447675"/>
              <a:gd name="connsiteX5" fmla="*/ 485775 w 485775"/>
              <a:gd name="connsiteY5" fmla="*/ 47625 h 447675"/>
              <a:gd name="connsiteX6" fmla="*/ 261938 w 485775"/>
              <a:gd name="connsiteY6" fmla="*/ 0 h 447675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354807 w 485775"/>
              <a:gd name="connsiteY3" fmla="*/ 307181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02420 w 485775"/>
              <a:gd name="connsiteY4" fmla="*/ 404812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259558 w 485775"/>
              <a:gd name="connsiteY4" fmla="*/ 407193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88131 w 485775"/>
              <a:gd name="connsiteY0" fmla="*/ 40482 h 521494"/>
              <a:gd name="connsiteX1" fmla="*/ 0 w 485775"/>
              <a:gd name="connsiteY1" fmla="*/ 352425 h 521494"/>
              <a:gd name="connsiteX2" fmla="*/ 116682 w 485775"/>
              <a:gd name="connsiteY2" fmla="*/ 521494 h 521494"/>
              <a:gd name="connsiteX3" fmla="*/ 402432 w 485775"/>
              <a:gd name="connsiteY3" fmla="*/ 352425 h 521494"/>
              <a:gd name="connsiteX4" fmla="*/ 259558 w 485775"/>
              <a:gd name="connsiteY4" fmla="*/ 359568 h 521494"/>
              <a:gd name="connsiteX5" fmla="*/ 485775 w 485775"/>
              <a:gd name="connsiteY5" fmla="*/ 0 h 521494"/>
              <a:gd name="connsiteX6" fmla="*/ 288131 w 485775"/>
              <a:gd name="connsiteY6" fmla="*/ 40482 h 521494"/>
              <a:gd name="connsiteX0" fmla="*/ 288131 w 426244"/>
              <a:gd name="connsiteY0" fmla="*/ 0 h 481012"/>
              <a:gd name="connsiteX1" fmla="*/ 0 w 426244"/>
              <a:gd name="connsiteY1" fmla="*/ 311943 h 481012"/>
              <a:gd name="connsiteX2" fmla="*/ 116682 w 426244"/>
              <a:gd name="connsiteY2" fmla="*/ 481012 h 481012"/>
              <a:gd name="connsiteX3" fmla="*/ 402432 w 426244"/>
              <a:gd name="connsiteY3" fmla="*/ 311943 h 481012"/>
              <a:gd name="connsiteX4" fmla="*/ 259558 w 426244"/>
              <a:gd name="connsiteY4" fmla="*/ 319086 h 481012"/>
              <a:gd name="connsiteX5" fmla="*/ 426244 w 426244"/>
              <a:gd name="connsiteY5" fmla="*/ 2381 h 481012"/>
              <a:gd name="connsiteX6" fmla="*/ 288131 w 426244"/>
              <a:gd name="connsiteY6" fmla="*/ 0 h 481012"/>
              <a:gd name="connsiteX0" fmla="*/ 288131 w 426244"/>
              <a:gd name="connsiteY0" fmla="*/ 0 h 481012"/>
              <a:gd name="connsiteX1" fmla="*/ 117822 w 426244"/>
              <a:gd name="connsiteY1" fmla="*/ 187711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288131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338137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3365 w 426244"/>
              <a:gd name="connsiteY5" fmla="*/ 314324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190500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190500 w 426244"/>
              <a:gd name="connsiteY7" fmla="*/ 0 h 481012"/>
              <a:gd name="connsiteX0" fmla="*/ 190500 w 402432"/>
              <a:gd name="connsiteY0" fmla="*/ 0 h 481012"/>
              <a:gd name="connsiteX1" fmla="*/ 155923 w 402432"/>
              <a:gd name="connsiteY1" fmla="*/ 316298 h 481012"/>
              <a:gd name="connsiteX2" fmla="*/ 0 w 402432"/>
              <a:gd name="connsiteY2" fmla="*/ 311943 h 481012"/>
              <a:gd name="connsiteX3" fmla="*/ 116682 w 402432"/>
              <a:gd name="connsiteY3" fmla="*/ 481012 h 481012"/>
              <a:gd name="connsiteX4" fmla="*/ 402432 w 402432"/>
              <a:gd name="connsiteY4" fmla="*/ 311943 h 481012"/>
              <a:gd name="connsiteX5" fmla="*/ 238128 w 402432"/>
              <a:gd name="connsiteY5" fmla="*/ 319086 h 481012"/>
              <a:gd name="connsiteX6" fmla="*/ 316706 w 402432"/>
              <a:gd name="connsiteY6" fmla="*/ 7143 h 481012"/>
              <a:gd name="connsiteX7" fmla="*/ 190500 w 402432"/>
              <a:gd name="connsiteY7" fmla="*/ 0 h 481012"/>
              <a:gd name="connsiteX0" fmla="*/ 190500 w 402432"/>
              <a:gd name="connsiteY0" fmla="*/ 0 h 481012"/>
              <a:gd name="connsiteX1" fmla="*/ 155923 w 402432"/>
              <a:gd name="connsiteY1" fmla="*/ 316298 h 481012"/>
              <a:gd name="connsiteX2" fmla="*/ 0 w 402432"/>
              <a:gd name="connsiteY2" fmla="*/ 311943 h 481012"/>
              <a:gd name="connsiteX3" fmla="*/ 116682 w 402432"/>
              <a:gd name="connsiteY3" fmla="*/ 481012 h 481012"/>
              <a:gd name="connsiteX4" fmla="*/ 402432 w 402432"/>
              <a:gd name="connsiteY4" fmla="*/ 311943 h 481012"/>
              <a:gd name="connsiteX5" fmla="*/ 238128 w 402432"/>
              <a:gd name="connsiteY5" fmla="*/ 319086 h 481012"/>
              <a:gd name="connsiteX6" fmla="*/ 330993 w 402432"/>
              <a:gd name="connsiteY6" fmla="*/ 2381 h 481012"/>
              <a:gd name="connsiteX7" fmla="*/ 190500 w 402432"/>
              <a:gd name="connsiteY7" fmla="*/ 0 h 481012"/>
              <a:gd name="connsiteX0" fmla="*/ 190500 w 402432"/>
              <a:gd name="connsiteY0" fmla="*/ 0 h 490537"/>
              <a:gd name="connsiteX1" fmla="*/ 155923 w 402432"/>
              <a:gd name="connsiteY1" fmla="*/ 316298 h 490537"/>
              <a:gd name="connsiteX2" fmla="*/ 0 w 402432"/>
              <a:gd name="connsiteY2" fmla="*/ 311943 h 490537"/>
              <a:gd name="connsiteX3" fmla="*/ 171450 w 402432"/>
              <a:gd name="connsiteY3" fmla="*/ 490537 h 490537"/>
              <a:gd name="connsiteX4" fmla="*/ 402432 w 402432"/>
              <a:gd name="connsiteY4" fmla="*/ 311943 h 490537"/>
              <a:gd name="connsiteX5" fmla="*/ 238128 w 402432"/>
              <a:gd name="connsiteY5" fmla="*/ 319086 h 490537"/>
              <a:gd name="connsiteX6" fmla="*/ 330993 w 402432"/>
              <a:gd name="connsiteY6" fmla="*/ 2381 h 490537"/>
              <a:gd name="connsiteX7" fmla="*/ 190500 w 402432"/>
              <a:gd name="connsiteY7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432" h="490537">
                <a:moveTo>
                  <a:pt x="190500" y="0"/>
                </a:moveTo>
                <a:lnTo>
                  <a:pt x="155923" y="316298"/>
                </a:lnTo>
                <a:lnTo>
                  <a:pt x="0" y="311943"/>
                </a:lnTo>
                <a:lnTo>
                  <a:pt x="171450" y="490537"/>
                </a:lnTo>
                <a:lnTo>
                  <a:pt x="402432" y="311943"/>
                </a:lnTo>
                <a:lnTo>
                  <a:pt x="238128" y="319086"/>
                </a:lnTo>
                <a:lnTo>
                  <a:pt x="330993" y="2381"/>
                </a:lnTo>
                <a:lnTo>
                  <a:pt x="1905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flipH="1">
            <a:off x="1981992" y="2560983"/>
            <a:ext cx="429768" cy="481012"/>
          </a:xfrm>
          <a:custGeom>
            <a:avLst/>
            <a:gdLst>
              <a:gd name="connsiteX0" fmla="*/ 261938 w 485775"/>
              <a:gd name="connsiteY0" fmla="*/ 0 h 447675"/>
              <a:gd name="connsiteX1" fmla="*/ 0 w 485775"/>
              <a:gd name="connsiteY1" fmla="*/ 400050 h 447675"/>
              <a:gd name="connsiteX2" fmla="*/ 269082 w 485775"/>
              <a:gd name="connsiteY2" fmla="*/ 447675 h 447675"/>
              <a:gd name="connsiteX3" fmla="*/ 354807 w 485775"/>
              <a:gd name="connsiteY3" fmla="*/ 307181 h 447675"/>
              <a:gd name="connsiteX4" fmla="*/ 392907 w 485775"/>
              <a:gd name="connsiteY4" fmla="*/ 145256 h 447675"/>
              <a:gd name="connsiteX5" fmla="*/ 485775 w 485775"/>
              <a:gd name="connsiteY5" fmla="*/ 47625 h 447675"/>
              <a:gd name="connsiteX6" fmla="*/ 261938 w 485775"/>
              <a:gd name="connsiteY6" fmla="*/ 0 h 447675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354807 w 485775"/>
              <a:gd name="connsiteY3" fmla="*/ 307181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02420 w 485775"/>
              <a:gd name="connsiteY4" fmla="*/ 404812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259558 w 485775"/>
              <a:gd name="connsiteY4" fmla="*/ 407193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88131 w 485775"/>
              <a:gd name="connsiteY0" fmla="*/ 40482 h 521494"/>
              <a:gd name="connsiteX1" fmla="*/ 0 w 485775"/>
              <a:gd name="connsiteY1" fmla="*/ 352425 h 521494"/>
              <a:gd name="connsiteX2" fmla="*/ 116682 w 485775"/>
              <a:gd name="connsiteY2" fmla="*/ 521494 h 521494"/>
              <a:gd name="connsiteX3" fmla="*/ 402432 w 485775"/>
              <a:gd name="connsiteY3" fmla="*/ 352425 h 521494"/>
              <a:gd name="connsiteX4" fmla="*/ 259558 w 485775"/>
              <a:gd name="connsiteY4" fmla="*/ 359568 h 521494"/>
              <a:gd name="connsiteX5" fmla="*/ 485775 w 485775"/>
              <a:gd name="connsiteY5" fmla="*/ 0 h 521494"/>
              <a:gd name="connsiteX6" fmla="*/ 288131 w 485775"/>
              <a:gd name="connsiteY6" fmla="*/ 40482 h 521494"/>
              <a:gd name="connsiteX0" fmla="*/ 288131 w 426244"/>
              <a:gd name="connsiteY0" fmla="*/ 0 h 481012"/>
              <a:gd name="connsiteX1" fmla="*/ 0 w 426244"/>
              <a:gd name="connsiteY1" fmla="*/ 311943 h 481012"/>
              <a:gd name="connsiteX2" fmla="*/ 116682 w 426244"/>
              <a:gd name="connsiteY2" fmla="*/ 481012 h 481012"/>
              <a:gd name="connsiteX3" fmla="*/ 402432 w 426244"/>
              <a:gd name="connsiteY3" fmla="*/ 311943 h 481012"/>
              <a:gd name="connsiteX4" fmla="*/ 259558 w 426244"/>
              <a:gd name="connsiteY4" fmla="*/ 319086 h 481012"/>
              <a:gd name="connsiteX5" fmla="*/ 426244 w 426244"/>
              <a:gd name="connsiteY5" fmla="*/ 2381 h 481012"/>
              <a:gd name="connsiteX6" fmla="*/ 288131 w 426244"/>
              <a:gd name="connsiteY6" fmla="*/ 0 h 481012"/>
              <a:gd name="connsiteX0" fmla="*/ 288131 w 426244"/>
              <a:gd name="connsiteY0" fmla="*/ 0 h 481012"/>
              <a:gd name="connsiteX1" fmla="*/ 117822 w 426244"/>
              <a:gd name="connsiteY1" fmla="*/ 187711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288131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338137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3365 w 426244"/>
              <a:gd name="connsiteY5" fmla="*/ 314324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29798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297987 w 426244"/>
              <a:gd name="connsiteY7" fmla="*/ 0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244" h="481012">
                <a:moveTo>
                  <a:pt x="297987" y="0"/>
                </a:moveTo>
                <a:lnTo>
                  <a:pt x="155923" y="316298"/>
                </a:lnTo>
                <a:lnTo>
                  <a:pt x="0" y="311943"/>
                </a:lnTo>
                <a:lnTo>
                  <a:pt x="116682" y="481012"/>
                </a:lnTo>
                <a:lnTo>
                  <a:pt x="402432" y="311943"/>
                </a:lnTo>
                <a:lnTo>
                  <a:pt x="238128" y="319086"/>
                </a:lnTo>
                <a:lnTo>
                  <a:pt x="426244" y="2381"/>
                </a:lnTo>
                <a:lnTo>
                  <a:pt x="29798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2843808" y="5232834"/>
            <a:ext cx="402432" cy="490537"/>
          </a:xfrm>
          <a:custGeom>
            <a:avLst/>
            <a:gdLst>
              <a:gd name="connsiteX0" fmla="*/ 261938 w 485775"/>
              <a:gd name="connsiteY0" fmla="*/ 0 h 447675"/>
              <a:gd name="connsiteX1" fmla="*/ 0 w 485775"/>
              <a:gd name="connsiteY1" fmla="*/ 400050 h 447675"/>
              <a:gd name="connsiteX2" fmla="*/ 269082 w 485775"/>
              <a:gd name="connsiteY2" fmla="*/ 447675 h 447675"/>
              <a:gd name="connsiteX3" fmla="*/ 354807 w 485775"/>
              <a:gd name="connsiteY3" fmla="*/ 307181 h 447675"/>
              <a:gd name="connsiteX4" fmla="*/ 392907 w 485775"/>
              <a:gd name="connsiteY4" fmla="*/ 145256 h 447675"/>
              <a:gd name="connsiteX5" fmla="*/ 485775 w 485775"/>
              <a:gd name="connsiteY5" fmla="*/ 47625 h 447675"/>
              <a:gd name="connsiteX6" fmla="*/ 261938 w 485775"/>
              <a:gd name="connsiteY6" fmla="*/ 0 h 447675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354807 w 485775"/>
              <a:gd name="connsiteY3" fmla="*/ 307181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02420 w 485775"/>
              <a:gd name="connsiteY4" fmla="*/ 404812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259558 w 485775"/>
              <a:gd name="connsiteY4" fmla="*/ 407193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88131 w 485775"/>
              <a:gd name="connsiteY0" fmla="*/ 40482 h 521494"/>
              <a:gd name="connsiteX1" fmla="*/ 0 w 485775"/>
              <a:gd name="connsiteY1" fmla="*/ 352425 h 521494"/>
              <a:gd name="connsiteX2" fmla="*/ 116682 w 485775"/>
              <a:gd name="connsiteY2" fmla="*/ 521494 h 521494"/>
              <a:gd name="connsiteX3" fmla="*/ 402432 w 485775"/>
              <a:gd name="connsiteY3" fmla="*/ 352425 h 521494"/>
              <a:gd name="connsiteX4" fmla="*/ 259558 w 485775"/>
              <a:gd name="connsiteY4" fmla="*/ 359568 h 521494"/>
              <a:gd name="connsiteX5" fmla="*/ 485775 w 485775"/>
              <a:gd name="connsiteY5" fmla="*/ 0 h 521494"/>
              <a:gd name="connsiteX6" fmla="*/ 288131 w 485775"/>
              <a:gd name="connsiteY6" fmla="*/ 40482 h 521494"/>
              <a:gd name="connsiteX0" fmla="*/ 288131 w 426244"/>
              <a:gd name="connsiteY0" fmla="*/ 0 h 481012"/>
              <a:gd name="connsiteX1" fmla="*/ 0 w 426244"/>
              <a:gd name="connsiteY1" fmla="*/ 311943 h 481012"/>
              <a:gd name="connsiteX2" fmla="*/ 116682 w 426244"/>
              <a:gd name="connsiteY2" fmla="*/ 481012 h 481012"/>
              <a:gd name="connsiteX3" fmla="*/ 402432 w 426244"/>
              <a:gd name="connsiteY3" fmla="*/ 311943 h 481012"/>
              <a:gd name="connsiteX4" fmla="*/ 259558 w 426244"/>
              <a:gd name="connsiteY4" fmla="*/ 319086 h 481012"/>
              <a:gd name="connsiteX5" fmla="*/ 426244 w 426244"/>
              <a:gd name="connsiteY5" fmla="*/ 2381 h 481012"/>
              <a:gd name="connsiteX6" fmla="*/ 288131 w 426244"/>
              <a:gd name="connsiteY6" fmla="*/ 0 h 481012"/>
              <a:gd name="connsiteX0" fmla="*/ 288131 w 426244"/>
              <a:gd name="connsiteY0" fmla="*/ 0 h 481012"/>
              <a:gd name="connsiteX1" fmla="*/ 117822 w 426244"/>
              <a:gd name="connsiteY1" fmla="*/ 187711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288131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338137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3365 w 426244"/>
              <a:gd name="connsiteY5" fmla="*/ 314324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190500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190500 w 426244"/>
              <a:gd name="connsiteY7" fmla="*/ 0 h 481012"/>
              <a:gd name="connsiteX0" fmla="*/ 190500 w 402432"/>
              <a:gd name="connsiteY0" fmla="*/ 0 h 481012"/>
              <a:gd name="connsiteX1" fmla="*/ 155923 w 402432"/>
              <a:gd name="connsiteY1" fmla="*/ 316298 h 481012"/>
              <a:gd name="connsiteX2" fmla="*/ 0 w 402432"/>
              <a:gd name="connsiteY2" fmla="*/ 311943 h 481012"/>
              <a:gd name="connsiteX3" fmla="*/ 116682 w 402432"/>
              <a:gd name="connsiteY3" fmla="*/ 481012 h 481012"/>
              <a:gd name="connsiteX4" fmla="*/ 402432 w 402432"/>
              <a:gd name="connsiteY4" fmla="*/ 311943 h 481012"/>
              <a:gd name="connsiteX5" fmla="*/ 238128 w 402432"/>
              <a:gd name="connsiteY5" fmla="*/ 319086 h 481012"/>
              <a:gd name="connsiteX6" fmla="*/ 316706 w 402432"/>
              <a:gd name="connsiteY6" fmla="*/ 7143 h 481012"/>
              <a:gd name="connsiteX7" fmla="*/ 190500 w 402432"/>
              <a:gd name="connsiteY7" fmla="*/ 0 h 481012"/>
              <a:gd name="connsiteX0" fmla="*/ 190500 w 402432"/>
              <a:gd name="connsiteY0" fmla="*/ 0 h 481012"/>
              <a:gd name="connsiteX1" fmla="*/ 155923 w 402432"/>
              <a:gd name="connsiteY1" fmla="*/ 316298 h 481012"/>
              <a:gd name="connsiteX2" fmla="*/ 0 w 402432"/>
              <a:gd name="connsiteY2" fmla="*/ 311943 h 481012"/>
              <a:gd name="connsiteX3" fmla="*/ 116682 w 402432"/>
              <a:gd name="connsiteY3" fmla="*/ 481012 h 481012"/>
              <a:gd name="connsiteX4" fmla="*/ 402432 w 402432"/>
              <a:gd name="connsiteY4" fmla="*/ 311943 h 481012"/>
              <a:gd name="connsiteX5" fmla="*/ 238128 w 402432"/>
              <a:gd name="connsiteY5" fmla="*/ 319086 h 481012"/>
              <a:gd name="connsiteX6" fmla="*/ 330993 w 402432"/>
              <a:gd name="connsiteY6" fmla="*/ 2381 h 481012"/>
              <a:gd name="connsiteX7" fmla="*/ 190500 w 402432"/>
              <a:gd name="connsiteY7" fmla="*/ 0 h 481012"/>
              <a:gd name="connsiteX0" fmla="*/ 190500 w 402432"/>
              <a:gd name="connsiteY0" fmla="*/ 0 h 490537"/>
              <a:gd name="connsiteX1" fmla="*/ 155923 w 402432"/>
              <a:gd name="connsiteY1" fmla="*/ 316298 h 490537"/>
              <a:gd name="connsiteX2" fmla="*/ 0 w 402432"/>
              <a:gd name="connsiteY2" fmla="*/ 311943 h 490537"/>
              <a:gd name="connsiteX3" fmla="*/ 171450 w 402432"/>
              <a:gd name="connsiteY3" fmla="*/ 490537 h 490537"/>
              <a:gd name="connsiteX4" fmla="*/ 402432 w 402432"/>
              <a:gd name="connsiteY4" fmla="*/ 311943 h 490537"/>
              <a:gd name="connsiteX5" fmla="*/ 238128 w 402432"/>
              <a:gd name="connsiteY5" fmla="*/ 319086 h 490537"/>
              <a:gd name="connsiteX6" fmla="*/ 330993 w 402432"/>
              <a:gd name="connsiteY6" fmla="*/ 2381 h 490537"/>
              <a:gd name="connsiteX7" fmla="*/ 190500 w 402432"/>
              <a:gd name="connsiteY7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432" h="490537">
                <a:moveTo>
                  <a:pt x="190500" y="0"/>
                </a:moveTo>
                <a:lnTo>
                  <a:pt x="155923" y="316298"/>
                </a:lnTo>
                <a:lnTo>
                  <a:pt x="0" y="311943"/>
                </a:lnTo>
                <a:lnTo>
                  <a:pt x="171450" y="490537"/>
                </a:lnTo>
                <a:lnTo>
                  <a:pt x="402432" y="311943"/>
                </a:lnTo>
                <a:lnTo>
                  <a:pt x="238128" y="319086"/>
                </a:lnTo>
                <a:lnTo>
                  <a:pt x="330993" y="2381"/>
                </a:lnTo>
                <a:lnTo>
                  <a:pt x="1905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 flipH="1">
            <a:off x="3779912" y="5231160"/>
            <a:ext cx="429768" cy="478631"/>
          </a:xfrm>
          <a:custGeom>
            <a:avLst/>
            <a:gdLst>
              <a:gd name="connsiteX0" fmla="*/ 261938 w 485775"/>
              <a:gd name="connsiteY0" fmla="*/ 0 h 447675"/>
              <a:gd name="connsiteX1" fmla="*/ 0 w 485775"/>
              <a:gd name="connsiteY1" fmla="*/ 400050 h 447675"/>
              <a:gd name="connsiteX2" fmla="*/ 269082 w 485775"/>
              <a:gd name="connsiteY2" fmla="*/ 447675 h 447675"/>
              <a:gd name="connsiteX3" fmla="*/ 354807 w 485775"/>
              <a:gd name="connsiteY3" fmla="*/ 307181 h 447675"/>
              <a:gd name="connsiteX4" fmla="*/ 392907 w 485775"/>
              <a:gd name="connsiteY4" fmla="*/ 145256 h 447675"/>
              <a:gd name="connsiteX5" fmla="*/ 485775 w 485775"/>
              <a:gd name="connsiteY5" fmla="*/ 47625 h 447675"/>
              <a:gd name="connsiteX6" fmla="*/ 261938 w 485775"/>
              <a:gd name="connsiteY6" fmla="*/ 0 h 447675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354807 w 485775"/>
              <a:gd name="connsiteY3" fmla="*/ 307181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92907 w 485775"/>
              <a:gd name="connsiteY4" fmla="*/ 145256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302420 w 485775"/>
              <a:gd name="connsiteY4" fmla="*/ 404812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61938 w 485775"/>
              <a:gd name="connsiteY0" fmla="*/ 0 h 569119"/>
              <a:gd name="connsiteX1" fmla="*/ 0 w 485775"/>
              <a:gd name="connsiteY1" fmla="*/ 400050 h 569119"/>
              <a:gd name="connsiteX2" fmla="*/ 116682 w 485775"/>
              <a:gd name="connsiteY2" fmla="*/ 569119 h 569119"/>
              <a:gd name="connsiteX3" fmla="*/ 402432 w 485775"/>
              <a:gd name="connsiteY3" fmla="*/ 400050 h 569119"/>
              <a:gd name="connsiteX4" fmla="*/ 259558 w 485775"/>
              <a:gd name="connsiteY4" fmla="*/ 407193 h 569119"/>
              <a:gd name="connsiteX5" fmla="*/ 485775 w 485775"/>
              <a:gd name="connsiteY5" fmla="*/ 47625 h 569119"/>
              <a:gd name="connsiteX6" fmla="*/ 261938 w 485775"/>
              <a:gd name="connsiteY6" fmla="*/ 0 h 569119"/>
              <a:gd name="connsiteX0" fmla="*/ 288131 w 485775"/>
              <a:gd name="connsiteY0" fmla="*/ 40482 h 521494"/>
              <a:gd name="connsiteX1" fmla="*/ 0 w 485775"/>
              <a:gd name="connsiteY1" fmla="*/ 352425 h 521494"/>
              <a:gd name="connsiteX2" fmla="*/ 116682 w 485775"/>
              <a:gd name="connsiteY2" fmla="*/ 521494 h 521494"/>
              <a:gd name="connsiteX3" fmla="*/ 402432 w 485775"/>
              <a:gd name="connsiteY3" fmla="*/ 352425 h 521494"/>
              <a:gd name="connsiteX4" fmla="*/ 259558 w 485775"/>
              <a:gd name="connsiteY4" fmla="*/ 359568 h 521494"/>
              <a:gd name="connsiteX5" fmla="*/ 485775 w 485775"/>
              <a:gd name="connsiteY5" fmla="*/ 0 h 521494"/>
              <a:gd name="connsiteX6" fmla="*/ 288131 w 485775"/>
              <a:gd name="connsiteY6" fmla="*/ 40482 h 521494"/>
              <a:gd name="connsiteX0" fmla="*/ 288131 w 426244"/>
              <a:gd name="connsiteY0" fmla="*/ 0 h 481012"/>
              <a:gd name="connsiteX1" fmla="*/ 0 w 426244"/>
              <a:gd name="connsiteY1" fmla="*/ 311943 h 481012"/>
              <a:gd name="connsiteX2" fmla="*/ 116682 w 426244"/>
              <a:gd name="connsiteY2" fmla="*/ 481012 h 481012"/>
              <a:gd name="connsiteX3" fmla="*/ 402432 w 426244"/>
              <a:gd name="connsiteY3" fmla="*/ 311943 h 481012"/>
              <a:gd name="connsiteX4" fmla="*/ 259558 w 426244"/>
              <a:gd name="connsiteY4" fmla="*/ 319086 h 481012"/>
              <a:gd name="connsiteX5" fmla="*/ 426244 w 426244"/>
              <a:gd name="connsiteY5" fmla="*/ 2381 h 481012"/>
              <a:gd name="connsiteX6" fmla="*/ 288131 w 426244"/>
              <a:gd name="connsiteY6" fmla="*/ 0 h 481012"/>
              <a:gd name="connsiteX0" fmla="*/ 288131 w 426244"/>
              <a:gd name="connsiteY0" fmla="*/ 0 h 481012"/>
              <a:gd name="connsiteX1" fmla="*/ 117822 w 426244"/>
              <a:gd name="connsiteY1" fmla="*/ 187711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288131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288131 w 426244"/>
              <a:gd name="connsiteY7" fmla="*/ 0 h 481012"/>
              <a:gd name="connsiteX0" fmla="*/ 338137 w 426244"/>
              <a:gd name="connsiteY0" fmla="*/ 0 h 481012"/>
              <a:gd name="connsiteX1" fmla="*/ 170210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5955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3365 w 426244"/>
              <a:gd name="connsiteY5" fmla="*/ 314324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38137 w 426244"/>
              <a:gd name="connsiteY0" fmla="*/ 0 h 481012"/>
              <a:gd name="connsiteX1" fmla="*/ 155923 w 426244"/>
              <a:gd name="connsiteY1" fmla="*/ 316298 h 481012"/>
              <a:gd name="connsiteX2" fmla="*/ 0 w 426244"/>
              <a:gd name="connsiteY2" fmla="*/ 311943 h 481012"/>
              <a:gd name="connsiteX3" fmla="*/ 116682 w 426244"/>
              <a:gd name="connsiteY3" fmla="*/ 481012 h 481012"/>
              <a:gd name="connsiteX4" fmla="*/ 402432 w 426244"/>
              <a:gd name="connsiteY4" fmla="*/ 311943 h 481012"/>
              <a:gd name="connsiteX5" fmla="*/ 238128 w 426244"/>
              <a:gd name="connsiteY5" fmla="*/ 319086 h 481012"/>
              <a:gd name="connsiteX6" fmla="*/ 426244 w 426244"/>
              <a:gd name="connsiteY6" fmla="*/ 2381 h 481012"/>
              <a:gd name="connsiteX7" fmla="*/ 338137 w 426244"/>
              <a:gd name="connsiteY7" fmla="*/ 0 h 481012"/>
              <a:gd name="connsiteX0" fmla="*/ 300350 w 426244"/>
              <a:gd name="connsiteY0" fmla="*/ 2382 h 478631"/>
              <a:gd name="connsiteX1" fmla="*/ 155923 w 426244"/>
              <a:gd name="connsiteY1" fmla="*/ 313917 h 478631"/>
              <a:gd name="connsiteX2" fmla="*/ 0 w 426244"/>
              <a:gd name="connsiteY2" fmla="*/ 309562 h 478631"/>
              <a:gd name="connsiteX3" fmla="*/ 116682 w 426244"/>
              <a:gd name="connsiteY3" fmla="*/ 478631 h 478631"/>
              <a:gd name="connsiteX4" fmla="*/ 402432 w 426244"/>
              <a:gd name="connsiteY4" fmla="*/ 309562 h 478631"/>
              <a:gd name="connsiteX5" fmla="*/ 238128 w 426244"/>
              <a:gd name="connsiteY5" fmla="*/ 316705 h 478631"/>
              <a:gd name="connsiteX6" fmla="*/ 426244 w 426244"/>
              <a:gd name="connsiteY6" fmla="*/ 0 h 478631"/>
              <a:gd name="connsiteX7" fmla="*/ 300350 w 426244"/>
              <a:gd name="connsiteY7" fmla="*/ 2382 h 4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244" h="478631">
                <a:moveTo>
                  <a:pt x="300350" y="2382"/>
                </a:moveTo>
                <a:lnTo>
                  <a:pt x="155923" y="313917"/>
                </a:lnTo>
                <a:lnTo>
                  <a:pt x="0" y="309562"/>
                </a:lnTo>
                <a:lnTo>
                  <a:pt x="116682" y="478631"/>
                </a:lnTo>
                <a:lnTo>
                  <a:pt x="402432" y="309562"/>
                </a:lnTo>
                <a:lnTo>
                  <a:pt x="238128" y="316705"/>
                </a:lnTo>
                <a:lnTo>
                  <a:pt x="426244" y="0"/>
                </a:lnTo>
                <a:lnTo>
                  <a:pt x="300350" y="23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60232" y="2705715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Suite of </a:t>
            </a:r>
            <a:r>
              <a:rPr lang="en-US" dirty="0" smtClean="0"/>
              <a:t>IIASA models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463432" y="1882055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79281" y="2009071"/>
            <a:ext cx="983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Python</a:t>
            </a:r>
            <a:endParaRPr lang="en-US" sz="1600" i="1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2546644" y="5812499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62493" y="5939515"/>
            <a:ext cx="983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Java</a:t>
            </a:r>
            <a:endParaRPr lang="en-US" sz="1600" i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660683" y="5810631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4387" y="5937647"/>
            <a:ext cx="8252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endParaRPr lang="en-US" sz="1600" i="1" dirty="0" smtClean="0"/>
          </a:p>
        </p:txBody>
      </p:sp>
      <p:sp>
        <p:nvSpPr>
          <p:cNvPr id="49" name="Rounded Rectangle 48"/>
          <p:cNvSpPr/>
          <p:nvPr/>
        </p:nvSpPr>
        <p:spPr>
          <a:xfrm>
            <a:off x="3598316" y="5819053"/>
            <a:ext cx="991437" cy="617395"/>
          </a:xfrm>
          <a:prstGeom prst="roundRect">
            <a:avLst>
              <a:gd name="adj" fmla="val 38259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14165" y="5946069"/>
            <a:ext cx="983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Python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asa-pptx-template-dark-&amp;-light">
  <a:themeElements>
    <a:clrScheme name="iiasa-vers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iiasa-pptx-template-dark-&amp;-light</Template>
  <TotalTime>176</TotalTime>
  <Words>103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Wingdings</vt:lpstr>
      <vt:lpstr>iiasa-pptx-template-dark-&amp;-light</vt:lpstr>
      <vt:lpstr>iiasa-light-version</vt:lpstr>
      <vt:lpstr>A joint infrastructure platform for Integrated Assessment Modelling  at IIASA</vt:lpstr>
      <vt:lpstr>A (draft for a) joint infrastructure platform  for Integrated Assessment Modelling at IIASA</vt:lpstr>
    </vt:vector>
  </TitlesOfParts>
  <Company>IIASA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teply</dc:creator>
  <cp:lastModifiedBy>HUPPMANN Daniel</cp:lastModifiedBy>
  <cp:revision>20</cp:revision>
  <dcterms:created xsi:type="dcterms:W3CDTF">2012-04-11T12:26:19Z</dcterms:created>
  <dcterms:modified xsi:type="dcterms:W3CDTF">2016-03-10T12:44:02Z</dcterms:modified>
</cp:coreProperties>
</file>