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77" r:id="rId5"/>
  </p:sldMasterIdLst>
  <p:notesMasterIdLst>
    <p:notesMasterId r:id="rId7"/>
  </p:notesMasterIdLst>
  <p:handoutMasterIdLst>
    <p:handoutMasterId r:id="rId8"/>
  </p:handoutMasterIdLst>
  <p:sldIdLst>
    <p:sldId id="274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4D2E67-7402-42F3-9F32-C8370D9C0E6D}">
          <p14:sldIdLst/>
        </p14:section>
        <p14:section name="Untitled Section" id="{B0E2A3F2-3051-4578-9CF2-FAC07A1286B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E"/>
    <a:srgbClr val="336600"/>
    <a:srgbClr val="2854A3"/>
    <a:srgbClr val="D4F991"/>
    <a:srgbClr val="FFFFFF"/>
    <a:srgbClr val="FEE4B3"/>
    <a:srgbClr val="00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0987" autoAdjust="0"/>
  </p:normalViewPr>
  <p:slideViewPr>
    <p:cSldViewPr snapToGrid="0">
      <p:cViewPr varScale="1">
        <p:scale>
          <a:sx n="94" d="100"/>
          <a:sy n="94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dirty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356226"/>
            <a:ext cx="11229933" cy="663575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290893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5007428"/>
            <a:ext cx="7968885" cy="148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 Scholar – Energy Program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Laxenburg, Austria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4"/>
            <a:ext cx="7493000" cy="1451892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 - CC BY 4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4757055"/>
            <a:ext cx="7968885" cy="125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 Scholar – Energy Program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5"/>
            <a:ext cx="7493000" cy="1243183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CE6EA96-8E49-2940-934C-149BDDADB7B4}"/>
              </a:ext>
            </a:extLst>
          </p:cNvPr>
          <p:cNvSpPr/>
          <p:nvPr userDrawn="1"/>
        </p:nvSpPr>
        <p:spPr>
          <a:xfrm>
            <a:off x="4613314" y="6060351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 indent="0" algn="r" eaLnBrk="0" hangingPunct="0">
              <a:spcBef>
                <a:spcPct val="20000"/>
              </a:spcBef>
              <a:buFontTx/>
              <a:buNone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This presentation is licensed under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a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5"/>
              </a:rPr>
              <a:t>Creative Commons Attribution 4.0 International License 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B80A1-23C1-7740-B8D3-1DA8B9D5F5B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3553" y="6091881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226" y="1198690"/>
            <a:ext cx="11504084" cy="49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CCF253-1AAC-4E48-AEC6-9F6937C7D46B}" type="datetime4">
              <a:rPr lang="LID4096" noProof="0" smtClean="0"/>
              <a:t>22 April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35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531729"/>
            <a:ext cx="11504084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fld id="{D70C37C2-A143-402B-877C-849CBEEFD25A}" type="datetime4">
              <a:rPr lang="LID4096" smtClean="0"/>
              <a:t>22 April 2021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0A81349-9165-6841-B8E8-0D132091E4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474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AF3E2DE0-9498-2347-94D1-DECDC4FD8BA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44AD98C-C026-43BB-AEEE-3945BA0F5F8C}" type="datetime4">
              <a:rPr lang="LID4096" noProof="0" smtClean="0"/>
              <a:t>22 April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0EF2202-3676-0F4D-B61E-8B539502438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4A99E97-F63E-9145-9C57-A0BDE61F25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4D362A-5F5C-0849-8BA5-9D05FD006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77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1"/>
            <a:ext cx="11504084" cy="445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82D6B4-2390-4BCC-B671-8CF648CB235D}" type="datetime4">
              <a:rPr lang="LID4096" noProof="0" smtClean="0"/>
              <a:t>22 April 2021</a:t>
            </a:fld>
            <a:endParaRPr lang="en-GB" noProof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3"/>
            <a:ext cx="11504084" cy="418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8"/>
            <a:ext cx="9971315" cy="2926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980DA6E-0BCB-B149-8312-B9EDDF1DACD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37A388-3172-AA42-B669-9A4D925C0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597527-2337-A348-8928-8ECA92D3337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23412D64-AA80-4167-B477-6ED1D7FC4795}" type="datetime4">
              <a:rPr lang="LID4096" smtClean="0"/>
              <a:t>22 April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9C00B-4B82-0546-8E83-2ED4B715FB4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, caption and y-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143" y="1752603"/>
            <a:ext cx="11206541" cy="418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2"/>
            <a:ext cx="9971315" cy="2922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D502433B-089C-7144-A4B1-6A1760057C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748544" y="3649281"/>
            <a:ext cx="4208291" cy="3892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0" bIns="3600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GB" sz="1600">
                <a:solidFill>
                  <a:srgbClr val="7F7F7F"/>
                </a:solidFill>
              </a:defRPr>
            </a:lvl1pPr>
          </a:lstStyle>
          <a:p>
            <a:pPr marL="271463" lvl="0" indent="-271463" algn="r"/>
            <a:r>
              <a:rPr lang="en-GB" noProof="0"/>
              <a:t>Click to edit y-label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11994D-1B67-C647-8BC8-9ABB1AFE1C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C2E476-90DE-BF48-9DA0-02C9EA1D5D3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A025497-7E11-4525-9692-4120F835BBD2}" type="datetime4">
              <a:rPr lang="LID4096" smtClean="0"/>
              <a:t>22 April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504155-9572-4142-B059-36E726FEC16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9C8981-E3CF-0E47-9DDD-0827EA17052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B164D5-1A33-8A4B-AFAD-249DDCD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3" y="1961663"/>
            <a:ext cx="11229423" cy="1325563"/>
          </a:xfrm>
          <a:prstGeom prst="rect">
            <a:avLst/>
          </a:prstGeom>
        </p:spPr>
        <p:txBody>
          <a:bodyPr vert="horz" lIns="36000" tIns="36000" rIns="36000" bIns="36000" rtlCol="0" anchor="b">
            <a:normAutofit/>
          </a:bodyPr>
          <a:lstStyle/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5F1087B-A5F9-C84D-8FC7-3CA8ECEA12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0" kern="1200" noProof="0" smtClean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000" kern="1200" dirty="0">
          <a:solidFill>
            <a:schemeClr val="tx1"/>
          </a:solidFill>
          <a:latin typeface="+mj-lt"/>
          <a:ea typeface="+mj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733" y="655754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fld id="{29920D7F-2E71-4F3D-9F44-90C68F6B8EA4}" type="datetime4">
              <a:rPr lang="LID4096" smtClean="0"/>
              <a:t>22 April 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288" y="6557549"/>
            <a:ext cx="807720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lang="en-US" sz="1400" b="0" i="0" kern="1200" noProof="0" smtClean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3" y="234494"/>
            <a:ext cx="8911916" cy="522251"/>
          </a:xfrm>
          <a:prstGeom prst="rect">
            <a:avLst/>
          </a:prstGeom>
        </p:spPr>
        <p:txBody>
          <a:bodyPr vert="horz" lIns="36000" tIns="36000" rIns="36000" bIns="36000" rtlCol="0" anchor="b">
            <a:noAutofit/>
          </a:bodyPr>
          <a:lstStyle/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74731" y="6310241"/>
            <a:ext cx="9084296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lang="en-US" sz="1400" b="0" i="0" smtClean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/>
              <a:t>The MESSAGEix modeling framework for integrated and x-cutting analysis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5476819-1AC2-8345-935D-AC08E5CD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88" y="1197429"/>
            <a:ext cx="11502739" cy="502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0" i="0" kern="1200" noProof="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marR="0" indent="-2714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Tx/>
        <a:buChar char="•"/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1pPr>
      <a:lvl2pPr marL="534988" marR="0" indent="-344488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2pPr>
      <a:lvl3pPr marL="446088" marR="0" indent="-179388" algn="l" defTabSz="89535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Arial"/>
        <a:buChar char="•"/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3pPr>
      <a:lvl4pPr marL="714375" marR="0" indent="-357188" algn="l" defTabSz="7143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4pPr>
      <a:lvl5pPr marL="1082675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0" lang="en-US" sz="1000" b="0" i="0" u="none" strike="noStrike" kern="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F3A0DD-677D-42CA-9879-60C58BBE93B6}"/>
              </a:ext>
            </a:extLst>
          </p:cNvPr>
          <p:cNvCxnSpPr>
            <a:cxnSpLocks/>
          </p:cNvCxnSpPr>
          <p:nvPr/>
        </p:nvCxnSpPr>
        <p:spPr>
          <a:xfrm>
            <a:off x="2395067" y="4267355"/>
            <a:ext cx="14245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F8825AE-3E6F-4C81-BB48-E6E8FDD10F2E}"/>
              </a:ext>
            </a:extLst>
          </p:cNvPr>
          <p:cNvSpPr/>
          <p:nvPr/>
        </p:nvSpPr>
        <p:spPr>
          <a:xfrm>
            <a:off x="4053840" y="1409700"/>
            <a:ext cx="7680959" cy="4981575"/>
          </a:xfrm>
          <a:prstGeom prst="roundRect">
            <a:avLst>
              <a:gd name="adj" fmla="val 194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B728-EBBE-418E-9A7F-A42AFCECD3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356288" y="6557549"/>
            <a:ext cx="807720" cy="2304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38B0777-827F-8D42-90B1-61394C340E65}" type="slidenum">
              <a:rPr lang="en-GB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97677-7AC6-420E-AA81-BCB6AD5A4F77}"/>
              </a:ext>
            </a:extLst>
          </p:cNvPr>
          <p:cNvSpPr txBox="1"/>
          <p:nvPr/>
        </p:nvSpPr>
        <p:spPr>
          <a:xfrm flipH="1">
            <a:off x="5937468" y="3462595"/>
            <a:ext cx="175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Energy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69AEE0-3451-4717-B2AB-0E00D1A36DEC}"/>
              </a:ext>
            </a:extLst>
          </p:cNvPr>
          <p:cNvCxnSpPr>
            <a:cxnSpLocks/>
          </p:cNvCxnSpPr>
          <p:nvPr/>
        </p:nvCxnSpPr>
        <p:spPr>
          <a:xfrm>
            <a:off x="6054925" y="3856208"/>
            <a:ext cx="0" cy="20953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2F367C-7119-4F72-BA61-872C0C82F4B8}"/>
              </a:ext>
            </a:extLst>
          </p:cNvPr>
          <p:cNvCxnSpPr>
            <a:cxnSpLocks/>
          </p:cNvCxnSpPr>
          <p:nvPr/>
        </p:nvCxnSpPr>
        <p:spPr>
          <a:xfrm>
            <a:off x="6704745" y="3870974"/>
            <a:ext cx="0" cy="2080445"/>
          </a:xfrm>
          <a:prstGeom prst="line">
            <a:avLst/>
          </a:prstGeom>
          <a:ln w="28575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99D34C-2958-4C4E-B40C-9289FE40B9B5}"/>
              </a:ext>
            </a:extLst>
          </p:cNvPr>
          <p:cNvCxnSpPr>
            <a:cxnSpLocks/>
          </p:cNvCxnSpPr>
          <p:nvPr/>
        </p:nvCxnSpPr>
        <p:spPr>
          <a:xfrm>
            <a:off x="7365658" y="3870974"/>
            <a:ext cx="0" cy="20782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38CCA1-F993-4156-AB93-6AE7EA6744B9}"/>
              </a:ext>
            </a:extLst>
          </p:cNvPr>
          <p:cNvSpPr txBox="1"/>
          <p:nvPr/>
        </p:nvSpPr>
        <p:spPr>
          <a:xfrm rot="16200000">
            <a:off x="5355449" y="5211489"/>
            <a:ext cx="114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biomass</a:t>
            </a:r>
            <a:endParaRPr lang="en-GB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668BF-79B7-4004-BE16-D1EB0121BF5C}"/>
              </a:ext>
            </a:extLst>
          </p:cNvPr>
          <p:cNvSpPr txBox="1"/>
          <p:nvPr/>
        </p:nvSpPr>
        <p:spPr>
          <a:xfrm rot="16200000">
            <a:off x="5960705" y="5211489"/>
            <a:ext cx="114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coal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68BA4-69DA-4DA7-BB22-FF9D087F693E}"/>
              </a:ext>
            </a:extLst>
          </p:cNvPr>
          <p:cNvSpPr txBox="1"/>
          <p:nvPr/>
        </p:nvSpPr>
        <p:spPr>
          <a:xfrm rot="16200000">
            <a:off x="6637388" y="5212097"/>
            <a:ext cx="114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</a:t>
            </a:r>
            <a:endParaRPr lang="en-GB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D4BB40-8A66-4522-9F1C-182D764F3039}"/>
              </a:ext>
            </a:extLst>
          </p:cNvPr>
          <p:cNvCxnSpPr>
            <a:cxnSpLocks/>
          </p:cNvCxnSpPr>
          <p:nvPr/>
        </p:nvCxnSpPr>
        <p:spPr>
          <a:xfrm>
            <a:off x="5271782" y="4948854"/>
            <a:ext cx="1432963" cy="0"/>
          </a:xfrm>
          <a:prstGeom prst="straightConnector1">
            <a:avLst/>
          </a:prstGeom>
          <a:ln w="28575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AC2707-40C5-429B-916D-0F5C2AB0E0F4}"/>
              </a:ext>
            </a:extLst>
          </p:cNvPr>
          <p:cNvCxnSpPr>
            <a:cxnSpLocks/>
          </p:cNvCxnSpPr>
          <p:nvPr/>
        </p:nvCxnSpPr>
        <p:spPr>
          <a:xfrm flipH="1">
            <a:off x="3281468" y="1409700"/>
            <a:ext cx="7916" cy="498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B8AB23-0CB0-4069-A3FF-E92EC2DD745D}"/>
              </a:ext>
            </a:extLst>
          </p:cNvPr>
          <p:cNvSpPr txBox="1"/>
          <p:nvPr/>
        </p:nvSpPr>
        <p:spPr>
          <a:xfrm rot="16200000" flipH="1">
            <a:off x="2356005" y="5526416"/>
            <a:ext cx="159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biomass (Link) </a:t>
            </a:r>
            <a:endParaRPr lang="en-GB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F1DFB1-3819-4D22-8193-DBC7F745B913}"/>
              </a:ext>
            </a:extLst>
          </p:cNvPr>
          <p:cNvCxnSpPr>
            <a:cxnSpLocks/>
          </p:cNvCxnSpPr>
          <p:nvPr/>
        </p:nvCxnSpPr>
        <p:spPr>
          <a:xfrm>
            <a:off x="3281468" y="4135516"/>
            <a:ext cx="2773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6804B0-473C-49D3-8C9A-E550C03B3730}"/>
              </a:ext>
            </a:extLst>
          </p:cNvPr>
          <p:cNvCxnSpPr>
            <a:cxnSpLocks/>
          </p:cNvCxnSpPr>
          <p:nvPr/>
        </p:nvCxnSpPr>
        <p:spPr>
          <a:xfrm>
            <a:off x="2395067" y="3330141"/>
            <a:ext cx="89431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B99595-9AF0-443D-B1A4-A468FC8349BE}"/>
              </a:ext>
            </a:extLst>
          </p:cNvPr>
          <p:cNvCxnSpPr>
            <a:cxnSpLocks/>
          </p:cNvCxnSpPr>
          <p:nvPr/>
        </p:nvCxnSpPr>
        <p:spPr>
          <a:xfrm>
            <a:off x="3819651" y="1409700"/>
            <a:ext cx="0" cy="49815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734E5A-804A-4186-B3A0-F579DAA406FB}"/>
              </a:ext>
            </a:extLst>
          </p:cNvPr>
          <p:cNvCxnSpPr>
            <a:cxnSpLocks/>
          </p:cNvCxnSpPr>
          <p:nvPr/>
        </p:nvCxnSpPr>
        <p:spPr>
          <a:xfrm>
            <a:off x="2395067" y="3131530"/>
            <a:ext cx="14245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EBBDD17-64E1-42C0-842E-B42AE9326D4F}"/>
              </a:ext>
            </a:extLst>
          </p:cNvPr>
          <p:cNvSpPr txBox="1"/>
          <p:nvPr/>
        </p:nvSpPr>
        <p:spPr>
          <a:xfrm flipH="1">
            <a:off x="6486430" y="1519153"/>
            <a:ext cx="271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System Emissions</a:t>
            </a:r>
            <a:endParaRPr lang="en-GB" sz="16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C1D6527-3905-448A-B48B-3FDBC8CB07B2}"/>
              </a:ext>
            </a:extLst>
          </p:cNvPr>
          <p:cNvCxnSpPr>
            <a:cxnSpLocks/>
          </p:cNvCxnSpPr>
          <p:nvPr/>
        </p:nvCxnSpPr>
        <p:spPr>
          <a:xfrm>
            <a:off x="7846775" y="1861817"/>
            <a:ext cx="0" cy="1335046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E4DF3E-9D25-43EF-8A51-62C9580DA97C}"/>
              </a:ext>
            </a:extLst>
          </p:cNvPr>
          <p:cNvSpPr txBox="1"/>
          <p:nvPr/>
        </p:nvSpPr>
        <p:spPr>
          <a:xfrm rot="16200000">
            <a:off x="7113126" y="2519364"/>
            <a:ext cx="1149526" cy="338554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GHG</a:t>
            </a:r>
            <a:endParaRPr lang="en-GB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69948E-0829-4424-A66A-84FB4E053A64}"/>
              </a:ext>
            </a:extLst>
          </p:cNvPr>
          <p:cNvCxnSpPr>
            <a:cxnSpLocks/>
          </p:cNvCxnSpPr>
          <p:nvPr/>
        </p:nvCxnSpPr>
        <p:spPr>
          <a:xfrm flipV="1">
            <a:off x="3299544" y="2600394"/>
            <a:ext cx="4534356" cy="232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BEB3014-7888-47F7-ACD0-34992C27B70B}"/>
              </a:ext>
            </a:extLst>
          </p:cNvPr>
          <p:cNvSpPr/>
          <p:nvPr/>
        </p:nvSpPr>
        <p:spPr>
          <a:xfrm>
            <a:off x="8040631" y="3889842"/>
            <a:ext cx="1750420" cy="4948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a.</a:t>
            </a:r>
            <a:endParaRPr lang="en-GB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BF3530-43D4-45AA-A9A8-B337D1EEC2AE}"/>
              </a:ext>
            </a:extLst>
          </p:cNvPr>
          <p:cNvSpPr/>
          <p:nvPr/>
        </p:nvSpPr>
        <p:spPr>
          <a:xfrm>
            <a:off x="8040631" y="4490406"/>
            <a:ext cx="1750420" cy="4948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b.</a:t>
            </a:r>
            <a:endParaRPr lang="en-GB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053519-3619-4308-925D-58AA9CAF0C7B}"/>
              </a:ext>
            </a:extLst>
          </p:cNvPr>
          <p:cNvSpPr/>
          <p:nvPr/>
        </p:nvSpPr>
        <p:spPr>
          <a:xfrm>
            <a:off x="8046513" y="5094406"/>
            <a:ext cx="1750420" cy="4948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</a:t>
            </a:r>
            <a:r>
              <a:rPr lang="en-US" i="1" dirty="0"/>
              <a:t>n</a:t>
            </a:r>
            <a:r>
              <a:rPr lang="en-US" dirty="0"/>
              <a:t>.</a:t>
            </a:r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57C4F6-F392-4AB6-883F-1CF82A7AFCF5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054924" y="4137242"/>
            <a:ext cx="198570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75FFEFE-9DBC-4A86-9CE6-07EF470C5D00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704744" y="4737806"/>
            <a:ext cx="1335887" cy="0"/>
          </a:xfrm>
          <a:prstGeom prst="straightConnector1">
            <a:avLst/>
          </a:prstGeom>
          <a:ln w="28575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E6ADBC-7723-4580-BB19-294742123C94}"/>
              </a:ext>
            </a:extLst>
          </p:cNvPr>
          <p:cNvCxnSpPr>
            <a:cxnSpLocks/>
          </p:cNvCxnSpPr>
          <p:nvPr/>
        </p:nvCxnSpPr>
        <p:spPr>
          <a:xfrm>
            <a:off x="7361108" y="5345014"/>
            <a:ext cx="679523" cy="0"/>
          </a:xfrm>
          <a:prstGeom prst="straightConnector1">
            <a:avLst/>
          </a:prstGeom>
          <a:ln w="28575">
            <a:solidFill>
              <a:srgbClr val="0058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25340AF-15B2-4BCE-A3FA-F963E8D4B5D8}"/>
              </a:ext>
            </a:extLst>
          </p:cNvPr>
          <p:cNvCxnSpPr>
            <a:cxnSpLocks/>
          </p:cNvCxnSpPr>
          <p:nvPr/>
        </p:nvCxnSpPr>
        <p:spPr>
          <a:xfrm>
            <a:off x="10474359" y="1983568"/>
            <a:ext cx="0" cy="397256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7C66491-409E-41DA-9AFF-7794B1B4BC7C}"/>
              </a:ext>
            </a:extLst>
          </p:cNvPr>
          <p:cNvCxnSpPr>
            <a:cxnSpLocks/>
          </p:cNvCxnSpPr>
          <p:nvPr/>
        </p:nvCxnSpPr>
        <p:spPr>
          <a:xfrm>
            <a:off x="9780620" y="4145621"/>
            <a:ext cx="68357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43F2BE-379C-44B6-9AC6-68A6677D447C}"/>
              </a:ext>
            </a:extLst>
          </p:cNvPr>
          <p:cNvCxnSpPr>
            <a:cxnSpLocks/>
          </p:cNvCxnSpPr>
          <p:nvPr/>
        </p:nvCxnSpPr>
        <p:spPr>
          <a:xfrm>
            <a:off x="9780620" y="4739566"/>
            <a:ext cx="68357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5EA04F-07ED-4BCA-839F-62CF74CBD769}"/>
              </a:ext>
            </a:extLst>
          </p:cNvPr>
          <p:cNvCxnSpPr>
            <a:cxnSpLocks/>
          </p:cNvCxnSpPr>
          <p:nvPr/>
        </p:nvCxnSpPr>
        <p:spPr>
          <a:xfrm>
            <a:off x="9780620" y="5350185"/>
            <a:ext cx="68357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0359C4-A44E-4ED4-87B9-DC8A1211BBE9}"/>
              </a:ext>
            </a:extLst>
          </p:cNvPr>
          <p:cNvCxnSpPr>
            <a:cxnSpLocks/>
          </p:cNvCxnSpPr>
          <p:nvPr/>
        </p:nvCxnSpPr>
        <p:spPr>
          <a:xfrm flipH="1">
            <a:off x="7846775" y="2599213"/>
            <a:ext cx="262758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7D2E2B8-6A95-4F9C-86C4-82DEB791002D}"/>
              </a:ext>
            </a:extLst>
          </p:cNvPr>
          <p:cNvSpPr txBox="1"/>
          <p:nvPr/>
        </p:nvSpPr>
        <p:spPr>
          <a:xfrm rot="16200000" flipH="1">
            <a:off x="9591292" y="4483133"/>
            <a:ext cx="236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Energy System-GHG-emissions </a:t>
            </a:r>
            <a:endParaRPr lang="en-GB" sz="1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5EEDD02-B0C2-49D1-8D80-0336A2DC204E}"/>
              </a:ext>
            </a:extLst>
          </p:cNvPr>
          <p:cNvSpPr/>
          <p:nvPr/>
        </p:nvSpPr>
        <p:spPr>
          <a:xfrm>
            <a:off x="155352" y="1410666"/>
            <a:ext cx="2718601" cy="4981575"/>
          </a:xfrm>
          <a:prstGeom prst="roundRect">
            <a:avLst>
              <a:gd name="adj" fmla="val 194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BF4D46-F69C-476B-9F0D-2610284D0C22}"/>
              </a:ext>
            </a:extLst>
          </p:cNvPr>
          <p:cNvCxnSpPr>
            <a:cxnSpLocks/>
          </p:cNvCxnSpPr>
          <p:nvPr/>
        </p:nvCxnSpPr>
        <p:spPr>
          <a:xfrm>
            <a:off x="2395067" y="4465966"/>
            <a:ext cx="89431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C7B218-A920-42BC-B13B-300825C7E807}"/>
              </a:ext>
            </a:extLst>
          </p:cNvPr>
          <p:cNvCxnSpPr>
            <a:cxnSpLocks/>
          </p:cNvCxnSpPr>
          <p:nvPr/>
        </p:nvCxnSpPr>
        <p:spPr>
          <a:xfrm>
            <a:off x="2395067" y="1948499"/>
            <a:ext cx="89431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6451D6-A829-49A5-BCFA-75772587B4A4}"/>
              </a:ext>
            </a:extLst>
          </p:cNvPr>
          <p:cNvCxnSpPr>
            <a:cxnSpLocks/>
          </p:cNvCxnSpPr>
          <p:nvPr/>
        </p:nvCxnSpPr>
        <p:spPr>
          <a:xfrm>
            <a:off x="2395067" y="1749888"/>
            <a:ext cx="14245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A299B0-EDCD-46D6-8A28-64CE9DC72991}"/>
              </a:ext>
            </a:extLst>
          </p:cNvPr>
          <p:cNvSpPr/>
          <p:nvPr/>
        </p:nvSpPr>
        <p:spPr>
          <a:xfrm>
            <a:off x="654501" y="1515971"/>
            <a:ext cx="1740896" cy="925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Land-Use</a:t>
            </a:r>
          </a:p>
          <a:p>
            <a:pPr algn="ctr"/>
            <a:r>
              <a:rPr lang="en-US" dirty="0"/>
              <a:t>Pathway</a:t>
            </a:r>
          </a:p>
          <a:p>
            <a:pPr algn="ctr"/>
            <a:r>
              <a:rPr lang="en-US" dirty="0"/>
              <a:t>BIO00GHG000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5AB0F-6F85-48DF-8639-E8A21938B010}"/>
              </a:ext>
            </a:extLst>
          </p:cNvPr>
          <p:cNvSpPr/>
          <p:nvPr/>
        </p:nvSpPr>
        <p:spPr>
          <a:xfrm>
            <a:off x="654670" y="2794946"/>
            <a:ext cx="1740896" cy="925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Land-Use</a:t>
            </a:r>
          </a:p>
          <a:p>
            <a:pPr algn="ctr"/>
            <a:r>
              <a:rPr lang="en-US" dirty="0"/>
              <a:t>Pathway</a:t>
            </a:r>
          </a:p>
          <a:p>
            <a:pPr algn="ctr"/>
            <a:r>
              <a:rPr lang="en-US" dirty="0"/>
              <a:t>BIO..GHG…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E9992-EC04-4B0F-9B2F-0C73C7361F2C}"/>
              </a:ext>
            </a:extLst>
          </p:cNvPr>
          <p:cNvSpPr/>
          <p:nvPr/>
        </p:nvSpPr>
        <p:spPr>
          <a:xfrm>
            <a:off x="654171" y="4159341"/>
            <a:ext cx="1740896" cy="925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Land-Use</a:t>
            </a:r>
          </a:p>
          <a:p>
            <a:pPr algn="ctr"/>
            <a:r>
              <a:rPr lang="en-US" dirty="0"/>
              <a:t>Pathway</a:t>
            </a:r>
          </a:p>
          <a:p>
            <a:pPr algn="ctr"/>
            <a:r>
              <a:rPr lang="en-US" dirty="0"/>
              <a:t>BIO06GHG2000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43981-5C57-4C53-A7BA-405B3561C50A}"/>
              </a:ext>
            </a:extLst>
          </p:cNvPr>
          <p:cNvSpPr txBox="1"/>
          <p:nvPr/>
        </p:nvSpPr>
        <p:spPr>
          <a:xfrm rot="16200000" flipH="1">
            <a:off x="2475172" y="5087455"/>
            <a:ext cx="247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LU-GHG-emissions (Link) </a:t>
            </a:r>
            <a:endParaRPr lang="en-GB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618451-3781-49F1-8038-FB1065A5FC85}"/>
              </a:ext>
            </a:extLst>
          </p:cNvPr>
          <p:cNvSpPr/>
          <p:nvPr/>
        </p:nvSpPr>
        <p:spPr>
          <a:xfrm>
            <a:off x="4377408" y="4649059"/>
            <a:ext cx="1312817" cy="627633"/>
          </a:xfrm>
          <a:prstGeom prst="rect">
            <a:avLst/>
          </a:prstGeom>
          <a:solidFill>
            <a:srgbClr val="3366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coal resource</a:t>
            </a:r>
          </a:p>
        </p:txBody>
      </p:sp>
    </p:spTree>
    <p:extLst>
      <p:ext uri="{BB962C8B-B14F-4D97-AF65-F5344CB8AC3E}">
        <p14:creationId xmlns:p14="http://schemas.microsoft.com/office/powerpoint/2010/main" val="147350497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52282615-B4D3-44AA-90D7-B3345FBAD180}"/>
    </a:ext>
  </a:extLst>
</a:theme>
</file>

<file path=ppt/theme/theme2.xml><?xml version="1.0" encoding="utf-8"?>
<a:theme xmlns:a="http://schemas.openxmlformats.org/drawingml/2006/main" name="Content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C19DDA07-5643-42C0-95C1-F793A2A292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C0CC2C1BBF24EAF6B3D15882DAE61" ma:contentTypeVersion="9" ma:contentTypeDescription="Create a new document." ma:contentTypeScope="" ma:versionID="d7d442aded1f32970ca7b5881ad565e0">
  <xsd:schema xmlns:xsd="http://www.w3.org/2001/XMLSchema" xmlns:xs="http://www.w3.org/2001/XMLSchema" xmlns:p="http://schemas.microsoft.com/office/2006/metadata/properties" xmlns:ns2="767a3297-cb3c-49cb-bb81-4accf9a9be2f" xmlns:ns3="4338dd45-1272-44e4-8715-b442259e15fd" targetNamespace="http://schemas.microsoft.com/office/2006/metadata/properties" ma:root="true" ma:fieldsID="efdb64e9efef0c44a9d2235c675f250d" ns2:_="" ns3:_="">
    <xsd:import namespace="767a3297-cb3c-49cb-bb81-4accf9a9be2f"/>
    <xsd:import namespace="4338dd45-1272-44e4-8715-b442259e15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a3297-cb3c-49cb-bb81-4accf9a9b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8dd45-1272-44e4-8715-b442259e15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BFC3E-F1C5-4547-9A66-15BCDB336D7F}">
  <ds:schemaRefs>
    <ds:schemaRef ds:uri="4338dd45-1272-44e4-8715-b442259e15fd"/>
    <ds:schemaRef ds:uri="767a3297-cb3c-49cb-bb81-4accf9a9be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D93C57-A7ED-44E6-88BF-DA3984EE19E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38dd45-1272-44e4-8715-b442259e15fd"/>
    <ds:schemaRef ds:uri="767a3297-cb3c-49cb-bb81-4accf9a9be2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16644</TotalTime>
  <Words>44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Tahoma</vt:lpstr>
      <vt:lpstr>Title slide</vt:lpstr>
      <vt:lpstr>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constraint formulation</dc:title>
  <dc:creator>FRICKO Oliver</dc:creator>
  <cp:lastModifiedBy>FRICKO Oliver</cp:lastModifiedBy>
  <cp:revision>65</cp:revision>
  <dcterms:created xsi:type="dcterms:W3CDTF">2020-09-04T08:06:38Z</dcterms:created>
  <dcterms:modified xsi:type="dcterms:W3CDTF">2021-04-22T15:05:33Z</dcterms:modified>
</cp:coreProperties>
</file>