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38"/>
  </p:notesMasterIdLst>
  <p:sldIdLst>
    <p:sldId id="261" r:id="rId2"/>
    <p:sldId id="262" r:id="rId3"/>
    <p:sldId id="263" r:id="rId4"/>
    <p:sldId id="375" r:id="rId5"/>
    <p:sldId id="376" r:id="rId6"/>
    <p:sldId id="431" r:id="rId7"/>
    <p:sldId id="432" r:id="rId8"/>
    <p:sldId id="435" r:id="rId9"/>
    <p:sldId id="433" r:id="rId10"/>
    <p:sldId id="430" r:id="rId11"/>
    <p:sldId id="436" r:id="rId12"/>
    <p:sldId id="437" r:id="rId13"/>
    <p:sldId id="438" r:id="rId14"/>
    <p:sldId id="440" r:id="rId15"/>
    <p:sldId id="441" r:id="rId16"/>
    <p:sldId id="442" r:id="rId17"/>
    <p:sldId id="269" r:id="rId18"/>
    <p:sldId id="423" r:id="rId19"/>
    <p:sldId id="426" r:id="rId20"/>
    <p:sldId id="428" r:id="rId21"/>
    <p:sldId id="427" r:id="rId22"/>
    <p:sldId id="444" r:id="rId23"/>
    <p:sldId id="447" r:id="rId24"/>
    <p:sldId id="445" r:id="rId25"/>
    <p:sldId id="448" r:id="rId26"/>
    <p:sldId id="446" r:id="rId27"/>
    <p:sldId id="449" r:id="rId28"/>
    <p:sldId id="450" r:id="rId29"/>
    <p:sldId id="452" r:id="rId30"/>
    <p:sldId id="451" r:id="rId31"/>
    <p:sldId id="454" r:id="rId32"/>
    <p:sldId id="458" r:id="rId33"/>
    <p:sldId id="455" r:id="rId34"/>
    <p:sldId id="453" r:id="rId35"/>
    <p:sldId id="280" r:id="rId36"/>
    <p:sldId id="259" r:id="rId3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1" clrIdx="0">
    <p:extLst>
      <p:ext uri="{19B8F6BF-5375-455C-9EA6-DF929625EA0E}">
        <p15:presenceInfo xmlns:p15="http://schemas.microsoft.com/office/powerpoint/2012/main" userId="Administrato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AB2B5"/>
    <a:srgbClr val="898E93"/>
    <a:srgbClr val="E7E7E7"/>
    <a:srgbClr val="CBCBCB"/>
    <a:srgbClr val="FFEBEB"/>
    <a:srgbClr val="FFFFFF"/>
    <a:srgbClr val="396E9E"/>
    <a:srgbClr val="5A5359"/>
    <a:srgbClr val="F14E13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084E1B1-5E48-41E2-A6AB-197464C61984}" v="188" dt="2020-10-11T15:55:02.23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89" autoAdjust="0"/>
    <p:restoredTop sz="95244" autoAdjust="0"/>
  </p:normalViewPr>
  <p:slideViewPr>
    <p:cSldViewPr snapToGrid="0">
      <p:cViewPr varScale="1">
        <p:scale>
          <a:sx n="86" d="100"/>
          <a:sy n="86" d="100"/>
        </p:scale>
        <p:origin x="619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ommentAuthors" Target="commentAuthor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宗 雨薇" userId="36a7d137869390f9" providerId="LiveId" clId="{7084E1B1-5E48-41E2-A6AB-197464C61984}"/>
    <pc:docChg chg="undo custSel modSld">
      <pc:chgData name="宗 雨薇" userId="36a7d137869390f9" providerId="LiveId" clId="{7084E1B1-5E48-41E2-A6AB-197464C61984}" dt="2020-10-11T15:55:09.446" v="271" actId="1076"/>
      <pc:docMkLst>
        <pc:docMk/>
      </pc:docMkLst>
      <pc:sldChg chg="modSp mod modAnim">
        <pc:chgData name="宗 雨薇" userId="36a7d137869390f9" providerId="LiveId" clId="{7084E1B1-5E48-41E2-A6AB-197464C61984}" dt="2020-10-11T15:20:04.760" v="34"/>
        <pc:sldMkLst>
          <pc:docMk/>
          <pc:sldMk cId="1720743747" sldId="261"/>
        </pc:sldMkLst>
        <pc:spChg chg="mod">
          <ac:chgData name="宗 雨薇" userId="36a7d137869390f9" providerId="LiveId" clId="{7084E1B1-5E48-41E2-A6AB-197464C61984}" dt="2020-10-11T15:18:06.399" v="18" actId="207"/>
          <ac:spMkLst>
            <pc:docMk/>
            <pc:sldMk cId="1720743747" sldId="261"/>
            <ac:spMk id="3" creationId="{4CE2A693-8B46-4451-9808-BD9B59A005C7}"/>
          </ac:spMkLst>
        </pc:spChg>
        <pc:graphicFrameChg chg="mod">
          <ac:chgData name="宗 雨薇" userId="36a7d137869390f9" providerId="LiveId" clId="{7084E1B1-5E48-41E2-A6AB-197464C61984}" dt="2020-10-11T15:17:41.619" v="16" actId="1076"/>
          <ac:graphicFrameMkLst>
            <pc:docMk/>
            <pc:sldMk cId="1720743747" sldId="261"/>
            <ac:graphicFrameMk id="14" creationId="{0B3BF56F-57FF-4AB4-8E07-DE9B1C2BE5BB}"/>
          </ac:graphicFrameMkLst>
        </pc:graphicFrameChg>
      </pc:sldChg>
      <pc:sldChg chg="addSp modSp mod modAnim">
        <pc:chgData name="宗 雨薇" userId="36a7d137869390f9" providerId="LiveId" clId="{7084E1B1-5E48-41E2-A6AB-197464C61984}" dt="2020-10-11T15:53:13.538" v="255" actId="1076"/>
        <pc:sldMkLst>
          <pc:docMk/>
          <pc:sldMk cId="301290533" sldId="270"/>
        </pc:sldMkLst>
        <pc:spChg chg="mod">
          <ac:chgData name="宗 雨薇" userId="36a7d137869390f9" providerId="LiveId" clId="{7084E1B1-5E48-41E2-A6AB-197464C61984}" dt="2020-10-11T15:21:22.720" v="42" actId="207"/>
          <ac:spMkLst>
            <pc:docMk/>
            <pc:sldMk cId="301290533" sldId="270"/>
            <ac:spMk id="16" creationId="{75F0B823-FCE4-4638-BBFA-C87384AC4CE9}"/>
          </ac:spMkLst>
        </pc:spChg>
        <pc:picChg chg="add mod">
          <ac:chgData name="宗 雨薇" userId="36a7d137869390f9" providerId="LiveId" clId="{7084E1B1-5E48-41E2-A6AB-197464C61984}" dt="2020-10-11T15:53:13.538" v="255" actId="1076"/>
          <ac:picMkLst>
            <pc:docMk/>
            <pc:sldMk cId="301290533" sldId="270"/>
            <ac:picMk id="5" creationId="{520B48E5-397E-4C63-9F62-C4DACF1FEAB9}"/>
          </ac:picMkLst>
        </pc:picChg>
      </pc:sldChg>
      <pc:sldChg chg="addSp modSp mod modAnim">
        <pc:chgData name="宗 雨薇" userId="36a7d137869390f9" providerId="LiveId" clId="{7084E1B1-5E48-41E2-A6AB-197464C61984}" dt="2020-10-11T15:54:34.560" v="266" actId="22"/>
        <pc:sldMkLst>
          <pc:docMk/>
          <pc:sldMk cId="3990170877" sldId="273"/>
        </pc:sldMkLst>
        <pc:spChg chg="mod">
          <ac:chgData name="宗 雨薇" userId="36a7d137869390f9" providerId="LiveId" clId="{7084E1B1-5E48-41E2-A6AB-197464C61984}" dt="2020-10-11T15:24:01.398" v="58" actId="207"/>
          <ac:spMkLst>
            <pc:docMk/>
            <pc:sldMk cId="3990170877" sldId="273"/>
            <ac:spMk id="4" creationId="{CC049B07-779D-45AB-8F32-228A543CEFB6}"/>
          </ac:spMkLst>
        </pc:spChg>
        <pc:picChg chg="add">
          <ac:chgData name="宗 雨薇" userId="36a7d137869390f9" providerId="LiveId" clId="{7084E1B1-5E48-41E2-A6AB-197464C61984}" dt="2020-10-11T15:54:34.560" v="266" actId="22"/>
          <ac:picMkLst>
            <pc:docMk/>
            <pc:sldMk cId="3990170877" sldId="273"/>
            <ac:picMk id="3" creationId="{F444ECE7-286F-426B-BD4D-2FC7BCAD0ABB}"/>
          </ac:picMkLst>
        </pc:picChg>
      </pc:sldChg>
      <pc:sldChg chg="modSp mod">
        <pc:chgData name="宗 雨薇" userId="36a7d137869390f9" providerId="LiveId" clId="{7084E1B1-5E48-41E2-A6AB-197464C61984}" dt="2020-10-11T15:31:18.234" v="153" actId="1037"/>
        <pc:sldMkLst>
          <pc:docMk/>
          <pc:sldMk cId="845053700" sldId="277"/>
        </pc:sldMkLst>
        <pc:spChg chg="mod">
          <ac:chgData name="宗 雨薇" userId="36a7d137869390f9" providerId="LiveId" clId="{7084E1B1-5E48-41E2-A6AB-197464C61984}" dt="2020-10-11T15:30:48.517" v="125" actId="207"/>
          <ac:spMkLst>
            <pc:docMk/>
            <pc:sldMk cId="845053700" sldId="277"/>
            <ac:spMk id="3" creationId="{94C13F2B-B21C-4B5A-B288-4245AFB2EF6A}"/>
          </ac:spMkLst>
        </pc:spChg>
        <pc:picChg chg="mod">
          <ac:chgData name="宗 雨薇" userId="36a7d137869390f9" providerId="LiveId" clId="{7084E1B1-5E48-41E2-A6AB-197464C61984}" dt="2020-10-11T15:31:18.234" v="153" actId="1037"/>
          <ac:picMkLst>
            <pc:docMk/>
            <pc:sldMk cId="845053700" sldId="277"/>
            <ac:picMk id="6" creationId="{A98EF77C-973A-416E-8516-B0FD92F35F49}"/>
          </ac:picMkLst>
        </pc:picChg>
      </pc:sldChg>
      <pc:sldChg chg="modSp modAnim">
        <pc:chgData name="宗 雨薇" userId="36a7d137869390f9" providerId="LiveId" clId="{7084E1B1-5E48-41E2-A6AB-197464C61984}" dt="2020-10-11T15:42:01.522" v="185"/>
        <pc:sldMkLst>
          <pc:docMk/>
          <pc:sldMk cId="4186950043" sldId="282"/>
        </pc:sldMkLst>
        <pc:spChg chg="mod">
          <ac:chgData name="宗 雨薇" userId="36a7d137869390f9" providerId="LiveId" clId="{7084E1B1-5E48-41E2-A6AB-197464C61984}" dt="2020-10-11T15:41:35.910" v="179" actId="207"/>
          <ac:spMkLst>
            <pc:docMk/>
            <pc:sldMk cId="4186950043" sldId="282"/>
            <ac:spMk id="4" creationId="{CC049B07-779D-45AB-8F32-228A543CEFB6}"/>
          </ac:spMkLst>
        </pc:spChg>
      </pc:sldChg>
      <pc:sldChg chg="modSp modAnim">
        <pc:chgData name="宗 雨薇" userId="36a7d137869390f9" providerId="LiveId" clId="{7084E1B1-5E48-41E2-A6AB-197464C61984}" dt="2020-10-11T15:33:29.865" v="170"/>
        <pc:sldMkLst>
          <pc:docMk/>
          <pc:sldMk cId="37090755" sldId="283"/>
        </pc:sldMkLst>
        <pc:spChg chg="mod">
          <ac:chgData name="宗 雨薇" userId="36a7d137869390f9" providerId="LiveId" clId="{7084E1B1-5E48-41E2-A6AB-197464C61984}" dt="2020-10-11T15:32:47.541" v="160" actId="207"/>
          <ac:spMkLst>
            <pc:docMk/>
            <pc:sldMk cId="37090755" sldId="283"/>
            <ac:spMk id="3" creationId="{331B2AB0-4294-41C5-A016-52894D249711}"/>
          </ac:spMkLst>
        </pc:spChg>
      </pc:sldChg>
      <pc:sldChg chg="modAnim">
        <pc:chgData name="宗 雨薇" userId="36a7d137869390f9" providerId="LiveId" clId="{7084E1B1-5E48-41E2-A6AB-197464C61984}" dt="2020-10-11T15:16:47.309" v="10"/>
        <pc:sldMkLst>
          <pc:docMk/>
          <pc:sldMk cId="1759337496" sldId="287"/>
        </pc:sldMkLst>
      </pc:sldChg>
      <pc:sldChg chg="addSp delSp modSp mod modAnim">
        <pc:chgData name="宗 雨薇" userId="36a7d137869390f9" providerId="LiveId" clId="{7084E1B1-5E48-41E2-A6AB-197464C61984}" dt="2020-10-11T15:52:54.860" v="249" actId="1076"/>
        <pc:sldMkLst>
          <pc:docMk/>
          <pc:sldMk cId="2541015494" sldId="289"/>
        </pc:sldMkLst>
        <pc:spChg chg="mod">
          <ac:chgData name="宗 雨薇" userId="36a7d137869390f9" providerId="LiveId" clId="{7084E1B1-5E48-41E2-A6AB-197464C61984}" dt="2020-10-11T15:20:30.957" v="35" actId="207"/>
          <ac:spMkLst>
            <pc:docMk/>
            <pc:sldMk cId="2541015494" sldId="289"/>
            <ac:spMk id="3" creationId="{4CE2A693-8B46-4451-9808-BD9B59A005C7}"/>
          </ac:spMkLst>
        </pc:spChg>
        <pc:picChg chg="add del mod">
          <ac:chgData name="宗 雨薇" userId="36a7d137869390f9" providerId="LiveId" clId="{7084E1B1-5E48-41E2-A6AB-197464C61984}" dt="2020-10-11T15:52:35.040" v="241" actId="478"/>
          <ac:picMkLst>
            <pc:docMk/>
            <pc:sldMk cId="2541015494" sldId="289"/>
            <ac:picMk id="6" creationId="{A74F48D6-8790-481B-967C-D8C7FD8615A6}"/>
          </ac:picMkLst>
        </pc:picChg>
        <pc:picChg chg="add mod">
          <ac:chgData name="宗 雨薇" userId="36a7d137869390f9" providerId="LiveId" clId="{7084E1B1-5E48-41E2-A6AB-197464C61984}" dt="2020-10-11T15:52:54.860" v="249" actId="1076"/>
          <ac:picMkLst>
            <pc:docMk/>
            <pc:sldMk cId="2541015494" sldId="289"/>
            <ac:picMk id="8" creationId="{64825A51-64D8-4805-B54F-2386DA4D3331}"/>
          </ac:picMkLst>
        </pc:picChg>
      </pc:sldChg>
      <pc:sldChg chg="addSp modSp mod modAnim">
        <pc:chgData name="宗 雨薇" userId="36a7d137869390f9" providerId="LiveId" clId="{7084E1B1-5E48-41E2-A6AB-197464C61984}" dt="2020-10-11T15:49:23.242" v="231" actId="1076"/>
        <pc:sldMkLst>
          <pc:docMk/>
          <pc:sldMk cId="3955603768" sldId="293"/>
        </pc:sldMkLst>
        <pc:picChg chg="add mod">
          <ac:chgData name="宗 雨薇" userId="36a7d137869390f9" providerId="LiveId" clId="{7084E1B1-5E48-41E2-A6AB-197464C61984}" dt="2020-10-11T15:49:23.242" v="231" actId="1076"/>
          <ac:picMkLst>
            <pc:docMk/>
            <pc:sldMk cId="3955603768" sldId="293"/>
            <ac:picMk id="3" creationId="{220FDCEC-DCC3-443A-BD70-D55E670E71C3}"/>
          </ac:picMkLst>
        </pc:picChg>
      </pc:sldChg>
      <pc:sldChg chg="addSp modSp mod modAnim">
        <pc:chgData name="宗 雨薇" userId="36a7d137869390f9" providerId="LiveId" clId="{7084E1B1-5E48-41E2-A6AB-197464C61984}" dt="2020-10-11T15:29:20.424" v="112" actId="208"/>
        <pc:sldMkLst>
          <pc:docMk/>
          <pc:sldMk cId="3191272648" sldId="299"/>
        </pc:sldMkLst>
        <pc:spChg chg="mod">
          <ac:chgData name="宗 雨薇" userId="36a7d137869390f9" providerId="LiveId" clId="{7084E1B1-5E48-41E2-A6AB-197464C61984}" dt="2020-10-11T15:29:14.230" v="111" actId="208"/>
          <ac:spMkLst>
            <pc:docMk/>
            <pc:sldMk cId="3191272648" sldId="299"/>
            <ac:spMk id="6" creationId="{D7E2FE23-3416-4542-A6F4-6B0D65E00E61}"/>
          </ac:spMkLst>
        </pc:spChg>
        <pc:spChg chg="mod">
          <ac:chgData name="宗 雨薇" userId="36a7d137869390f9" providerId="LiveId" clId="{7084E1B1-5E48-41E2-A6AB-197464C61984}" dt="2020-10-11T15:29:14.230" v="111" actId="208"/>
          <ac:spMkLst>
            <pc:docMk/>
            <pc:sldMk cId="3191272648" sldId="299"/>
            <ac:spMk id="7" creationId="{3483BD58-4B74-403B-9666-0CE296F59313}"/>
          </ac:spMkLst>
        </pc:spChg>
        <pc:spChg chg="mod">
          <ac:chgData name="宗 雨薇" userId="36a7d137869390f9" providerId="LiveId" clId="{7084E1B1-5E48-41E2-A6AB-197464C61984}" dt="2020-10-11T15:29:14.230" v="111" actId="208"/>
          <ac:spMkLst>
            <pc:docMk/>
            <pc:sldMk cId="3191272648" sldId="299"/>
            <ac:spMk id="8" creationId="{A6BD44C3-91DC-4CA4-B0ED-3CC804F9467D}"/>
          </ac:spMkLst>
        </pc:spChg>
        <pc:spChg chg="mod">
          <ac:chgData name="宗 雨薇" userId="36a7d137869390f9" providerId="LiveId" clId="{7084E1B1-5E48-41E2-A6AB-197464C61984}" dt="2020-10-11T15:29:14.230" v="111" actId="208"/>
          <ac:spMkLst>
            <pc:docMk/>
            <pc:sldMk cId="3191272648" sldId="299"/>
            <ac:spMk id="10" creationId="{5177E903-6F2D-4DD1-8B29-E68515067397}"/>
          </ac:spMkLst>
        </pc:spChg>
        <pc:spChg chg="mod">
          <ac:chgData name="宗 雨薇" userId="36a7d137869390f9" providerId="LiveId" clId="{7084E1B1-5E48-41E2-A6AB-197464C61984}" dt="2020-10-11T15:29:20.424" v="112" actId="208"/>
          <ac:spMkLst>
            <pc:docMk/>
            <pc:sldMk cId="3191272648" sldId="299"/>
            <ac:spMk id="11" creationId="{92811F24-719B-47EF-9C6C-DFAF444D2F93}"/>
          </ac:spMkLst>
        </pc:spChg>
        <pc:grpChg chg="add mod">
          <ac:chgData name="宗 雨薇" userId="36a7d137869390f9" providerId="LiveId" clId="{7084E1B1-5E48-41E2-A6AB-197464C61984}" dt="2020-10-11T15:27:28.439" v="97" actId="164"/>
          <ac:grpSpMkLst>
            <pc:docMk/>
            <pc:sldMk cId="3191272648" sldId="299"/>
            <ac:grpSpMk id="2" creationId="{D054B4BA-311A-4B2F-AEE6-5F884EE11705}"/>
          </ac:grpSpMkLst>
        </pc:grpChg>
      </pc:sldChg>
      <pc:sldChg chg="addSp delSp modSp mod modAnim">
        <pc:chgData name="宗 雨薇" userId="36a7d137869390f9" providerId="LiveId" clId="{7084E1B1-5E48-41E2-A6AB-197464C61984}" dt="2020-10-11T15:54:31.787" v="265" actId="1076"/>
        <pc:sldMkLst>
          <pc:docMk/>
          <pc:sldMk cId="667869791" sldId="302"/>
        </pc:sldMkLst>
        <pc:spChg chg="mod">
          <ac:chgData name="宗 雨薇" userId="36a7d137869390f9" providerId="LiveId" clId="{7084E1B1-5E48-41E2-A6AB-197464C61984}" dt="2020-10-11T15:23:02.544" v="55" actId="207"/>
          <ac:spMkLst>
            <pc:docMk/>
            <pc:sldMk cId="667869791" sldId="302"/>
            <ac:spMk id="4" creationId="{CC049B07-779D-45AB-8F32-228A543CEFB6}"/>
          </ac:spMkLst>
        </pc:spChg>
        <pc:picChg chg="add del mod">
          <ac:chgData name="宗 雨薇" userId="36a7d137869390f9" providerId="LiveId" clId="{7084E1B1-5E48-41E2-A6AB-197464C61984}" dt="2020-10-11T15:54:01.255" v="260" actId="21"/>
          <ac:picMkLst>
            <pc:docMk/>
            <pc:sldMk cId="667869791" sldId="302"/>
            <ac:picMk id="5" creationId="{101795FD-9C01-4784-873A-8163F8EE73EB}"/>
          </ac:picMkLst>
        </pc:picChg>
        <pc:picChg chg="add mod">
          <ac:chgData name="宗 雨薇" userId="36a7d137869390f9" providerId="LiveId" clId="{7084E1B1-5E48-41E2-A6AB-197464C61984}" dt="2020-10-11T15:54:31.787" v="265" actId="1076"/>
          <ac:picMkLst>
            <pc:docMk/>
            <pc:sldMk cId="667869791" sldId="302"/>
            <ac:picMk id="7" creationId="{F546FC23-7726-4F12-AFEF-3C8AB0847C8A}"/>
          </ac:picMkLst>
        </pc:picChg>
      </pc:sldChg>
      <pc:sldChg chg="modSp modAnim">
        <pc:chgData name="宗 雨薇" userId="36a7d137869390f9" providerId="LiveId" clId="{7084E1B1-5E48-41E2-A6AB-197464C61984}" dt="2020-10-11T15:17:06.857" v="14"/>
        <pc:sldMkLst>
          <pc:docMk/>
          <pc:sldMk cId="7755796" sldId="307"/>
        </pc:sldMkLst>
        <pc:spChg chg="mod">
          <ac:chgData name="宗 雨薇" userId="36a7d137869390f9" providerId="LiveId" clId="{7084E1B1-5E48-41E2-A6AB-197464C61984}" dt="2020-10-11T15:00:48.652" v="9" actId="20577"/>
          <ac:spMkLst>
            <pc:docMk/>
            <pc:sldMk cId="7755796" sldId="307"/>
            <ac:spMk id="3" creationId="{A5B68ACE-65F6-47C3-8462-57E3AA0DA644}"/>
          </ac:spMkLst>
        </pc:spChg>
      </pc:sldChg>
      <pc:sldChg chg="addSp modSp mod modAnim">
        <pc:chgData name="宗 雨薇" userId="36a7d137869390f9" providerId="LiveId" clId="{7084E1B1-5E48-41E2-A6AB-197464C61984}" dt="2020-10-11T15:30:19.866" v="122"/>
        <pc:sldMkLst>
          <pc:docMk/>
          <pc:sldMk cId="2579895785" sldId="309"/>
        </pc:sldMkLst>
        <pc:spChg chg="mod">
          <ac:chgData name="宗 雨薇" userId="36a7d137869390f9" providerId="LiveId" clId="{7084E1B1-5E48-41E2-A6AB-197464C61984}" dt="2020-10-11T15:28:37.796" v="108" actId="164"/>
          <ac:spMkLst>
            <pc:docMk/>
            <pc:sldMk cId="2579895785" sldId="309"/>
            <ac:spMk id="8" creationId="{A6BD44C3-91DC-4CA4-B0ED-3CC804F9467D}"/>
          </ac:spMkLst>
        </pc:spChg>
        <pc:spChg chg="mod">
          <ac:chgData name="宗 雨薇" userId="36a7d137869390f9" providerId="LiveId" clId="{7084E1B1-5E48-41E2-A6AB-197464C61984}" dt="2020-10-11T15:28:37.796" v="108" actId="164"/>
          <ac:spMkLst>
            <pc:docMk/>
            <pc:sldMk cId="2579895785" sldId="309"/>
            <ac:spMk id="9" creationId="{2A941846-318B-46D1-BCD7-C95887DEBA85}"/>
          </ac:spMkLst>
        </pc:spChg>
        <pc:spChg chg="mod">
          <ac:chgData name="宗 雨薇" userId="36a7d137869390f9" providerId="LiveId" clId="{7084E1B1-5E48-41E2-A6AB-197464C61984}" dt="2020-10-11T15:28:37.796" v="108" actId="164"/>
          <ac:spMkLst>
            <pc:docMk/>
            <pc:sldMk cId="2579895785" sldId="309"/>
            <ac:spMk id="11" creationId="{92811F24-719B-47EF-9C6C-DFAF444D2F93}"/>
          </ac:spMkLst>
        </pc:spChg>
        <pc:spChg chg="mod">
          <ac:chgData name="宗 雨薇" userId="36a7d137869390f9" providerId="LiveId" clId="{7084E1B1-5E48-41E2-A6AB-197464C61984}" dt="2020-10-11T15:29:32.297" v="113" actId="208"/>
          <ac:spMkLst>
            <pc:docMk/>
            <pc:sldMk cId="2579895785" sldId="309"/>
            <ac:spMk id="12" creationId="{B8853858-D39A-4819-BD8A-0ACD99B17F66}"/>
          </ac:spMkLst>
        </pc:spChg>
        <pc:spChg chg="mod">
          <ac:chgData name="宗 雨薇" userId="36a7d137869390f9" providerId="LiveId" clId="{7084E1B1-5E48-41E2-A6AB-197464C61984}" dt="2020-10-11T15:29:32.297" v="113" actId="208"/>
          <ac:spMkLst>
            <pc:docMk/>
            <pc:sldMk cId="2579895785" sldId="309"/>
            <ac:spMk id="13" creationId="{FFF9B68B-37B7-47BE-BE5D-3C8F03214CF5}"/>
          </ac:spMkLst>
        </pc:spChg>
        <pc:grpChg chg="add mod">
          <ac:chgData name="宗 雨薇" userId="36a7d137869390f9" providerId="LiveId" clId="{7084E1B1-5E48-41E2-A6AB-197464C61984}" dt="2020-10-11T15:28:37.796" v="108" actId="164"/>
          <ac:grpSpMkLst>
            <pc:docMk/>
            <pc:sldMk cId="2579895785" sldId="309"/>
            <ac:grpSpMk id="2" creationId="{4A9394BA-0C10-4B1A-9AF7-459EDBA46CA0}"/>
          </ac:grpSpMkLst>
        </pc:grpChg>
      </pc:sldChg>
      <pc:sldChg chg="modSp mod modAnim">
        <pc:chgData name="宗 雨薇" userId="36a7d137869390f9" providerId="LiveId" clId="{7084E1B1-5E48-41E2-A6AB-197464C61984}" dt="2020-10-11T15:45:31.831" v="205"/>
        <pc:sldMkLst>
          <pc:docMk/>
          <pc:sldMk cId="2234664892" sldId="310"/>
        </pc:sldMkLst>
        <pc:spChg chg="mod">
          <ac:chgData name="宗 雨薇" userId="36a7d137869390f9" providerId="LiveId" clId="{7084E1B1-5E48-41E2-A6AB-197464C61984}" dt="2020-10-11T15:41:22.177" v="178" actId="208"/>
          <ac:spMkLst>
            <pc:docMk/>
            <pc:sldMk cId="2234664892" sldId="310"/>
            <ac:spMk id="12" creationId="{B8853858-D39A-4819-BD8A-0ACD99B17F66}"/>
          </ac:spMkLst>
        </pc:spChg>
        <pc:spChg chg="mod">
          <ac:chgData name="宗 雨薇" userId="36a7d137869390f9" providerId="LiveId" clId="{7084E1B1-5E48-41E2-A6AB-197464C61984}" dt="2020-10-11T15:41:22.177" v="178" actId="208"/>
          <ac:spMkLst>
            <pc:docMk/>
            <pc:sldMk cId="2234664892" sldId="310"/>
            <ac:spMk id="13" creationId="{FFF9B68B-37B7-47BE-BE5D-3C8F03214CF5}"/>
          </ac:spMkLst>
        </pc:spChg>
      </pc:sldChg>
      <pc:sldChg chg="modSp modAnim">
        <pc:chgData name="宗 雨薇" userId="36a7d137869390f9" providerId="LiveId" clId="{7084E1B1-5E48-41E2-A6AB-197464C61984}" dt="2020-10-11T15:43:52.577" v="198"/>
        <pc:sldMkLst>
          <pc:docMk/>
          <pc:sldMk cId="1614292755" sldId="311"/>
        </pc:sldMkLst>
        <pc:spChg chg="mod">
          <ac:chgData name="宗 雨薇" userId="36a7d137869390f9" providerId="LiveId" clId="{7084E1B1-5E48-41E2-A6AB-197464C61984}" dt="2020-10-11T15:43:23.619" v="195" actId="207"/>
          <ac:spMkLst>
            <pc:docMk/>
            <pc:sldMk cId="1614292755" sldId="311"/>
            <ac:spMk id="4" creationId="{CC049B07-779D-45AB-8F32-228A543CEFB6}"/>
          </ac:spMkLst>
        </pc:spChg>
      </pc:sldChg>
      <pc:sldChg chg="addSp modSp mod modAnim">
        <pc:chgData name="宗 雨薇" userId="36a7d137869390f9" providerId="LiveId" clId="{7084E1B1-5E48-41E2-A6AB-197464C61984}" dt="2020-10-11T15:55:09.446" v="271" actId="1076"/>
        <pc:sldMkLst>
          <pc:docMk/>
          <pc:sldMk cId="1814238964" sldId="312"/>
        </pc:sldMkLst>
        <pc:spChg chg="mod">
          <ac:chgData name="宗 雨薇" userId="36a7d137869390f9" providerId="LiveId" clId="{7084E1B1-5E48-41E2-A6AB-197464C61984}" dt="2020-10-11T15:47:29.360" v="222" actId="207"/>
          <ac:spMkLst>
            <pc:docMk/>
            <pc:sldMk cId="1814238964" sldId="312"/>
            <ac:spMk id="4" creationId="{CC049B07-779D-45AB-8F32-228A543CEFB6}"/>
          </ac:spMkLst>
        </pc:spChg>
        <pc:picChg chg="add mod">
          <ac:chgData name="宗 雨薇" userId="36a7d137869390f9" providerId="LiveId" clId="{7084E1B1-5E48-41E2-A6AB-197464C61984}" dt="2020-10-11T15:55:09.446" v="271" actId="1076"/>
          <ac:picMkLst>
            <pc:docMk/>
            <pc:sldMk cId="1814238964" sldId="312"/>
            <ac:picMk id="6" creationId="{03AA77CB-7467-4BE4-9663-7C0330C9D0B9}"/>
          </ac:picMkLst>
        </pc:picChg>
      </pc:sldChg>
      <pc:sldChg chg="addSp modSp mod modAnim">
        <pc:chgData name="宗 雨薇" userId="36a7d137869390f9" providerId="LiveId" clId="{7084E1B1-5E48-41E2-A6AB-197464C61984}" dt="2020-10-11T15:37:05.478" v="177" actId="208"/>
        <pc:sldMkLst>
          <pc:docMk/>
          <pc:sldMk cId="1713848382" sldId="313"/>
        </pc:sldMkLst>
        <pc:spChg chg="mod">
          <ac:chgData name="宗 雨薇" userId="36a7d137869390f9" providerId="LiveId" clId="{7084E1B1-5E48-41E2-A6AB-197464C61984}" dt="2020-10-11T15:33:59.499" v="171" actId="164"/>
          <ac:spMkLst>
            <pc:docMk/>
            <pc:sldMk cId="1713848382" sldId="313"/>
            <ac:spMk id="8" creationId="{A6BD44C3-91DC-4CA4-B0ED-3CC804F9467D}"/>
          </ac:spMkLst>
        </pc:spChg>
        <pc:spChg chg="mod">
          <ac:chgData name="宗 雨薇" userId="36a7d137869390f9" providerId="LiveId" clId="{7084E1B1-5E48-41E2-A6AB-197464C61984}" dt="2020-10-11T15:33:59.499" v="171" actId="164"/>
          <ac:spMkLst>
            <pc:docMk/>
            <pc:sldMk cId="1713848382" sldId="313"/>
            <ac:spMk id="9" creationId="{2A941846-318B-46D1-BCD7-C95887DEBA85}"/>
          </ac:spMkLst>
        </pc:spChg>
        <pc:spChg chg="mod">
          <ac:chgData name="宗 雨薇" userId="36a7d137869390f9" providerId="LiveId" clId="{7084E1B1-5E48-41E2-A6AB-197464C61984}" dt="2020-10-11T15:37:05.478" v="177" actId="208"/>
          <ac:spMkLst>
            <pc:docMk/>
            <pc:sldMk cId="1713848382" sldId="313"/>
            <ac:spMk id="12" creationId="{B8853858-D39A-4819-BD8A-0ACD99B17F66}"/>
          </ac:spMkLst>
        </pc:spChg>
        <pc:spChg chg="mod">
          <ac:chgData name="宗 雨薇" userId="36a7d137869390f9" providerId="LiveId" clId="{7084E1B1-5E48-41E2-A6AB-197464C61984}" dt="2020-10-11T15:37:05.478" v="177" actId="208"/>
          <ac:spMkLst>
            <pc:docMk/>
            <pc:sldMk cId="1713848382" sldId="313"/>
            <ac:spMk id="13" creationId="{FFF9B68B-37B7-47BE-BE5D-3C8F03214CF5}"/>
          </ac:spMkLst>
        </pc:spChg>
        <pc:grpChg chg="add mod">
          <ac:chgData name="宗 雨薇" userId="36a7d137869390f9" providerId="LiveId" clId="{7084E1B1-5E48-41E2-A6AB-197464C61984}" dt="2020-10-11T15:33:59.499" v="171" actId="164"/>
          <ac:grpSpMkLst>
            <pc:docMk/>
            <pc:sldMk cId="1713848382" sldId="313"/>
            <ac:grpSpMk id="2" creationId="{33A9D847-C9FA-4CC4-A084-6F3A6F1798E4}"/>
          </ac:grpSpMkLst>
        </pc:grpChg>
      </pc:sldChg>
      <pc:sldChg chg="modSp modAnim">
        <pc:chgData name="宗 雨薇" userId="36a7d137869390f9" providerId="LiveId" clId="{7084E1B1-5E48-41E2-A6AB-197464C61984}" dt="2020-10-11T15:48:20.069" v="225"/>
        <pc:sldMkLst>
          <pc:docMk/>
          <pc:sldMk cId="1854683946" sldId="314"/>
        </pc:sldMkLst>
        <pc:spChg chg="mod">
          <ac:chgData name="宗 雨薇" userId="36a7d137869390f9" providerId="LiveId" clId="{7084E1B1-5E48-41E2-A6AB-197464C61984}" dt="2020-10-11T15:46:16.645" v="206" actId="207"/>
          <ac:spMkLst>
            <pc:docMk/>
            <pc:sldMk cId="1854683946" sldId="314"/>
            <ac:spMk id="4" creationId="{CC049B07-779D-45AB-8F32-228A543CEFB6}"/>
          </ac:spMkLst>
        </pc:spChg>
      </pc:sldChg>
      <pc:sldChg chg="modSp mod modAnim modShow">
        <pc:chgData name="宗 雨薇" userId="36a7d137869390f9" providerId="LiveId" clId="{7084E1B1-5E48-41E2-A6AB-197464C61984}" dt="2020-10-11T15:26:29.276" v="93"/>
        <pc:sldMkLst>
          <pc:docMk/>
          <pc:sldMk cId="2113521723" sldId="790"/>
        </pc:sldMkLst>
        <pc:spChg chg="mod">
          <ac:chgData name="宗 雨薇" userId="36a7d137869390f9" providerId="LiveId" clId="{7084E1B1-5E48-41E2-A6AB-197464C61984}" dt="2020-10-11T15:25:19.255" v="76" actId="207"/>
          <ac:spMkLst>
            <pc:docMk/>
            <pc:sldMk cId="2113521723" sldId="790"/>
            <ac:spMk id="2" creationId="{1AA1EA50-3063-4A55-A390-51A840D5BA0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317449-CF13-4336-A52F-DB0227A04700}" type="datetimeFigureOut">
              <a:rPr lang="zh-CN" altLang="en-US" smtClean="0"/>
              <a:t>2022/5/7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5A3170-E9F2-47D9-914C-38F3B98272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29896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4A8263-A64E-465D-9A1B-06D68872BD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F028428-F948-4D70-9D87-4E506E8E02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6" name="副标题 2">
            <a:extLst>
              <a:ext uri="{FF2B5EF4-FFF2-40B4-BE49-F238E27FC236}">
                <a16:creationId xmlns:a16="http://schemas.microsoft.com/office/drawing/2014/main" id="{94B890A5-FD15-429B-842E-3FE3D4E059AE}"/>
              </a:ext>
            </a:extLst>
          </p:cNvPr>
          <p:cNvSpPr txBox="1">
            <a:spLocks/>
          </p:cNvSpPr>
          <p:nvPr/>
        </p:nvSpPr>
        <p:spPr>
          <a:xfrm>
            <a:off x="3487948" y="5647285"/>
            <a:ext cx="5216105" cy="492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lvl="0" indent="0" algn="ctr" defTabSz="914446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zh-CN" altLang="en-US" dirty="0">
                <a:solidFill>
                  <a:srgbClr val="F4ACBA"/>
                </a:solidFill>
              </a:rPr>
              <a:t>马士兵教育研究院</a:t>
            </a:r>
          </a:p>
        </p:txBody>
      </p:sp>
    </p:spTree>
    <p:extLst>
      <p:ext uri="{BB962C8B-B14F-4D97-AF65-F5344CB8AC3E}">
        <p14:creationId xmlns:p14="http://schemas.microsoft.com/office/powerpoint/2010/main" val="2712464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ED1D13-CF49-40E2-A26E-AD11AD778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6660" y="2349000"/>
            <a:ext cx="7198680" cy="108000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3600"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69407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230110-45C2-446D-8B44-7C16B580A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43476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55C031-C32D-4831-90FB-92BB0EA1AD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6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FDD5409-1361-447F-AEA8-57B63E287F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529190"/>
            <a:ext cx="3932237" cy="333979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23719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46E1E5-FF2C-4E9E-837E-3AD376EB3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425036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35E91EC-5972-4397-9ECF-1F3378F912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D2D9144-0D7A-4972-8B37-CA6B7B603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509736"/>
            <a:ext cx="3932237" cy="335925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952923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536195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4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F6BEB926-4F28-4F0B-8847-7B76CFA0CDA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CF6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8D75A351-77C6-407A-84C6-67ACC6CF7F4C}"/>
              </a:ext>
            </a:extLst>
          </p:cNvPr>
          <p:cNvGrpSpPr/>
          <p:nvPr/>
        </p:nvGrpSpPr>
        <p:grpSpPr>
          <a:xfrm>
            <a:off x="1979311" y="1772988"/>
            <a:ext cx="8124101" cy="2984769"/>
            <a:chOff x="1979311" y="1772988"/>
            <a:chExt cx="8124101" cy="2984769"/>
          </a:xfrm>
        </p:grpSpPr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18AF0648-DC00-4DFE-AA2C-C9D14EFDA72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979311" y="1948038"/>
              <a:ext cx="2738595" cy="2634669"/>
              <a:chOff x="1697209" y="1874368"/>
              <a:chExt cx="2943199" cy="2831509"/>
            </a:xfrm>
          </p:grpSpPr>
          <p:pic>
            <p:nvPicPr>
              <p:cNvPr id="24" name="图片 23">
                <a:extLst>
                  <a:ext uri="{FF2B5EF4-FFF2-40B4-BE49-F238E27FC236}">
                    <a16:creationId xmlns:a16="http://schemas.microsoft.com/office/drawing/2014/main" id="{5A30B0EB-6CF2-400F-A751-DADDF3BB1A6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73695"/>
              <a:stretch/>
            </p:blipFill>
            <p:spPr>
              <a:xfrm>
                <a:off x="2431314" y="1874368"/>
                <a:ext cx="1474988" cy="1462220"/>
              </a:xfrm>
              <a:prstGeom prst="rect">
                <a:avLst/>
              </a:prstGeom>
            </p:spPr>
          </p:pic>
          <p:pic>
            <p:nvPicPr>
              <p:cNvPr id="25" name="图片 24">
                <a:extLst>
                  <a:ext uri="{FF2B5EF4-FFF2-40B4-BE49-F238E27FC236}">
                    <a16:creationId xmlns:a16="http://schemas.microsoft.com/office/drawing/2014/main" id="{0D265F9D-8C27-44D9-8B2D-6F539C8668E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8228"/>
              <a:stretch/>
            </p:blipFill>
            <p:spPr>
              <a:xfrm>
                <a:off x="1697209" y="3636523"/>
                <a:ext cx="2943199" cy="1069354"/>
              </a:xfrm>
              <a:prstGeom prst="rect">
                <a:avLst/>
              </a:prstGeom>
            </p:spPr>
          </p:pic>
        </p:grpSp>
        <p:cxnSp>
          <p:nvCxnSpPr>
            <p:cNvPr id="20" name="直线连接符 14">
              <a:extLst>
                <a:ext uri="{FF2B5EF4-FFF2-40B4-BE49-F238E27FC236}">
                  <a16:creationId xmlns:a16="http://schemas.microsoft.com/office/drawing/2014/main" id="{7BA90511-C89B-4796-9278-952345EA15AC}"/>
                </a:ext>
              </a:extLst>
            </p:cNvPr>
            <p:cNvCxnSpPr>
              <a:cxnSpLocks/>
            </p:cNvCxnSpPr>
            <p:nvPr/>
          </p:nvCxnSpPr>
          <p:spPr>
            <a:xfrm>
              <a:off x="6087220" y="1772988"/>
              <a:ext cx="0" cy="2984769"/>
            </a:xfrm>
            <a:prstGeom prst="line">
              <a:avLst/>
            </a:prstGeom>
            <a:ln w="12700">
              <a:gradFill>
                <a:gsLst>
                  <a:gs pos="12000">
                    <a:srgbClr val="F4ACBA">
                      <a:alpha val="50000"/>
                    </a:srgbClr>
                  </a:gs>
                  <a:gs pos="45000">
                    <a:srgbClr val="BD0E28"/>
                  </a:gs>
                  <a:gs pos="55000">
                    <a:srgbClr val="BD0E28"/>
                  </a:gs>
                  <a:gs pos="88000">
                    <a:srgbClr val="F4ACBA">
                      <a:alpha val="50000"/>
                    </a:srgb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C059F32A-9744-443D-867A-5721DFC40CE8}"/>
                </a:ext>
              </a:extLst>
            </p:cNvPr>
            <p:cNvGrpSpPr/>
            <p:nvPr/>
          </p:nvGrpSpPr>
          <p:grpSpPr>
            <a:xfrm>
              <a:off x="7456534" y="1948038"/>
              <a:ext cx="2646878" cy="2634669"/>
              <a:chOff x="7456534" y="1894585"/>
              <a:chExt cx="2646878" cy="2634669"/>
            </a:xfrm>
          </p:grpSpPr>
          <p:pic>
            <p:nvPicPr>
              <p:cNvPr id="22" name="图片 21">
                <a:extLst>
                  <a:ext uri="{FF2B5EF4-FFF2-40B4-BE49-F238E27FC236}">
                    <a16:creationId xmlns:a16="http://schemas.microsoft.com/office/drawing/2014/main" id="{C3A4F2F0-BFFC-4914-929C-90088729D28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93541" y="1894585"/>
                <a:ext cx="1772864" cy="1772864"/>
              </a:xfrm>
              <a:prstGeom prst="rect">
                <a:avLst/>
              </a:prstGeom>
            </p:spPr>
          </p:pic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F83E4F93-42F7-4E7E-99DA-B0EA3A76A9C0}"/>
                  </a:ext>
                </a:extLst>
              </p:cNvPr>
              <p:cNvSpPr txBox="1"/>
              <p:nvPr/>
            </p:nvSpPr>
            <p:spPr>
              <a:xfrm>
                <a:off x="7456534" y="4067589"/>
                <a:ext cx="264687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dirty="0">
                    <a:solidFill>
                      <a:srgbClr val="FB3A4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扫码加马老师微信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411456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0317" y="1041400"/>
            <a:ext cx="10511367" cy="2529936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4800">
                <a:latin typeface="思源黑体 CN Heavy" panose="020B0A00000000000000" pitchFamily="34" charset="-122"/>
                <a:ea typeface="思源黑体 CN Heavy" panose="020B0A00000000000000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0317" y="3571336"/>
            <a:ext cx="10511367" cy="1684426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latin typeface="思源黑体 CN Medium" panose="020B0600000000000000" pitchFamily="34" charset="-122"/>
                <a:ea typeface="思源黑体 CN Medium" panose="020B0600000000000000" pitchFamily="34" charset="-122"/>
              </a:defRPr>
            </a:lvl1pPr>
            <a:lvl2pPr marL="457223" indent="0" algn="ctr">
              <a:buNone/>
              <a:defRPr sz="2000"/>
            </a:lvl2pPr>
            <a:lvl3pPr marL="914446" indent="0" algn="ctr">
              <a:buNone/>
              <a:defRPr sz="1800"/>
            </a:lvl3pPr>
            <a:lvl4pPr marL="1371669" indent="0" algn="ctr">
              <a:buNone/>
              <a:defRPr sz="1600"/>
            </a:lvl4pPr>
            <a:lvl5pPr marL="1828891" indent="0" algn="ctr">
              <a:buNone/>
              <a:defRPr sz="1600"/>
            </a:lvl5pPr>
            <a:lvl6pPr marL="2286114" indent="0" algn="ctr">
              <a:buNone/>
              <a:defRPr sz="1600"/>
            </a:lvl6pPr>
            <a:lvl7pPr marL="2743337" indent="0" algn="ctr">
              <a:buNone/>
              <a:defRPr sz="1600"/>
            </a:lvl7pPr>
            <a:lvl8pPr marL="3200560" indent="0" algn="ctr">
              <a:buNone/>
              <a:defRPr sz="1600"/>
            </a:lvl8pPr>
            <a:lvl9pPr marL="3657783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A3C777DB-E007-4424-8577-9056EA2BCFB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487948" y="5647285"/>
            <a:ext cx="5216106" cy="492125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 algn="ctr">
              <a:buNone/>
              <a:defRPr lang="zh-CN" altLang="en-US" sz="1600" dirty="0" smtClean="0">
                <a:solidFill>
                  <a:schemeClr val="tx1">
                    <a:lumMod val="65000"/>
                  </a:schemeClr>
                </a:solidFill>
                <a:latin typeface="+mn-ea"/>
                <a:ea typeface="+mn-ea"/>
              </a:defRPr>
            </a:lvl1pPr>
            <a:lvl2pPr>
              <a:defRPr lang="zh-CN" altLang="en-US" sz="1800" dirty="0" smtClean="0">
                <a:latin typeface="+mn-lt"/>
                <a:ea typeface="+mn-ea"/>
              </a:defRPr>
            </a:lvl2pPr>
            <a:lvl3pPr>
              <a:defRPr lang="zh-CN" altLang="en-US" sz="1800" dirty="0" smtClean="0">
                <a:latin typeface="+mn-lt"/>
                <a:ea typeface="+mn-ea"/>
              </a:defRPr>
            </a:lvl3pPr>
            <a:lvl4pPr>
              <a:defRPr lang="zh-CN" altLang="en-US" dirty="0" smtClean="0">
                <a:latin typeface="+mn-lt"/>
                <a:ea typeface="+mn-ea"/>
              </a:defRPr>
            </a:lvl4pPr>
            <a:lvl5pPr>
              <a:defRPr lang="zh-CN" altLang="en-US" dirty="0">
                <a:latin typeface="+mn-lt"/>
                <a:ea typeface="+mn-ea"/>
              </a:defRPr>
            </a:lvl5pPr>
          </a:lstStyle>
          <a:p>
            <a:pPr marL="0" lvl="0" algn="ctr" defTabSz="457223"/>
            <a:r>
              <a:rPr lang="zh-CN" altLang="en-US"/>
              <a:t>单击此处编辑脚注</a:t>
            </a:r>
          </a:p>
        </p:txBody>
      </p:sp>
    </p:spTree>
    <p:extLst>
      <p:ext uri="{BB962C8B-B14F-4D97-AF65-F5344CB8AC3E}">
        <p14:creationId xmlns:p14="http://schemas.microsoft.com/office/powerpoint/2010/main" val="16427326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结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96312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7114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DDDFE5-6015-4333-A448-84D1DBB94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00BA6E-3F60-4933-B96B-ED7508BD2A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>
            <a:lvl1pPr>
              <a:defRPr b="1"/>
            </a:lvl1pPr>
            <a:lvl4pPr>
              <a:defRPr sz="1600"/>
            </a:lvl4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</p:txBody>
      </p:sp>
    </p:spTree>
    <p:extLst>
      <p:ext uri="{BB962C8B-B14F-4D97-AF65-F5344CB8AC3E}">
        <p14:creationId xmlns:p14="http://schemas.microsoft.com/office/powerpoint/2010/main" val="34252323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15B4B1-CE07-4D73-BB52-1ACC37C43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BE8C3DC-7F17-4362-9568-CD5DDF63F5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819072"/>
            <a:ext cx="5157787" cy="4673803"/>
          </a:xfrm>
        </p:spPr>
        <p:txBody>
          <a:bodyPr/>
          <a:lstStyle>
            <a:lvl1pPr>
              <a:defRPr b="1"/>
            </a:lvl1pPr>
            <a:lvl4pPr>
              <a:defRPr sz="1600"/>
            </a:lvl4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B3D707F-843F-460E-A33B-3E8D98DC78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819072"/>
            <a:ext cx="5183188" cy="4673803"/>
          </a:xfrm>
        </p:spPr>
        <p:txBody>
          <a:bodyPr/>
          <a:lstStyle>
            <a:lvl1pPr>
              <a:defRPr b="1"/>
            </a:lvl1pPr>
            <a:lvl4pPr>
              <a:defRPr sz="1600"/>
            </a:lvl4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</p:txBody>
      </p:sp>
    </p:spTree>
    <p:extLst>
      <p:ext uri="{BB962C8B-B14F-4D97-AF65-F5344CB8AC3E}">
        <p14:creationId xmlns:p14="http://schemas.microsoft.com/office/powerpoint/2010/main" val="3890053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8BF949-3258-4FF2-969C-8AC7E4B9E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784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127EEF-40BF-4127-9C54-86BA17E83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4ABEE5-01F9-4BB5-9176-F6C4E4AE09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667250"/>
          </a:xfrm>
        </p:spPr>
        <p:txBody>
          <a:bodyPr/>
          <a:lstStyle>
            <a:lvl1pPr>
              <a:defRPr b="1"/>
            </a:lvl1pPr>
            <a:lvl4pPr>
              <a:defRPr sz="1600"/>
            </a:lvl4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618C0B5-AEEA-4001-A88D-7722A050A3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667250"/>
          </a:xfrm>
        </p:spPr>
        <p:txBody>
          <a:bodyPr/>
          <a:lstStyle>
            <a:lvl1pPr>
              <a:defRPr b="1"/>
            </a:lvl1pPr>
            <a:lvl4pPr>
              <a:defRPr sz="1600"/>
            </a:lvl4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</p:txBody>
      </p:sp>
    </p:spTree>
    <p:extLst>
      <p:ext uri="{BB962C8B-B14F-4D97-AF65-F5344CB8AC3E}">
        <p14:creationId xmlns:p14="http://schemas.microsoft.com/office/powerpoint/2010/main" val="18254328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127EEF-40BF-4127-9C54-86BA17E83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4ABEE5-01F9-4BB5-9176-F6C4E4AE09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4"/>
            <a:ext cx="10515600" cy="4667251"/>
          </a:xfrm>
        </p:spPr>
        <p:txBody>
          <a:bodyPr/>
          <a:lstStyle>
            <a:lvl1pPr>
              <a:defRPr b="1"/>
            </a:lvl1pPr>
            <a:lvl4pPr>
              <a:defRPr sz="1600"/>
            </a:lvl4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</p:txBody>
      </p:sp>
    </p:spTree>
    <p:extLst>
      <p:ext uri="{BB962C8B-B14F-4D97-AF65-F5344CB8AC3E}">
        <p14:creationId xmlns:p14="http://schemas.microsoft.com/office/powerpoint/2010/main" val="1414843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75E330CA-32AC-4307-B988-290FB7620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945459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4B121-4EF8-477E-B0F8-9BAE40507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6661" y="1333100"/>
            <a:ext cx="7198680" cy="4191802"/>
          </a:xfrm>
        </p:spPr>
        <p:txBody>
          <a:bodyPr anchor="ctr"/>
          <a:lstStyle>
            <a:lvl1pPr marL="0" indent="0">
              <a:buNone/>
              <a:defRPr/>
            </a:lvl1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</p:txBody>
      </p:sp>
    </p:spTree>
    <p:extLst>
      <p:ext uri="{BB962C8B-B14F-4D97-AF65-F5344CB8AC3E}">
        <p14:creationId xmlns:p14="http://schemas.microsoft.com/office/powerpoint/2010/main" val="4164922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128F2647-05A7-4767-9EDE-2DD1B5649C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7087" y="1333100"/>
            <a:ext cx="5037829" cy="4191802"/>
          </a:xfrm>
        </p:spPr>
        <p:txBody>
          <a:bodyPr anchor="ctr"/>
          <a:lstStyle>
            <a:lvl1pPr marL="0" indent="0">
              <a:buNone/>
              <a:defRPr/>
            </a:lvl1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</p:txBody>
      </p:sp>
    </p:spTree>
    <p:extLst>
      <p:ext uri="{BB962C8B-B14F-4D97-AF65-F5344CB8AC3E}">
        <p14:creationId xmlns:p14="http://schemas.microsoft.com/office/powerpoint/2010/main" val="713157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D51F593-E756-4516-BDA1-5759BF174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6BB56D7-7BC8-481F-83C2-4465694715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10515600" cy="46672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13024CD-0855-46DD-A928-2C72AE55F45B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0154" y="314811"/>
            <a:ext cx="1777048" cy="463401"/>
          </a:xfrm>
          <a:prstGeom prst="rect">
            <a:avLst/>
          </a:prstGeom>
        </p:spPr>
      </p:pic>
      <p:grpSp>
        <p:nvGrpSpPr>
          <p:cNvPr id="12" name="组合 11">
            <a:extLst>
              <a:ext uri="{FF2B5EF4-FFF2-40B4-BE49-F238E27FC236}">
                <a16:creationId xmlns:a16="http://schemas.microsoft.com/office/drawing/2014/main" id="{6DE40DCA-9E38-446F-B51A-3FAC6EF7DE83}"/>
              </a:ext>
            </a:extLst>
          </p:cNvPr>
          <p:cNvGrpSpPr/>
          <p:nvPr/>
        </p:nvGrpSpPr>
        <p:grpSpPr>
          <a:xfrm>
            <a:off x="1826285" y="6550223"/>
            <a:ext cx="8539431" cy="307777"/>
            <a:chOff x="1717676" y="6106234"/>
            <a:chExt cx="8539431" cy="307777"/>
          </a:xfrm>
        </p:grpSpPr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EB894321-6E43-49B3-BA59-83FE771FE712}"/>
                </a:ext>
              </a:extLst>
            </p:cNvPr>
            <p:cNvCxnSpPr>
              <a:cxnSpLocks/>
            </p:cNvCxnSpPr>
            <p:nvPr/>
          </p:nvCxnSpPr>
          <p:spPr>
            <a:xfrm>
              <a:off x="1717676" y="6260122"/>
              <a:ext cx="2414709" cy="0"/>
            </a:xfrm>
            <a:prstGeom prst="line">
              <a:avLst/>
            </a:prstGeom>
            <a:ln>
              <a:solidFill>
                <a:srgbClr val="F4ACB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806BF326-99D1-4865-A706-81F76F28F204}"/>
                </a:ext>
              </a:extLst>
            </p:cNvPr>
            <p:cNvCxnSpPr>
              <a:cxnSpLocks/>
            </p:cNvCxnSpPr>
            <p:nvPr/>
          </p:nvCxnSpPr>
          <p:spPr>
            <a:xfrm>
              <a:off x="7842398" y="6260122"/>
              <a:ext cx="2414709" cy="0"/>
            </a:xfrm>
            <a:prstGeom prst="line">
              <a:avLst/>
            </a:prstGeom>
            <a:ln>
              <a:solidFill>
                <a:srgbClr val="F4ACB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BAB268FB-3C98-4A98-B747-574D81F871BA}"/>
                </a:ext>
              </a:extLst>
            </p:cNvPr>
            <p:cNvSpPr txBox="1"/>
            <p:nvPr/>
          </p:nvSpPr>
          <p:spPr>
            <a:xfrm>
              <a:off x="4228930" y="6106234"/>
              <a:ext cx="351692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1400" dirty="0">
                  <a:solidFill>
                    <a:srgbClr val="F4ACBA"/>
                  </a:solidFill>
                  <a:latin typeface="新宋体" panose="02010609030101010101" pitchFamily="49" charset="-122"/>
                  <a:ea typeface="新宋体" panose="02010609030101010101" pitchFamily="49" charset="-122"/>
                </a:rPr>
                <a:t>www.mashibing.com</a:t>
              </a:r>
              <a:endParaRPr lang="zh-CN" altLang="en-US" sz="1400" dirty="0">
                <a:solidFill>
                  <a:srgbClr val="F4ACBA"/>
                </a:solidFill>
                <a:latin typeface="新宋体" panose="02010609030101010101" pitchFamily="49" charset="-122"/>
                <a:ea typeface="新宋体" panose="0201060903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32860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13" r:id="rId17"/>
  </p:sldLayoutIdLst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microsoft.com/office/2007/relationships/hdphoto" Target="../media/hdphoto2.wdp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72C297-B91A-4470-A323-FFCE0E611D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第四章 文件管理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79115CA-AE6F-4902-92D0-75F5DCDD10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A9C61CA-9459-4793-83A3-58A713ACB8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03581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4D16F9C-04F8-48AF-8460-EDD4A596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什么是文件？</a:t>
            </a:r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941A68C6-57AC-4219-8E56-F928898AD6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文件（</a:t>
            </a:r>
            <a:r>
              <a:rPr lang="en-US" altLang="zh-CN" dirty="0"/>
              <a:t>File</a:t>
            </a:r>
            <a:r>
              <a:rPr lang="zh-CN" altLang="en-US" dirty="0"/>
              <a:t>）的结构</a:t>
            </a:r>
            <a:endParaRPr lang="en-US" altLang="zh-CN" dirty="0"/>
          </a:p>
          <a:p>
            <a:pPr marL="514350" lvl="1" indent="-514350">
              <a:spcBef>
                <a:spcPts val="1000"/>
              </a:spcBef>
              <a:buFont typeface="Wingdings" panose="05000000000000000000" pitchFamily="2" charset="2"/>
              <a:buChar char="u"/>
            </a:pPr>
            <a:r>
              <a:rPr lang="zh-CN" altLang="en-US" dirty="0"/>
              <a:t>文件的</a:t>
            </a:r>
            <a:r>
              <a:rPr lang="zh-CN" altLang="en-US" dirty="0">
                <a:solidFill>
                  <a:srgbClr val="FF0000"/>
                </a:solidFill>
              </a:rPr>
              <a:t>目录</a:t>
            </a:r>
            <a:r>
              <a:rPr lang="zh-CN" altLang="en-US" dirty="0"/>
              <a:t>结构</a:t>
            </a:r>
            <a:endParaRPr lang="en-US" altLang="zh-CN" dirty="0"/>
          </a:p>
          <a:p>
            <a:pPr marL="971573" lvl="2" indent="-514350">
              <a:spcBef>
                <a:spcPts val="1000"/>
              </a:spcBef>
              <a:buFont typeface="Wingdings" panose="05000000000000000000" pitchFamily="2" charset="2"/>
              <a:buChar char="u"/>
            </a:pPr>
            <a:r>
              <a:rPr lang="zh-CN" altLang="en-US" dirty="0">
                <a:solidFill>
                  <a:srgbClr val="FF0000"/>
                </a:solidFill>
              </a:rPr>
              <a:t>文件控制块（</a:t>
            </a:r>
            <a:r>
              <a:rPr lang="en-US" altLang="zh-CN" dirty="0" err="1">
                <a:solidFill>
                  <a:srgbClr val="FF0000"/>
                </a:solidFill>
              </a:rPr>
              <a:t>FCB</a:t>
            </a:r>
            <a:r>
              <a:rPr lang="zh-CN" altLang="en-US" dirty="0">
                <a:solidFill>
                  <a:srgbClr val="FF0000"/>
                </a:solidFill>
              </a:rPr>
              <a:t>）</a:t>
            </a:r>
            <a:endParaRPr lang="en-US" altLang="zh-CN" dirty="0">
              <a:solidFill>
                <a:srgbClr val="FF0000"/>
              </a:solidFill>
            </a:endParaRPr>
          </a:p>
          <a:p>
            <a:pPr marL="1428796" lvl="3" indent="-514350">
              <a:spcBef>
                <a:spcPts val="1000"/>
              </a:spcBef>
              <a:buFont typeface="Wingdings" panose="05000000000000000000" pitchFamily="2" charset="2"/>
              <a:buChar char="u"/>
            </a:pPr>
            <a:r>
              <a:rPr lang="zh-CN" altLang="en-US" sz="1600" dirty="0"/>
              <a:t>基本信息</a:t>
            </a:r>
            <a:endParaRPr lang="en-US" altLang="zh-CN" sz="1600" dirty="0"/>
          </a:p>
          <a:p>
            <a:pPr marL="1428796" lvl="3" indent="-514350">
              <a:spcBef>
                <a:spcPts val="1000"/>
              </a:spcBef>
              <a:buFont typeface="Wingdings" panose="05000000000000000000" pitchFamily="2" charset="2"/>
              <a:buChar char="u"/>
            </a:pPr>
            <a:r>
              <a:rPr lang="zh-CN" altLang="en-US" sz="1600" dirty="0"/>
              <a:t>存取控制信息</a:t>
            </a:r>
            <a:endParaRPr lang="en-US" altLang="zh-CN" sz="1600" dirty="0"/>
          </a:p>
          <a:p>
            <a:pPr marL="1428796" lvl="3" indent="-514350">
              <a:spcBef>
                <a:spcPts val="1000"/>
              </a:spcBef>
              <a:buFont typeface="Wingdings" panose="05000000000000000000" pitchFamily="2" charset="2"/>
              <a:buChar char="u"/>
            </a:pPr>
            <a:r>
              <a:rPr lang="zh-CN" altLang="en-US" sz="1600" dirty="0"/>
              <a:t>使用信息</a:t>
            </a:r>
            <a:endParaRPr lang="en-US" altLang="zh-CN" sz="1600" dirty="0"/>
          </a:p>
          <a:p>
            <a:pPr marL="971573" lvl="2" indent="-514350">
              <a:spcBef>
                <a:spcPts val="1000"/>
              </a:spcBef>
              <a:buFont typeface="Wingdings" panose="05000000000000000000" pitchFamily="2" charset="2"/>
              <a:buChar char="u"/>
            </a:pPr>
            <a:r>
              <a:rPr lang="zh-CN" altLang="en-US" dirty="0"/>
              <a:t>索引节点</a:t>
            </a:r>
            <a:endParaRPr lang="en-US" altLang="zh-CN" dirty="0"/>
          </a:p>
          <a:p>
            <a:pPr marL="971573" lvl="2" indent="-514350">
              <a:spcBef>
                <a:spcPts val="1000"/>
              </a:spcBef>
              <a:buFont typeface="Wingdings" panose="05000000000000000000" pitchFamily="2" charset="2"/>
              <a:buChar char="u"/>
            </a:pPr>
            <a:r>
              <a:rPr lang="zh-CN" altLang="en-US" dirty="0"/>
              <a:t>目录结构</a:t>
            </a:r>
            <a:endParaRPr lang="en-US" altLang="zh-CN" dirty="0"/>
          </a:p>
          <a:p>
            <a:pPr marL="1200184" lvl="1" indent="-514350">
              <a:buFont typeface="Wingdings" panose="05000000000000000000" pitchFamily="2" charset="2"/>
              <a:buChar char="u"/>
            </a:pPr>
            <a:endParaRPr lang="en-US" altLang="zh-CN" sz="18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graphicFrame>
        <p:nvGraphicFramePr>
          <p:cNvPr id="7" name="表格 5">
            <a:extLst>
              <a:ext uri="{FF2B5EF4-FFF2-40B4-BE49-F238E27FC236}">
                <a16:creationId xmlns:a16="http://schemas.microsoft.com/office/drawing/2014/main" id="{6189C153-CA89-4E51-B911-C803D1E859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8040213"/>
              </p:ext>
            </p:extLst>
          </p:nvPr>
        </p:nvGraphicFramePr>
        <p:xfrm>
          <a:off x="4317689" y="3395709"/>
          <a:ext cx="4971222" cy="22085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5017">
                  <a:extLst>
                    <a:ext uri="{9D8B030D-6E8A-4147-A177-3AD203B41FA5}">
                      <a16:colId xmlns:a16="http://schemas.microsoft.com/office/drawing/2014/main" val="2965994704"/>
                    </a:ext>
                  </a:extLst>
                </a:gridCol>
                <a:gridCol w="592455">
                  <a:extLst>
                    <a:ext uri="{9D8B030D-6E8A-4147-A177-3AD203B41FA5}">
                      <a16:colId xmlns:a16="http://schemas.microsoft.com/office/drawing/2014/main" val="3024004773"/>
                    </a:ext>
                  </a:extLst>
                </a:gridCol>
                <a:gridCol w="957580">
                  <a:extLst>
                    <a:ext uri="{9D8B030D-6E8A-4147-A177-3AD203B41FA5}">
                      <a16:colId xmlns:a16="http://schemas.microsoft.com/office/drawing/2014/main" val="216438125"/>
                    </a:ext>
                  </a:extLst>
                </a:gridCol>
                <a:gridCol w="957580">
                  <a:extLst>
                    <a:ext uri="{9D8B030D-6E8A-4147-A177-3AD203B41FA5}">
                      <a16:colId xmlns:a16="http://schemas.microsoft.com/office/drawing/2014/main" val="4169982847"/>
                    </a:ext>
                  </a:extLst>
                </a:gridCol>
                <a:gridCol w="1053492">
                  <a:extLst>
                    <a:ext uri="{9D8B030D-6E8A-4147-A177-3AD203B41FA5}">
                      <a16:colId xmlns:a16="http://schemas.microsoft.com/office/drawing/2014/main" val="392671207"/>
                    </a:ext>
                  </a:extLst>
                </a:gridCol>
                <a:gridCol w="635098">
                  <a:extLst>
                    <a:ext uri="{9D8B030D-6E8A-4147-A177-3AD203B41FA5}">
                      <a16:colId xmlns:a16="http://schemas.microsoft.com/office/drawing/2014/main" val="159081383"/>
                    </a:ext>
                  </a:extLst>
                </a:gridCol>
              </a:tblGrid>
              <a:tr h="32701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文件名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类型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物理位置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存取权限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创建时间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...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4997750"/>
                  </a:ext>
                </a:extLst>
              </a:tr>
              <a:tr h="32701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A.txt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文件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0x01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只读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2021-9-10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...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7606595"/>
                  </a:ext>
                </a:extLst>
              </a:tr>
              <a:tr h="32701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B.log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文件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0x02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读</a:t>
                      </a:r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/</a:t>
                      </a:r>
                      <a:r>
                        <a:rPr lang="zh-CN" altLang="en-US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2021-9-11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...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3386193"/>
                  </a:ext>
                </a:extLst>
              </a:tr>
              <a:tr h="32701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C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目录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0x03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只读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2021-11-8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...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5984340"/>
                  </a:ext>
                </a:extLst>
              </a:tr>
              <a:tr h="32701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...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...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...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...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....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...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0526872"/>
                  </a:ext>
                </a:extLst>
              </a:tr>
            </a:tbl>
          </a:graphicData>
        </a:graphic>
      </p:graphicFrame>
      <p:sp>
        <p:nvSpPr>
          <p:cNvPr id="8" name="对话气泡: 椭圆形 7">
            <a:extLst>
              <a:ext uri="{FF2B5EF4-FFF2-40B4-BE49-F238E27FC236}">
                <a16:creationId xmlns:a16="http://schemas.microsoft.com/office/drawing/2014/main" id="{41BC528A-3D5C-4CAF-96CB-9EBE725A8463}"/>
              </a:ext>
            </a:extLst>
          </p:cNvPr>
          <p:cNvSpPr/>
          <p:nvPr/>
        </p:nvSpPr>
        <p:spPr>
          <a:xfrm>
            <a:off x="9455667" y="3091135"/>
            <a:ext cx="1598756" cy="675730"/>
          </a:xfrm>
          <a:prstGeom prst="wedgeEllipseCallout">
            <a:avLst>
              <a:gd name="adj1" fmla="val -52031"/>
              <a:gd name="adj2" fmla="val 6899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每个条目都是一个</a:t>
            </a:r>
            <a:r>
              <a:rPr lang="en-US" altLang="zh-CN" sz="1400" dirty="0" err="1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FCB</a:t>
            </a:r>
            <a:endParaRPr lang="zh-CN" altLang="en-US" sz="14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0" name="对话气泡: 椭圆形 9">
            <a:extLst>
              <a:ext uri="{FF2B5EF4-FFF2-40B4-BE49-F238E27FC236}">
                <a16:creationId xmlns:a16="http://schemas.microsoft.com/office/drawing/2014/main" id="{4962BCFC-AA66-46DC-A48F-F2120B23D004}"/>
              </a:ext>
            </a:extLst>
          </p:cNvPr>
          <p:cNvSpPr/>
          <p:nvPr/>
        </p:nvSpPr>
        <p:spPr>
          <a:xfrm>
            <a:off x="9544575" y="4328265"/>
            <a:ext cx="2058540" cy="945070"/>
          </a:xfrm>
          <a:prstGeom prst="wedgeEllipseCallout">
            <a:avLst>
              <a:gd name="adj1" fmla="val -58156"/>
              <a:gd name="adj2" fmla="val -25788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一个</a:t>
            </a:r>
            <a:r>
              <a:rPr lang="en-US" altLang="zh-CN" sz="1400" dirty="0" err="1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FCB</a:t>
            </a:r>
            <a:r>
              <a:rPr lang="zh-CN" altLang="en-US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条目可能是“文件”，也可能是“目录”</a:t>
            </a:r>
          </a:p>
        </p:txBody>
      </p:sp>
    </p:spTree>
    <p:extLst>
      <p:ext uri="{BB962C8B-B14F-4D97-AF65-F5344CB8AC3E}">
        <p14:creationId xmlns:p14="http://schemas.microsoft.com/office/powerpoint/2010/main" val="30683525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4D16F9C-04F8-48AF-8460-EDD4A596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什么是文件？</a:t>
            </a:r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941A68C6-57AC-4219-8E56-F928898AD6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文件（</a:t>
            </a:r>
            <a:r>
              <a:rPr lang="en-US" altLang="zh-CN" dirty="0"/>
              <a:t>File</a:t>
            </a:r>
            <a:r>
              <a:rPr lang="zh-CN" altLang="en-US" dirty="0"/>
              <a:t>）的结构</a:t>
            </a:r>
            <a:endParaRPr lang="en-US" altLang="zh-CN" dirty="0"/>
          </a:p>
          <a:p>
            <a:pPr marL="514350" lvl="1" indent="-514350">
              <a:spcBef>
                <a:spcPts val="1000"/>
              </a:spcBef>
              <a:buFont typeface="Wingdings" panose="05000000000000000000" pitchFamily="2" charset="2"/>
              <a:buChar char="u"/>
            </a:pPr>
            <a:r>
              <a:rPr lang="zh-CN" altLang="en-US" dirty="0"/>
              <a:t>文件的</a:t>
            </a:r>
            <a:r>
              <a:rPr lang="zh-CN" altLang="en-US" dirty="0">
                <a:solidFill>
                  <a:srgbClr val="FF0000"/>
                </a:solidFill>
              </a:rPr>
              <a:t>目录</a:t>
            </a:r>
            <a:r>
              <a:rPr lang="zh-CN" altLang="en-US" dirty="0"/>
              <a:t>结构</a:t>
            </a:r>
            <a:endParaRPr lang="en-US" altLang="zh-CN" dirty="0"/>
          </a:p>
          <a:p>
            <a:pPr marL="971573" lvl="2" indent="-514350">
              <a:spcBef>
                <a:spcPts val="1000"/>
              </a:spcBef>
              <a:buFont typeface="Wingdings" panose="05000000000000000000" pitchFamily="2" charset="2"/>
              <a:buChar char="u"/>
            </a:pPr>
            <a:r>
              <a:rPr lang="zh-CN" altLang="en-US" dirty="0"/>
              <a:t>文件控制块（</a:t>
            </a:r>
            <a:r>
              <a:rPr lang="en-US" altLang="zh-CN" dirty="0" err="1"/>
              <a:t>FCB</a:t>
            </a:r>
            <a:r>
              <a:rPr lang="zh-CN" altLang="en-US" dirty="0"/>
              <a:t>）</a:t>
            </a:r>
            <a:endParaRPr lang="en-US" altLang="zh-CN" dirty="0"/>
          </a:p>
          <a:p>
            <a:pPr marL="1428796" lvl="3" indent="-514350">
              <a:spcBef>
                <a:spcPts val="1000"/>
              </a:spcBef>
              <a:buFont typeface="Wingdings" panose="05000000000000000000" pitchFamily="2" charset="2"/>
              <a:buChar char="u"/>
            </a:pPr>
            <a:r>
              <a:rPr lang="zh-CN" altLang="en-US" sz="1600" dirty="0"/>
              <a:t>基本信息</a:t>
            </a:r>
            <a:endParaRPr lang="en-US" altLang="zh-CN" sz="1600" dirty="0"/>
          </a:p>
          <a:p>
            <a:pPr marL="1428796" lvl="3" indent="-514350">
              <a:spcBef>
                <a:spcPts val="1000"/>
              </a:spcBef>
              <a:buFont typeface="Wingdings" panose="05000000000000000000" pitchFamily="2" charset="2"/>
              <a:buChar char="u"/>
            </a:pPr>
            <a:r>
              <a:rPr lang="zh-CN" altLang="en-US" sz="1600" dirty="0"/>
              <a:t>存取控制信息</a:t>
            </a:r>
            <a:endParaRPr lang="en-US" altLang="zh-CN" sz="1600" dirty="0"/>
          </a:p>
          <a:p>
            <a:pPr marL="1428796" lvl="3" indent="-514350">
              <a:spcBef>
                <a:spcPts val="1000"/>
              </a:spcBef>
              <a:buFont typeface="Wingdings" panose="05000000000000000000" pitchFamily="2" charset="2"/>
              <a:buChar char="u"/>
            </a:pPr>
            <a:r>
              <a:rPr lang="zh-CN" altLang="en-US" sz="1600" dirty="0"/>
              <a:t>使用信息</a:t>
            </a:r>
            <a:endParaRPr lang="en-US" altLang="zh-CN" sz="1600" dirty="0"/>
          </a:p>
          <a:p>
            <a:pPr marL="971573" lvl="2" indent="-514350">
              <a:spcBef>
                <a:spcPts val="1000"/>
              </a:spcBef>
              <a:buFont typeface="Wingdings" panose="05000000000000000000" pitchFamily="2" charset="2"/>
              <a:buChar char="u"/>
            </a:pPr>
            <a:r>
              <a:rPr lang="zh-CN" altLang="en-US" dirty="0">
                <a:solidFill>
                  <a:srgbClr val="FF0000"/>
                </a:solidFill>
              </a:rPr>
              <a:t>索引节点</a:t>
            </a:r>
            <a:endParaRPr lang="en-US" altLang="zh-CN" dirty="0">
              <a:solidFill>
                <a:srgbClr val="FF0000"/>
              </a:solidFill>
            </a:endParaRPr>
          </a:p>
          <a:p>
            <a:pPr marL="971573" lvl="2" indent="-514350">
              <a:spcBef>
                <a:spcPts val="1000"/>
              </a:spcBef>
              <a:buFont typeface="Wingdings" panose="05000000000000000000" pitchFamily="2" charset="2"/>
              <a:buChar char="u"/>
            </a:pPr>
            <a:r>
              <a:rPr lang="zh-CN" altLang="en-US" dirty="0"/>
              <a:t>目录结构</a:t>
            </a:r>
            <a:endParaRPr lang="en-US" altLang="zh-CN" dirty="0"/>
          </a:p>
          <a:p>
            <a:pPr marL="1200184" lvl="1" indent="-514350">
              <a:buFont typeface="Wingdings" panose="05000000000000000000" pitchFamily="2" charset="2"/>
              <a:buChar char="u"/>
            </a:pPr>
            <a:endParaRPr lang="en-US" altLang="zh-CN" sz="18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graphicFrame>
        <p:nvGraphicFramePr>
          <p:cNvPr id="7" name="表格 5">
            <a:extLst>
              <a:ext uri="{FF2B5EF4-FFF2-40B4-BE49-F238E27FC236}">
                <a16:creationId xmlns:a16="http://schemas.microsoft.com/office/drawing/2014/main" id="{6189C153-CA89-4E51-B911-C803D1E859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8771237"/>
              </p:ext>
            </p:extLst>
          </p:nvPr>
        </p:nvGraphicFramePr>
        <p:xfrm>
          <a:off x="4795095" y="3246265"/>
          <a:ext cx="2236020" cy="16350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3079">
                  <a:extLst>
                    <a:ext uri="{9D8B030D-6E8A-4147-A177-3AD203B41FA5}">
                      <a16:colId xmlns:a16="http://schemas.microsoft.com/office/drawing/2014/main" val="2965994704"/>
                    </a:ext>
                  </a:extLst>
                </a:gridCol>
                <a:gridCol w="1472941">
                  <a:extLst>
                    <a:ext uri="{9D8B030D-6E8A-4147-A177-3AD203B41FA5}">
                      <a16:colId xmlns:a16="http://schemas.microsoft.com/office/drawing/2014/main" val="3024004773"/>
                    </a:ext>
                  </a:extLst>
                </a:gridCol>
              </a:tblGrid>
              <a:tr h="32701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文件名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索引节点指针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4997750"/>
                  </a:ext>
                </a:extLst>
              </a:tr>
              <a:tr h="32701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A.txt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0x01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7606595"/>
                  </a:ext>
                </a:extLst>
              </a:tr>
              <a:tr h="32701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B.log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0x02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3386193"/>
                  </a:ext>
                </a:extLst>
              </a:tr>
              <a:tr h="32701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C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0x03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5984340"/>
                  </a:ext>
                </a:extLst>
              </a:tr>
              <a:tr h="32701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...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...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0526872"/>
                  </a:ext>
                </a:extLst>
              </a:tr>
            </a:tbl>
          </a:graphicData>
        </a:graphic>
      </p:graphicFrame>
      <p:sp>
        <p:nvSpPr>
          <p:cNvPr id="4" name="矩形: 圆角 3">
            <a:extLst>
              <a:ext uri="{FF2B5EF4-FFF2-40B4-BE49-F238E27FC236}">
                <a16:creationId xmlns:a16="http://schemas.microsoft.com/office/drawing/2014/main" id="{23D9E631-ACBB-412F-A33E-9B27680B1CF0}"/>
              </a:ext>
            </a:extLst>
          </p:cNvPr>
          <p:cNvSpPr/>
          <p:nvPr/>
        </p:nvSpPr>
        <p:spPr>
          <a:xfrm>
            <a:off x="8105311" y="3429000"/>
            <a:ext cx="1606860" cy="76126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索引节点</a:t>
            </a:r>
            <a:endParaRPr lang="en-US" altLang="zh-CN" sz="18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algn="ctr"/>
            <a:r>
              <a:rPr lang="en-US" altLang="zh-CN" sz="12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(</a:t>
            </a:r>
            <a:r>
              <a:rPr lang="zh-CN" altLang="en-US" sz="12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文件名以外的信息</a:t>
            </a:r>
            <a:r>
              <a:rPr lang="en-US" altLang="zh-CN" sz="12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)</a:t>
            </a:r>
            <a:endParaRPr lang="zh-CN" altLang="en-US" sz="18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9C913CF8-C1A0-4D3D-B65D-EBBFABBB0B84}"/>
              </a:ext>
            </a:extLst>
          </p:cNvPr>
          <p:cNvCxnSpPr>
            <a:cxnSpLocks/>
            <a:stCxn id="7" idx="3"/>
            <a:endCxn id="4" idx="1"/>
          </p:cNvCxnSpPr>
          <p:nvPr/>
        </p:nvCxnSpPr>
        <p:spPr>
          <a:xfrm flipV="1">
            <a:off x="7031115" y="3809630"/>
            <a:ext cx="1074196" cy="2541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33740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4D16F9C-04F8-48AF-8460-EDD4A596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什么是文件？</a:t>
            </a:r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941A68C6-57AC-4219-8E56-F928898AD6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文件（</a:t>
            </a:r>
            <a:r>
              <a:rPr lang="en-US" altLang="zh-CN" dirty="0"/>
              <a:t>File</a:t>
            </a:r>
            <a:r>
              <a:rPr lang="zh-CN" altLang="en-US" dirty="0"/>
              <a:t>）的结构</a:t>
            </a:r>
            <a:endParaRPr lang="en-US" altLang="zh-CN" dirty="0"/>
          </a:p>
          <a:p>
            <a:pPr marL="514350" lvl="1" indent="-514350">
              <a:spcBef>
                <a:spcPts val="1000"/>
              </a:spcBef>
              <a:buFont typeface="Wingdings" panose="05000000000000000000" pitchFamily="2" charset="2"/>
              <a:buChar char="u"/>
            </a:pPr>
            <a:r>
              <a:rPr lang="zh-CN" altLang="en-US" dirty="0"/>
              <a:t>文件的</a:t>
            </a:r>
            <a:r>
              <a:rPr lang="zh-CN" altLang="en-US" dirty="0">
                <a:solidFill>
                  <a:srgbClr val="FF0000"/>
                </a:solidFill>
              </a:rPr>
              <a:t>目录</a:t>
            </a:r>
            <a:r>
              <a:rPr lang="zh-CN" altLang="en-US" dirty="0"/>
              <a:t>结构</a:t>
            </a:r>
            <a:endParaRPr lang="en-US" altLang="zh-CN" dirty="0"/>
          </a:p>
          <a:p>
            <a:pPr marL="971573" lvl="2" indent="-514350">
              <a:spcBef>
                <a:spcPts val="1000"/>
              </a:spcBef>
              <a:buFont typeface="Wingdings" panose="05000000000000000000" pitchFamily="2" charset="2"/>
              <a:buChar char="u"/>
            </a:pPr>
            <a:r>
              <a:rPr lang="zh-CN" altLang="en-US" dirty="0"/>
              <a:t>文件控制块（</a:t>
            </a:r>
            <a:r>
              <a:rPr lang="en-US" altLang="zh-CN" dirty="0" err="1"/>
              <a:t>FCB</a:t>
            </a:r>
            <a:r>
              <a:rPr lang="zh-CN" altLang="en-US" dirty="0"/>
              <a:t>）</a:t>
            </a:r>
            <a:endParaRPr lang="en-US" altLang="zh-CN" dirty="0"/>
          </a:p>
          <a:p>
            <a:pPr marL="1428796" lvl="3" indent="-514350">
              <a:spcBef>
                <a:spcPts val="1000"/>
              </a:spcBef>
              <a:buFont typeface="Wingdings" panose="05000000000000000000" pitchFamily="2" charset="2"/>
              <a:buChar char="u"/>
            </a:pPr>
            <a:r>
              <a:rPr lang="zh-CN" altLang="en-US" sz="1600" dirty="0"/>
              <a:t>基本信息</a:t>
            </a:r>
            <a:endParaRPr lang="en-US" altLang="zh-CN" sz="1600" dirty="0"/>
          </a:p>
          <a:p>
            <a:pPr marL="1428796" lvl="3" indent="-514350">
              <a:spcBef>
                <a:spcPts val="1000"/>
              </a:spcBef>
              <a:buFont typeface="Wingdings" panose="05000000000000000000" pitchFamily="2" charset="2"/>
              <a:buChar char="u"/>
            </a:pPr>
            <a:r>
              <a:rPr lang="zh-CN" altLang="en-US" sz="1600" dirty="0"/>
              <a:t>存取控制信息</a:t>
            </a:r>
            <a:endParaRPr lang="en-US" altLang="zh-CN" sz="1600" dirty="0"/>
          </a:p>
          <a:p>
            <a:pPr marL="1428796" lvl="3" indent="-514350">
              <a:spcBef>
                <a:spcPts val="1000"/>
              </a:spcBef>
              <a:buFont typeface="Wingdings" panose="05000000000000000000" pitchFamily="2" charset="2"/>
              <a:buChar char="u"/>
            </a:pPr>
            <a:r>
              <a:rPr lang="zh-CN" altLang="en-US" sz="1600" dirty="0"/>
              <a:t>使用信息</a:t>
            </a:r>
            <a:endParaRPr lang="en-US" altLang="zh-CN" sz="1600" dirty="0"/>
          </a:p>
          <a:p>
            <a:pPr marL="971573" lvl="2" indent="-514350">
              <a:spcBef>
                <a:spcPts val="1000"/>
              </a:spcBef>
              <a:buFont typeface="Wingdings" panose="05000000000000000000" pitchFamily="2" charset="2"/>
              <a:buChar char="u"/>
            </a:pPr>
            <a:r>
              <a:rPr lang="zh-CN" altLang="en-US" dirty="0"/>
              <a:t>索引节点</a:t>
            </a:r>
            <a:endParaRPr lang="en-US" altLang="zh-CN" dirty="0"/>
          </a:p>
          <a:p>
            <a:pPr marL="971573" lvl="2" indent="-514350">
              <a:spcBef>
                <a:spcPts val="1000"/>
              </a:spcBef>
              <a:buFont typeface="Wingdings" panose="05000000000000000000" pitchFamily="2" charset="2"/>
              <a:buChar char="u"/>
            </a:pPr>
            <a:r>
              <a:rPr lang="zh-CN" altLang="en-US" dirty="0">
                <a:solidFill>
                  <a:srgbClr val="FF0000"/>
                </a:solidFill>
              </a:rPr>
              <a:t>目录结构</a:t>
            </a:r>
            <a:endParaRPr lang="en-US" altLang="zh-CN" dirty="0">
              <a:solidFill>
                <a:srgbClr val="FF0000"/>
              </a:solidFill>
            </a:endParaRPr>
          </a:p>
          <a:p>
            <a:pPr marL="1200184" lvl="1" indent="-514350">
              <a:buFont typeface="Wingdings" panose="05000000000000000000" pitchFamily="2" charset="2"/>
              <a:buChar char="u"/>
            </a:pPr>
            <a:endParaRPr lang="en-US" altLang="zh-CN" sz="18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graphicFrame>
        <p:nvGraphicFramePr>
          <p:cNvPr id="8" name="表格 5">
            <a:extLst>
              <a:ext uri="{FF2B5EF4-FFF2-40B4-BE49-F238E27FC236}">
                <a16:creationId xmlns:a16="http://schemas.microsoft.com/office/drawing/2014/main" id="{61E4ACC3-339E-46EA-AE56-9C14FDA73E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3618271"/>
              </p:ext>
            </p:extLst>
          </p:nvPr>
        </p:nvGraphicFramePr>
        <p:xfrm>
          <a:off x="5289523" y="2169229"/>
          <a:ext cx="763079" cy="16128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3079">
                  <a:extLst>
                    <a:ext uri="{9D8B030D-6E8A-4147-A177-3AD203B41FA5}">
                      <a16:colId xmlns:a16="http://schemas.microsoft.com/office/drawing/2014/main" val="2965994704"/>
                    </a:ext>
                  </a:extLst>
                </a:gridCol>
              </a:tblGrid>
              <a:tr h="285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根目录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4997750"/>
                  </a:ext>
                </a:extLst>
              </a:tr>
              <a:tr h="32701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A.txt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7606595"/>
                  </a:ext>
                </a:extLst>
              </a:tr>
              <a:tr h="32701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B.log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3386193"/>
                  </a:ext>
                </a:extLst>
              </a:tr>
              <a:tr h="32701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C.bat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5984340"/>
                  </a:ext>
                </a:extLst>
              </a:tr>
              <a:tr h="32701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...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0526872"/>
                  </a:ext>
                </a:extLst>
              </a:tr>
            </a:tbl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:a16="http://schemas.microsoft.com/office/drawing/2014/main" id="{A9EDDB67-736F-40BD-805C-652737281CC6}"/>
              </a:ext>
            </a:extLst>
          </p:cNvPr>
          <p:cNvSpPr txBox="1"/>
          <p:nvPr/>
        </p:nvSpPr>
        <p:spPr>
          <a:xfrm>
            <a:off x="4912680" y="1465948"/>
            <a:ext cx="151676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600" dirty="0">
                <a:solidFill>
                  <a:schemeClr val="accent2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单级</a:t>
            </a:r>
            <a:endParaRPr lang="en-US" altLang="zh-CN" sz="1600" dirty="0">
              <a:solidFill>
                <a:schemeClr val="accent2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algn="ctr"/>
            <a:r>
              <a:rPr lang="zh-CN" altLang="en-US" sz="16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目录结构</a:t>
            </a:r>
          </a:p>
        </p:txBody>
      </p:sp>
      <p:graphicFrame>
        <p:nvGraphicFramePr>
          <p:cNvPr id="54" name="表格 5">
            <a:extLst>
              <a:ext uri="{FF2B5EF4-FFF2-40B4-BE49-F238E27FC236}">
                <a16:creationId xmlns:a16="http://schemas.microsoft.com/office/drawing/2014/main" id="{6AFF0EAF-DEA6-4576-943F-CF3EB85515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4192195"/>
              </p:ext>
            </p:extLst>
          </p:nvPr>
        </p:nvGraphicFramePr>
        <p:xfrm>
          <a:off x="8758499" y="1737804"/>
          <a:ext cx="1150071" cy="9810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0071">
                  <a:extLst>
                    <a:ext uri="{9D8B030D-6E8A-4147-A177-3AD203B41FA5}">
                      <a16:colId xmlns:a16="http://schemas.microsoft.com/office/drawing/2014/main" val="2965994704"/>
                    </a:ext>
                  </a:extLst>
                </a:gridCol>
              </a:tblGrid>
              <a:tr h="32701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Download</a:t>
                      </a:r>
                      <a:endParaRPr lang="zh-CN" altLang="en-US" sz="12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4997750"/>
                  </a:ext>
                </a:extLst>
              </a:tr>
              <a:tr h="32701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...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5984340"/>
                  </a:ext>
                </a:extLst>
              </a:tr>
              <a:tr h="32701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...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0526872"/>
                  </a:ext>
                </a:extLst>
              </a:tr>
            </a:tbl>
          </a:graphicData>
        </a:graphic>
      </p:graphicFrame>
      <p:graphicFrame>
        <p:nvGraphicFramePr>
          <p:cNvPr id="55" name="表格 5">
            <a:extLst>
              <a:ext uri="{FF2B5EF4-FFF2-40B4-BE49-F238E27FC236}">
                <a16:creationId xmlns:a16="http://schemas.microsoft.com/office/drawing/2014/main" id="{7F8E1989-87C4-42DF-AC27-8D07AB6A2C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9048977"/>
              </p:ext>
            </p:extLst>
          </p:nvPr>
        </p:nvGraphicFramePr>
        <p:xfrm>
          <a:off x="8744289" y="3212197"/>
          <a:ext cx="1164282" cy="17131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282">
                  <a:extLst>
                    <a:ext uri="{9D8B030D-6E8A-4147-A177-3AD203B41FA5}">
                      <a16:colId xmlns:a16="http://schemas.microsoft.com/office/drawing/2014/main" val="2965994704"/>
                    </a:ext>
                  </a:extLst>
                </a:gridCol>
              </a:tblGrid>
              <a:tr h="32701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用户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4997750"/>
                  </a:ext>
                </a:extLst>
              </a:tr>
              <a:tr h="40511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Administrator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7606595"/>
                  </a:ext>
                </a:extLst>
              </a:tr>
              <a:tr h="32701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Default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3386193"/>
                  </a:ext>
                </a:extLst>
              </a:tr>
              <a:tr h="32701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公用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5984340"/>
                  </a:ext>
                </a:extLst>
              </a:tr>
              <a:tr h="32701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...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0526872"/>
                  </a:ext>
                </a:extLst>
              </a:tr>
            </a:tbl>
          </a:graphicData>
        </a:graphic>
      </p:graphicFrame>
      <p:graphicFrame>
        <p:nvGraphicFramePr>
          <p:cNvPr id="56" name="表格 5">
            <a:extLst>
              <a:ext uri="{FF2B5EF4-FFF2-40B4-BE49-F238E27FC236}">
                <a16:creationId xmlns:a16="http://schemas.microsoft.com/office/drawing/2014/main" id="{3F00719C-033E-471E-AA4F-098376A366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5444467"/>
              </p:ext>
            </p:extLst>
          </p:nvPr>
        </p:nvGraphicFramePr>
        <p:xfrm>
          <a:off x="10450733" y="3214856"/>
          <a:ext cx="933768" cy="17131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3768">
                  <a:extLst>
                    <a:ext uri="{9D8B030D-6E8A-4147-A177-3AD203B41FA5}">
                      <a16:colId xmlns:a16="http://schemas.microsoft.com/office/drawing/2014/main" val="2965994704"/>
                    </a:ext>
                  </a:extLst>
                </a:gridCol>
              </a:tblGrid>
              <a:tr h="32701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公用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4997750"/>
                  </a:ext>
                </a:extLst>
              </a:tr>
              <a:tr h="40511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公用照片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7606595"/>
                  </a:ext>
                </a:extLst>
              </a:tr>
              <a:tr h="32701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公用桌面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3386193"/>
                  </a:ext>
                </a:extLst>
              </a:tr>
              <a:tr h="32701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库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5984340"/>
                  </a:ext>
                </a:extLst>
              </a:tr>
              <a:tr h="32701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...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0526872"/>
                  </a:ext>
                </a:extLst>
              </a:tr>
            </a:tbl>
          </a:graphicData>
        </a:graphic>
      </p:graphicFrame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E6995DBC-2B1F-4CA6-B549-E0E4832F76B6}"/>
              </a:ext>
            </a:extLst>
          </p:cNvPr>
          <p:cNvCxnSpPr>
            <a:cxnSpLocks/>
          </p:cNvCxnSpPr>
          <p:nvPr/>
        </p:nvCxnSpPr>
        <p:spPr>
          <a:xfrm flipV="1">
            <a:off x="9718486" y="3401928"/>
            <a:ext cx="827594" cy="10177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aphicFrame>
        <p:nvGraphicFramePr>
          <p:cNvPr id="58" name="表格 5">
            <a:extLst>
              <a:ext uri="{FF2B5EF4-FFF2-40B4-BE49-F238E27FC236}">
                <a16:creationId xmlns:a16="http://schemas.microsoft.com/office/drawing/2014/main" id="{63DC436D-8F38-4819-96D7-250657730C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7818261"/>
              </p:ext>
            </p:extLst>
          </p:nvPr>
        </p:nvGraphicFramePr>
        <p:xfrm>
          <a:off x="7257647" y="2147988"/>
          <a:ext cx="763079" cy="16350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3079">
                  <a:extLst>
                    <a:ext uri="{9D8B030D-6E8A-4147-A177-3AD203B41FA5}">
                      <a16:colId xmlns:a16="http://schemas.microsoft.com/office/drawing/2014/main" val="2965994704"/>
                    </a:ext>
                  </a:extLst>
                </a:gridCol>
              </a:tblGrid>
              <a:tr h="32701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根目录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4997750"/>
                  </a:ext>
                </a:extLst>
              </a:tr>
              <a:tr h="32701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A.txt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7606595"/>
                  </a:ext>
                </a:extLst>
              </a:tr>
              <a:tr h="32701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Download</a:t>
                      </a:r>
                      <a:endParaRPr lang="zh-CN" altLang="en-US" sz="9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3386193"/>
                  </a:ext>
                </a:extLst>
              </a:tr>
              <a:tr h="32701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用户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5984340"/>
                  </a:ext>
                </a:extLst>
              </a:tr>
              <a:tr h="32701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...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0526872"/>
                  </a:ext>
                </a:extLst>
              </a:tr>
            </a:tbl>
          </a:graphicData>
        </a:graphic>
      </p:graphicFrame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99244FAE-813B-4FA3-9FDA-4073DF3B510B}"/>
              </a:ext>
            </a:extLst>
          </p:cNvPr>
          <p:cNvCxnSpPr>
            <a:cxnSpLocks/>
          </p:cNvCxnSpPr>
          <p:nvPr/>
        </p:nvCxnSpPr>
        <p:spPr>
          <a:xfrm>
            <a:off x="7853532" y="3278921"/>
            <a:ext cx="1032141" cy="616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94A4DCA9-7E59-481E-8423-49A98D29251E}"/>
              </a:ext>
            </a:extLst>
          </p:cNvPr>
          <p:cNvCxnSpPr>
            <a:cxnSpLocks/>
          </p:cNvCxnSpPr>
          <p:nvPr/>
        </p:nvCxnSpPr>
        <p:spPr>
          <a:xfrm flipV="1">
            <a:off x="7904851" y="1908111"/>
            <a:ext cx="1003146" cy="9198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1" name="文本框 60">
            <a:extLst>
              <a:ext uri="{FF2B5EF4-FFF2-40B4-BE49-F238E27FC236}">
                <a16:creationId xmlns:a16="http://schemas.microsoft.com/office/drawing/2014/main" id="{55F60C1E-BB9A-4DA3-A0DA-5326FA35CD99}"/>
              </a:ext>
            </a:extLst>
          </p:cNvPr>
          <p:cNvSpPr txBox="1"/>
          <p:nvPr/>
        </p:nvSpPr>
        <p:spPr>
          <a:xfrm>
            <a:off x="6880804" y="1444706"/>
            <a:ext cx="151676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600" dirty="0">
                <a:solidFill>
                  <a:schemeClr val="accent2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多级</a:t>
            </a:r>
            <a:endParaRPr lang="en-US" altLang="zh-CN" sz="1600" dirty="0">
              <a:solidFill>
                <a:schemeClr val="accent2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algn="ctr"/>
            <a:r>
              <a:rPr lang="zh-CN" altLang="en-US" sz="16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目录结构</a:t>
            </a:r>
          </a:p>
        </p:txBody>
      </p: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0FF65BB0-CAE2-46DA-BD8E-ED5845C6D742}"/>
              </a:ext>
            </a:extLst>
          </p:cNvPr>
          <p:cNvGrpSpPr>
            <a:grpSpLocks noChangeAspect="1"/>
          </p:cNvGrpSpPr>
          <p:nvPr/>
        </p:nvGrpSpPr>
        <p:grpSpPr>
          <a:xfrm>
            <a:off x="6091238" y="4243857"/>
            <a:ext cx="5256213" cy="2191633"/>
            <a:chOff x="4978903" y="3895485"/>
            <a:chExt cx="5918585" cy="2467816"/>
          </a:xfrm>
        </p:grpSpPr>
        <p:sp>
          <p:nvSpPr>
            <p:cNvPr id="63" name="矩形: 圆角 62">
              <a:extLst>
                <a:ext uri="{FF2B5EF4-FFF2-40B4-BE49-F238E27FC236}">
                  <a16:creationId xmlns:a16="http://schemas.microsoft.com/office/drawing/2014/main" id="{B7D9B56A-3E8B-4B4E-AD9E-503A210BACB4}"/>
                </a:ext>
              </a:extLst>
            </p:cNvPr>
            <p:cNvSpPr>
              <a:spLocks/>
            </p:cNvSpPr>
            <p:nvPr/>
          </p:nvSpPr>
          <p:spPr>
            <a:xfrm>
              <a:off x="4978903" y="4743683"/>
              <a:ext cx="640838" cy="468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C:\</a:t>
              </a:r>
              <a:endParaRPr lang="zh-CN" altLang="en-US" sz="2000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cxnSp>
          <p:nvCxnSpPr>
            <p:cNvPr id="64" name="直接箭头连接符 63">
              <a:extLst>
                <a:ext uri="{FF2B5EF4-FFF2-40B4-BE49-F238E27FC236}">
                  <a16:creationId xmlns:a16="http://schemas.microsoft.com/office/drawing/2014/main" id="{FDEA52FB-9434-4F92-8096-4417CFA97ED1}"/>
                </a:ext>
              </a:extLst>
            </p:cNvPr>
            <p:cNvCxnSpPr>
              <a:cxnSpLocks/>
              <a:stCxn id="63" idx="3"/>
              <a:endCxn id="84" idx="1"/>
            </p:cNvCxnSpPr>
            <p:nvPr/>
          </p:nvCxnSpPr>
          <p:spPr>
            <a:xfrm>
              <a:off x="5619741" y="4977683"/>
              <a:ext cx="649169" cy="28273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箭头连接符 64">
              <a:extLst>
                <a:ext uri="{FF2B5EF4-FFF2-40B4-BE49-F238E27FC236}">
                  <a16:creationId xmlns:a16="http://schemas.microsoft.com/office/drawing/2014/main" id="{6366F6C8-E8E8-415B-8D64-DCF7888BE45E}"/>
                </a:ext>
              </a:extLst>
            </p:cNvPr>
            <p:cNvCxnSpPr>
              <a:cxnSpLocks/>
              <a:stCxn id="63" idx="3"/>
              <a:endCxn id="81" idx="1"/>
            </p:cNvCxnSpPr>
            <p:nvPr/>
          </p:nvCxnSpPr>
          <p:spPr>
            <a:xfrm flipV="1">
              <a:off x="5619741" y="4694951"/>
              <a:ext cx="649169" cy="28273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箭头连接符 65">
              <a:extLst>
                <a:ext uri="{FF2B5EF4-FFF2-40B4-BE49-F238E27FC236}">
                  <a16:creationId xmlns:a16="http://schemas.microsoft.com/office/drawing/2014/main" id="{F1B04E0D-9925-40E8-A382-042FF9370510}"/>
                </a:ext>
              </a:extLst>
            </p:cNvPr>
            <p:cNvCxnSpPr>
              <a:cxnSpLocks/>
              <a:stCxn id="63" idx="3"/>
              <a:endCxn id="82" idx="1"/>
            </p:cNvCxnSpPr>
            <p:nvPr/>
          </p:nvCxnSpPr>
          <p:spPr>
            <a:xfrm flipV="1">
              <a:off x="5619741" y="4129485"/>
              <a:ext cx="649169" cy="84819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箭头连接符 66">
              <a:extLst>
                <a:ext uri="{FF2B5EF4-FFF2-40B4-BE49-F238E27FC236}">
                  <a16:creationId xmlns:a16="http://schemas.microsoft.com/office/drawing/2014/main" id="{A901B6CA-7328-42F0-A120-9AB694823795}"/>
                </a:ext>
              </a:extLst>
            </p:cNvPr>
            <p:cNvCxnSpPr>
              <a:cxnSpLocks/>
              <a:stCxn id="63" idx="3"/>
              <a:endCxn id="83" idx="1"/>
            </p:cNvCxnSpPr>
            <p:nvPr/>
          </p:nvCxnSpPr>
          <p:spPr>
            <a:xfrm>
              <a:off x="5619741" y="4977683"/>
              <a:ext cx="649169" cy="84819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8" name="组合 67">
              <a:extLst>
                <a:ext uri="{FF2B5EF4-FFF2-40B4-BE49-F238E27FC236}">
                  <a16:creationId xmlns:a16="http://schemas.microsoft.com/office/drawing/2014/main" id="{B9435F01-9BC1-445A-B358-CB2AEB28D81D}"/>
                </a:ext>
              </a:extLst>
            </p:cNvPr>
            <p:cNvGrpSpPr/>
            <p:nvPr/>
          </p:nvGrpSpPr>
          <p:grpSpPr>
            <a:xfrm>
              <a:off x="6268910" y="3895485"/>
              <a:ext cx="1080000" cy="2164397"/>
              <a:chOff x="6797230" y="3345702"/>
              <a:chExt cx="1080000" cy="2164397"/>
            </a:xfrm>
          </p:grpSpPr>
          <p:sp>
            <p:nvSpPr>
              <p:cNvPr id="81" name="矩形: 圆角 80">
                <a:extLst>
                  <a:ext uri="{FF2B5EF4-FFF2-40B4-BE49-F238E27FC236}">
                    <a16:creationId xmlns:a16="http://schemas.microsoft.com/office/drawing/2014/main" id="{66C67E6E-00F6-45AC-8DC1-6580B2A5D684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797230" y="3911168"/>
                <a:ext cx="1080000" cy="468000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100" dirty="0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Download</a:t>
                </a:r>
                <a:endParaRPr lang="zh-CN" altLang="en-US" sz="11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82" name="矩形: 圆角 81">
                <a:extLst>
                  <a:ext uri="{FF2B5EF4-FFF2-40B4-BE49-F238E27FC236}">
                    <a16:creationId xmlns:a16="http://schemas.microsoft.com/office/drawing/2014/main" id="{B2F0DF3C-723C-4CE5-87E3-7D4BA69C7CB1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797230" y="3345702"/>
                <a:ext cx="1080000" cy="468000"/>
              </a:xfrm>
              <a:prstGeom prst="round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err="1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A.txt</a:t>
                </a:r>
                <a:endParaRPr lang="zh-CN" altLang="en-US" sz="12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83" name="矩形: 圆角 82">
                <a:extLst>
                  <a:ext uri="{FF2B5EF4-FFF2-40B4-BE49-F238E27FC236}">
                    <a16:creationId xmlns:a16="http://schemas.microsoft.com/office/drawing/2014/main" id="{3618E669-A689-4B68-A172-A82C45C6C769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797230" y="5042099"/>
                <a:ext cx="1080000" cy="468000"/>
              </a:xfrm>
              <a:prstGeom prst="round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err="1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AMF.log</a:t>
                </a:r>
                <a:endParaRPr lang="zh-CN" altLang="en-US" sz="12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84" name="矩形: 圆角 83">
                <a:extLst>
                  <a:ext uri="{FF2B5EF4-FFF2-40B4-BE49-F238E27FC236}">
                    <a16:creationId xmlns:a16="http://schemas.microsoft.com/office/drawing/2014/main" id="{D51C6963-D09F-4631-848B-D7F83A6D56CA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797230" y="4476634"/>
                <a:ext cx="1080000" cy="468000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dirty="0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用户</a:t>
                </a:r>
              </a:p>
            </p:txBody>
          </p:sp>
        </p:grpSp>
        <p:cxnSp>
          <p:nvCxnSpPr>
            <p:cNvPr id="69" name="直接箭头连接符 68">
              <a:extLst>
                <a:ext uri="{FF2B5EF4-FFF2-40B4-BE49-F238E27FC236}">
                  <a16:creationId xmlns:a16="http://schemas.microsoft.com/office/drawing/2014/main" id="{BAD87D50-6A40-42EC-B4FD-3C915FA466F9}"/>
                </a:ext>
              </a:extLst>
            </p:cNvPr>
            <p:cNvCxnSpPr>
              <a:cxnSpLocks/>
              <a:stCxn id="84" idx="3"/>
              <a:endCxn id="78" idx="1"/>
            </p:cNvCxnSpPr>
            <p:nvPr/>
          </p:nvCxnSpPr>
          <p:spPr>
            <a:xfrm>
              <a:off x="7348910" y="5260417"/>
              <a:ext cx="577031" cy="57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箭头连接符 69">
              <a:extLst>
                <a:ext uri="{FF2B5EF4-FFF2-40B4-BE49-F238E27FC236}">
                  <a16:creationId xmlns:a16="http://schemas.microsoft.com/office/drawing/2014/main" id="{9BFB1074-22F3-4BB8-A920-84B62D1A5A97}"/>
                </a:ext>
              </a:extLst>
            </p:cNvPr>
            <p:cNvCxnSpPr>
              <a:cxnSpLocks/>
              <a:stCxn id="84" idx="3"/>
              <a:endCxn id="79" idx="1"/>
            </p:cNvCxnSpPr>
            <p:nvPr/>
          </p:nvCxnSpPr>
          <p:spPr>
            <a:xfrm>
              <a:off x="7348910" y="5260417"/>
              <a:ext cx="577030" cy="56546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1" name="组合 70">
              <a:extLst>
                <a:ext uri="{FF2B5EF4-FFF2-40B4-BE49-F238E27FC236}">
                  <a16:creationId xmlns:a16="http://schemas.microsoft.com/office/drawing/2014/main" id="{7F658AD7-25ED-4352-9865-BB0FD1052824}"/>
                </a:ext>
              </a:extLst>
            </p:cNvPr>
            <p:cNvGrpSpPr/>
            <p:nvPr/>
          </p:nvGrpSpPr>
          <p:grpSpPr>
            <a:xfrm>
              <a:off x="7925940" y="5026987"/>
              <a:ext cx="1080000" cy="1032895"/>
              <a:chOff x="8454260" y="4472750"/>
              <a:chExt cx="1080000" cy="1032895"/>
            </a:xfrm>
          </p:grpSpPr>
          <p:sp>
            <p:nvSpPr>
              <p:cNvPr id="78" name="矩形: 圆角 77">
                <a:extLst>
                  <a:ext uri="{FF2B5EF4-FFF2-40B4-BE49-F238E27FC236}">
                    <a16:creationId xmlns:a16="http://schemas.microsoft.com/office/drawing/2014/main" id="{41E04407-1D6B-4ACB-9FA4-FB96DB350490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8454260" y="4472750"/>
                <a:ext cx="1080000" cy="468000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dirty="0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Default</a:t>
                </a:r>
                <a:endParaRPr lang="zh-CN" altLang="en-US" sz="10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79" name="矩形: 圆角 78">
                <a:extLst>
                  <a:ext uri="{FF2B5EF4-FFF2-40B4-BE49-F238E27FC236}">
                    <a16:creationId xmlns:a16="http://schemas.microsoft.com/office/drawing/2014/main" id="{8F88CCB9-7116-4ACE-8E97-D849F91FB868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8454260" y="5037645"/>
                <a:ext cx="1080000" cy="468000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000" dirty="0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公用</a:t>
                </a:r>
              </a:p>
            </p:txBody>
          </p:sp>
        </p:grpSp>
        <p:grpSp>
          <p:nvGrpSpPr>
            <p:cNvPr id="73" name="组合 72">
              <a:extLst>
                <a:ext uri="{FF2B5EF4-FFF2-40B4-BE49-F238E27FC236}">
                  <a16:creationId xmlns:a16="http://schemas.microsoft.com/office/drawing/2014/main" id="{CFFF85BC-A53A-4EE5-A179-B99724680B89}"/>
                </a:ext>
              </a:extLst>
            </p:cNvPr>
            <p:cNvGrpSpPr/>
            <p:nvPr/>
          </p:nvGrpSpPr>
          <p:grpSpPr>
            <a:xfrm>
              <a:off x="9817488" y="5353428"/>
              <a:ext cx="1080000" cy="1009873"/>
              <a:chOff x="10345808" y="4803645"/>
              <a:chExt cx="1080000" cy="1009873"/>
            </a:xfrm>
          </p:grpSpPr>
          <p:sp>
            <p:nvSpPr>
              <p:cNvPr id="76" name="矩形: 圆角 75">
                <a:extLst>
                  <a:ext uri="{FF2B5EF4-FFF2-40B4-BE49-F238E27FC236}">
                    <a16:creationId xmlns:a16="http://schemas.microsoft.com/office/drawing/2014/main" id="{36FB17AF-3C22-49C3-9F11-8595CE7769D0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0345808" y="4803645"/>
                <a:ext cx="1080000" cy="468000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000" dirty="0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公用照片</a:t>
                </a:r>
              </a:p>
            </p:txBody>
          </p:sp>
          <p:sp>
            <p:nvSpPr>
              <p:cNvPr id="77" name="矩形: 圆角 76">
                <a:extLst>
                  <a:ext uri="{FF2B5EF4-FFF2-40B4-BE49-F238E27FC236}">
                    <a16:creationId xmlns:a16="http://schemas.microsoft.com/office/drawing/2014/main" id="{709AB5A4-47EF-4D31-AE62-934F40849284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0345808" y="5345518"/>
                <a:ext cx="1080000" cy="468000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000" dirty="0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公用桌面</a:t>
                </a:r>
              </a:p>
            </p:txBody>
          </p:sp>
        </p:grpSp>
        <p:cxnSp>
          <p:nvCxnSpPr>
            <p:cNvPr id="74" name="直接箭头连接符 73">
              <a:extLst>
                <a:ext uri="{FF2B5EF4-FFF2-40B4-BE49-F238E27FC236}">
                  <a16:creationId xmlns:a16="http://schemas.microsoft.com/office/drawing/2014/main" id="{DAB300EC-0C86-45D7-84BF-AF1E9F6A914B}"/>
                </a:ext>
              </a:extLst>
            </p:cNvPr>
            <p:cNvCxnSpPr>
              <a:cxnSpLocks/>
              <a:stCxn id="79" idx="3"/>
              <a:endCxn id="76" idx="1"/>
            </p:cNvCxnSpPr>
            <p:nvPr/>
          </p:nvCxnSpPr>
          <p:spPr>
            <a:xfrm flipV="1">
              <a:off x="9005941" y="5587428"/>
              <a:ext cx="811547" cy="23845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箭头连接符 74">
              <a:extLst>
                <a:ext uri="{FF2B5EF4-FFF2-40B4-BE49-F238E27FC236}">
                  <a16:creationId xmlns:a16="http://schemas.microsoft.com/office/drawing/2014/main" id="{952727A7-E12A-4444-9914-D49E43793207}"/>
                </a:ext>
              </a:extLst>
            </p:cNvPr>
            <p:cNvCxnSpPr>
              <a:cxnSpLocks/>
              <a:stCxn id="79" idx="3"/>
              <a:endCxn id="77" idx="1"/>
            </p:cNvCxnSpPr>
            <p:nvPr/>
          </p:nvCxnSpPr>
          <p:spPr>
            <a:xfrm>
              <a:off x="9005941" y="5825882"/>
              <a:ext cx="811547" cy="30341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763843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4D16F9C-04F8-48AF-8460-EDD4A596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什么是文件？</a:t>
            </a:r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941A68C6-57AC-4219-8E56-F928898AD6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文件（</a:t>
            </a:r>
            <a:r>
              <a:rPr lang="en-US" altLang="zh-CN" dirty="0"/>
              <a:t>File</a:t>
            </a:r>
            <a:r>
              <a:rPr lang="zh-CN" altLang="en-US" dirty="0"/>
              <a:t>）的结构</a:t>
            </a:r>
            <a:endParaRPr lang="en-US" altLang="zh-CN" dirty="0"/>
          </a:p>
          <a:p>
            <a:pPr marL="514350" lvl="1" indent="-514350">
              <a:spcBef>
                <a:spcPts val="1000"/>
              </a:spcBef>
              <a:buFont typeface="Wingdings" panose="05000000000000000000" pitchFamily="2" charset="2"/>
              <a:buChar char="u"/>
            </a:pPr>
            <a:r>
              <a:rPr lang="zh-CN" altLang="en-US" dirty="0"/>
              <a:t>文件的</a:t>
            </a:r>
            <a:r>
              <a:rPr lang="zh-CN" altLang="en-US" dirty="0">
                <a:solidFill>
                  <a:srgbClr val="FF0000"/>
                </a:solidFill>
              </a:rPr>
              <a:t>目录</a:t>
            </a:r>
            <a:r>
              <a:rPr lang="zh-CN" altLang="en-US" dirty="0"/>
              <a:t>结构</a:t>
            </a:r>
            <a:endParaRPr lang="en-US" altLang="zh-CN" dirty="0"/>
          </a:p>
          <a:p>
            <a:pPr marL="971573" lvl="2" indent="-514350">
              <a:spcBef>
                <a:spcPts val="1000"/>
              </a:spcBef>
              <a:buFont typeface="Wingdings" panose="05000000000000000000" pitchFamily="2" charset="2"/>
              <a:buChar char="u"/>
            </a:pPr>
            <a:r>
              <a:rPr lang="zh-CN" altLang="en-US" dirty="0"/>
              <a:t>文件控制块（</a:t>
            </a:r>
            <a:r>
              <a:rPr lang="en-US" altLang="zh-CN" dirty="0" err="1"/>
              <a:t>FCB</a:t>
            </a:r>
            <a:r>
              <a:rPr lang="zh-CN" altLang="en-US" dirty="0"/>
              <a:t>）</a:t>
            </a:r>
            <a:endParaRPr lang="en-US" altLang="zh-CN" dirty="0"/>
          </a:p>
          <a:p>
            <a:pPr marL="1428796" lvl="3" indent="-514350">
              <a:spcBef>
                <a:spcPts val="1000"/>
              </a:spcBef>
              <a:buFont typeface="Wingdings" panose="05000000000000000000" pitchFamily="2" charset="2"/>
              <a:buChar char="u"/>
            </a:pPr>
            <a:r>
              <a:rPr lang="zh-CN" altLang="en-US" sz="1600" dirty="0"/>
              <a:t>基本信息</a:t>
            </a:r>
            <a:endParaRPr lang="en-US" altLang="zh-CN" sz="1600" dirty="0"/>
          </a:p>
          <a:p>
            <a:pPr marL="1428796" lvl="3" indent="-514350">
              <a:spcBef>
                <a:spcPts val="1000"/>
              </a:spcBef>
              <a:buFont typeface="Wingdings" panose="05000000000000000000" pitchFamily="2" charset="2"/>
              <a:buChar char="u"/>
            </a:pPr>
            <a:r>
              <a:rPr lang="zh-CN" altLang="en-US" sz="1600" dirty="0"/>
              <a:t>存取控制信息</a:t>
            </a:r>
            <a:endParaRPr lang="en-US" altLang="zh-CN" sz="1600" dirty="0"/>
          </a:p>
          <a:p>
            <a:pPr marL="1428796" lvl="3" indent="-514350">
              <a:spcBef>
                <a:spcPts val="1000"/>
              </a:spcBef>
              <a:buFont typeface="Wingdings" panose="05000000000000000000" pitchFamily="2" charset="2"/>
              <a:buChar char="u"/>
            </a:pPr>
            <a:r>
              <a:rPr lang="zh-CN" altLang="en-US" sz="1600" dirty="0"/>
              <a:t>使用信息</a:t>
            </a:r>
            <a:endParaRPr lang="en-US" altLang="zh-CN" sz="1600" dirty="0"/>
          </a:p>
          <a:p>
            <a:pPr marL="971573" lvl="2" indent="-514350">
              <a:spcBef>
                <a:spcPts val="1000"/>
              </a:spcBef>
              <a:buFont typeface="Wingdings" panose="05000000000000000000" pitchFamily="2" charset="2"/>
              <a:buChar char="u"/>
            </a:pPr>
            <a:r>
              <a:rPr lang="zh-CN" altLang="en-US" dirty="0"/>
              <a:t>索引节点</a:t>
            </a:r>
            <a:endParaRPr lang="en-US" altLang="zh-CN" dirty="0"/>
          </a:p>
          <a:p>
            <a:pPr marL="971573" lvl="2" indent="-514350">
              <a:spcBef>
                <a:spcPts val="1000"/>
              </a:spcBef>
              <a:buFont typeface="Wingdings" panose="05000000000000000000" pitchFamily="2" charset="2"/>
              <a:buChar char="u"/>
            </a:pPr>
            <a:r>
              <a:rPr lang="zh-CN" altLang="en-US" dirty="0">
                <a:solidFill>
                  <a:srgbClr val="FF0000"/>
                </a:solidFill>
              </a:rPr>
              <a:t>目录结构</a:t>
            </a:r>
            <a:endParaRPr lang="en-US" altLang="zh-CN" dirty="0">
              <a:solidFill>
                <a:srgbClr val="FF0000"/>
              </a:solidFill>
            </a:endParaRPr>
          </a:p>
          <a:p>
            <a:pPr marL="1200184" lvl="1" indent="-514350">
              <a:buFont typeface="Wingdings" panose="05000000000000000000" pitchFamily="2" charset="2"/>
              <a:buChar char="u"/>
            </a:pPr>
            <a:endParaRPr lang="en-US" altLang="zh-CN" sz="18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D6179854-A98A-4974-8A4A-C948010D7BEE}"/>
              </a:ext>
            </a:extLst>
          </p:cNvPr>
          <p:cNvCxnSpPr>
            <a:cxnSpLocks/>
            <a:stCxn id="150" idx="0"/>
            <a:endCxn id="144" idx="2"/>
          </p:cNvCxnSpPr>
          <p:nvPr/>
        </p:nvCxnSpPr>
        <p:spPr>
          <a:xfrm flipH="1" flipV="1">
            <a:off x="8067676" y="3974888"/>
            <a:ext cx="60290" cy="11407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289E9954-0EC9-4BD1-8ACF-21986196EF21}"/>
              </a:ext>
            </a:extLst>
          </p:cNvPr>
          <p:cNvCxnSpPr>
            <a:cxnSpLocks/>
            <a:stCxn id="151" idx="0"/>
            <a:endCxn id="144" idx="2"/>
          </p:cNvCxnSpPr>
          <p:nvPr/>
        </p:nvCxnSpPr>
        <p:spPr>
          <a:xfrm flipH="1" flipV="1">
            <a:off x="8067676" y="3974888"/>
            <a:ext cx="1531734" cy="11407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>
            <a:extLst>
              <a:ext uri="{FF2B5EF4-FFF2-40B4-BE49-F238E27FC236}">
                <a16:creationId xmlns:a16="http://schemas.microsoft.com/office/drawing/2014/main" id="{7378D144-16B6-435A-A784-3D1322859744}"/>
              </a:ext>
            </a:extLst>
          </p:cNvPr>
          <p:cNvCxnSpPr>
            <a:cxnSpLocks/>
            <a:stCxn id="149" idx="0"/>
            <a:endCxn id="144" idx="2"/>
          </p:cNvCxnSpPr>
          <p:nvPr/>
        </p:nvCxnSpPr>
        <p:spPr>
          <a:xfrm flipV="1">
            <a:off x="6656523" y="3974888"/>
            <a:ext cx="1411153" cy="11407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28" name="组合 127">
            <a:extLst>
              <a:ext uri="{FF2B5EF4-FFF2-40B4-BE49-F238E27FC236}">
                <a16:creationId xmlns:a16="http://schemas.microsoft.com/office/drawing/2014/main" id="{7A18082B-B920-49DF-92B2-58E8AB013CF9}"/>
              </a:ext>
            </a:extLst>
          </p:cNvPr>
          <p:cNvGrpSpPr>
            <a:grpSpLocks noChangeAspect="1"/>
          </p:cNvGrpSpPr>
          <p:nvPr/>
        </p:nvGrpSpPr>
        <p:grpSpPr>
          <a:xfrm>
            <a:off x="4970886" y="2052717"/>
            <a:ext cx="5256213" cy="2191633"/>
            <a:chOff x="4978903" y="3895485"/>
            <a:chExt cx="5918585" cy="2467816"/>
          </a:xfrm>
        </p:grpSpPr>
        <p:sp>
          <p:nvSpPr>
            <p:cNvPr id="129" name="矩形: 圆角 128">
              <a:extLst>
                <a:ext uri="{FF2B5EF4-FFF2-40B4-BE49-F238E27FC236}">
                  <a16:creationId xmlns:a16="http://schemas.microsoft.com/office/drawing/2014/main" id="{75474647-BF71-4235-B17C-FA3FC2E6226A}"/>
                </a:ext>
              </a:extLst>
            </p:cNvPr>
            <p:cNvSpPr>
              <a:spLocks/>
            </p:cNvSpPr>
            <p:nvPr/>
          </p:nvSpPr>
          <p:spPr>
            <a:xfrm>
              <a:off x="4978903" y="4743683"/>
              <a:ext cx="640838" cy="468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C:\</a:t>
              </a:r>
              <a:endParaRPr lang="zh-CN" altLang="en-US" sz="2000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cxnSp>
          <p:nvCxnSpPr>
            <p:cNvPr id="130" name="直接箭头连接符 129">
              <a:extLst>
                <a:ext uri="{FF2B5EF4-FFF2-40B4-BE49-F238E27FC236}">
                  <a16:creationId xmlns:a16="http://schemas.microsoft.com/office/drawing/2014/main" id="{28323449-4490-4932-8918-9F1977757973}"/>
                </a:ext>
              </a:extLst>
            </p:cNvPr>
            <p:cNvCxnSpPr>
              <a:cxnSpLocks/>
              <a:stCxn id="129" idx="3"/>
              <a:endCxn id="148" idx="1"/>
            </p:cNvCxnSpPr>
            <p:nvPr/>
          </p:nvCxnSpPr>
          <p:spPr>
            <a:xfrm>
              <a:off x="5619741" y="4977683"/>
              <a:ext cx="649169" cy="28273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接箭头连接符 130">
              <a:extLst>
                <a:ext uri="{FF2B5EF4-FFF2-40B4-BE49-F238E27FC236}">
                  <a16:creationId xmlns:a16="http://schemas.microsoft.com/office/drawing/2014/main" id="{3150EB9A-F948-47E0-9CED-37F4C357C61C}"/>
                </a:ext>
              </a:extLst>
            </p:cNvPr>
            <p:cNvCxnSpPr>
              <a:cxnSpLocks/>
              <a:stCxn id="129" idx="3"/>
              <a:endCxn id="145" idx="1"/>
            </p:cNvCxnSpPr>
            <p:nvPr/>
          </p:nvCxnSpPr>
          <p:spPr>
            <a:xfrm flipV="1">
              <a:off x="5619741" y="4694951"/>
              <a:ext cx="649169" cy="28273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接箭头连接符 131">
              <a:extLst>
                <a:ext uri="{FF2B5EF4-FFF2-40B4-BE49-F238E27FC236}">
                  <a16:creationId xmlns:a16="http://schemas.microsoft.com/office/drawing/2014/main" id="{4AEA78B1-07BF-4B0B-AE62-1B904B2E4396}"/>
                </a:ext>
              </a:extLst>
            </p:cNvPr>
            <p:cNvCxnSpPr>
              <a:cxnSpLocks/>
              <a:stCxn id="129" idx="3"/>
              <a:endCxn id="146" idx="1"/>
            </p:cNvCxnSpPr>
            <p:nvPr/>
          </p:nvCxnSpPr>
          <p:spPr>
            <a:xfrm flipV="1">
              <a:off x="5619741" y="4129485"/>
              <a:ext cx="649169" cy="84819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接箭头连接符 132">
              <a:extLst>
                <a:ext uri="{FF2B5EF4-FFF2-40B4-BE49-F238E27FC236}">
                  <a16:creationId xmlns:a16="http://schemas.microsoft.com/office/drawing/2014/main" id="{4B253462-E0C6-4835-986F-85D4F904BDDB}"/>
                </a:ext>
              </a:extLst>
            </p:cNvPr>
            <p:cNvCxnSpPr>
              <a:cxnSpLocks/>
              <a:stCxn id="129" idx="3"/>
              <a:endCxn id="147" idx="1"/>
            </p:cNvCxnSpPr>
            <p:nvPr/>
          </p:nvCxnSpPr>
          <p:spPr>
            <a:xfrm>
              <a:off x="5619741" y="4977683"/>
              <a:ext cx="649169" cy="84819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4" name="组合 133">
              <a:extLst>
                <a:ext uri="{FF2B5EF4-FFF2-40B4-BE49-F238E27FC236}">
                  <a16:creationId xmlns:a16="http://schemas.microsoft.com/office/drawing/2014/main" id="{C1738EB2-856C-4FC8-88AD-D9EAEA6071FA}"/>
                </a:ext>
              </a:extLst>
            </p:cNvPr>
            <p:cNvGrpSpPr/>
            <p:nvPr/>
          </p:nvGrpSpPr>
          <p:grpSpPr>
            <a:xfrm>
              <a:off x="6268910" y="3895485"/>
              <a:ext cx="1080000" cy="2164397"/>
              <a:chOff x="6797230" y="3345702"/>
              <a:chExt cx="1080000" cy="2164397"/>
            </a:xfrm>
          </p:grpSpPr>
          <p:sp>
            <p:nvSpPr>
              <p:cNvPr id="145" name="矩形: 圆角 144">
                <a:extLst>
                  <a:ext uri="{FF2B5EF4-FFF2-40B4-BE49-F238E27FC236}">
                    <a16:creationId xmlns:a16="http://schemas.microsoft.com/office/drawing/2014/main" id="{BE04A3B2-27DA-4121-A594-36B1135481F3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797230" y="3911168"/>
                <a:ext cx="1080000" cy="468000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100" dirty="0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Download</a:t>
                </a:r>
                <a:endParaRPr lang="zh-CN" altLang="en-US" sz="11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146" name="矩形: 圆角 145">
                <a:extLst>
                  <a:ext uri="{FF2B5EF4-FFF2-40B4-BE49-F238E27FC236}">
                    <a16:creationId xmlns:a16="http://schemas.microsoft.com/office/drawing/2014/main" id="{6810CA5D-E915-4748-A1F5-FD5C83122513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797230" y="3345702"/>
                <a:ext cx="1080000" cy="468000"/>
              </a:xfrm>
              <a:prstGeom prst="round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err="1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A.txt</a:t>
                </a:r>
                <a:endParaRPr lang="zh-CN" altLang="en-US" sz="12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147" name="矩形: 圆角 146">
                <a:extLst>
                  <a:ext uri="{FF2B5EF4-FFF2-40B4-BE49-F238E27FC236}">
                    <a16:creationId xmlns:a16="http://schemas.microsoft.com/office/drawing/2014/main" id="{3C19144E-6AAC-43D0-833F-E20FC8485069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797230" y="5042099"/>
                <a:ext cx="1080000" cy="468000"/>
              </a:xfrm>
              <a:prstGeom prst="round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err="1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AMF.log</a:t>
                </a:r>
                <a:endParaRPr lang="zh-CN" altLang="en-US" sz="12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148" name="矩形: 圆角 147">
                <a:extLst>
                  <a:ext uri="{FF2B5EF4-FFF2-40B4-BE49-F238E27FC236}">
                    <a16:creationId xmlns:a16="http://schemas.microsoft.com/office/drawing/2014/main" id="{1914B73F-FA9A-44E9-B654-57A3CDB66309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797230" y="4476634"/>
                <a:ext cx="1080000" cy="468000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dirty="0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用户</a:t>
                </a:r>
              </a:p>
            </p:txBody>
          </p:sp>
        </p:grpSp>
        <p:cxnSp>
          <p:nvCxnSpPr>
            <p:cNvPr id="135" name="直接箭头连接符 134">
              <a:extLst>
                <a:ext uri="{FF2B5EF4-FFF2-40B4-BE49-F238E27FC236}">
                  <a16:creationId xmlns:a16="http://schemas.microsoft.com/office/drawing/2014/main" id="{B7959F37-7AB5-40F7-9865-264EB46C3770}"/>
                </a:ext>
              </a:extLst>
            </p:cNvPr>
            <p:cNvCxnSpPr>
              <a:cxnSpLocks/>
              <a:stCxn id="148" idx="3"/>
              <a:endCxn id="143" idx="1"/>
            </p:cNvCxnSpPr>
            <p:nvPr/>
          </p:nvCxnSpPr>
          <p:spPr>
            <a:xfrm>
              <a:off x="7348910" y="5260417"/>
              <a:ext cx="577031" cy="57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接箭头连接符 135">
              <a:extLst>
                <a:ext uri="{FF2B5EF4-FFF2-40B4-BE49-F238E27FC236}">
                  <a16:creationId xmlns:a16="http://schemas.microsoft.com/office/drawing/2014/main" id="{2DB2A151-D540-4FD1-B877-799A607B1B0A}"/>
                </a:ext>
              </a:extLst>
            </p:cNvPr>
            <p:cNvCxnSpPr>
              <a:cxnSpLocks/>
              <a:stCxn id="148" idx="3"/>
              <a:endCxn id="144" idx="1"/>
            </p:cNvCxnSpPr>
            <p:nvPr/>
          </p:nvCxnSpPr>
          <p:spPr>
            <a:xfrm>
              <a:off x="7348910" y="5260417"/>
              <a:ext cx="577030" cy="56546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7" name="组合 136">
              <a:extLst>
                <a:ext uri="{FF2B5EF4-FFF2-40B4-BE49-F238E27FC236}">
                  <a16:creationId xmlns:a16="http://schemas.microsoft.com/office/drawing/2014/main" id="{4DBC5382-FB6E-4B4E-BBC7-F9B79049B26C}"/>
                </a:ext>
              </a:extLst>
            </p:cNvPr>
            <p:cNvGrpSpPr/>
            <p:nvPr/>
          </p:nvGrpSpPr>
          <p:grpSpPr>
            <a:xfrm>
              <a:off x="7925940" y="5026987"/>
              <a:ext cx="1080000" cy="1032895"/>
              <a:chOff x="8454260" y="4472750"/>
              <a:chExt cx="1080000" cy="1032895"/>
            </a:xfrm>
          </p:grpSpPr>
          <p:sp>
            <p:nvSpPr>
              <p:cNvPr id="143" name="矩形: 圆角 142">
                <a:extLst>
                  <a:ext uri="{FF2B5EF4-FFF2-40B4-BE49-F238E27FC236}">
                    <a16:creationId xmlns:a16="http://schemas.microsoft.com/office/drawing/2014/main" id="{CA422393-2699-4D73-B1C8-B502640BC992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8454260" y="4472750"/>
                <a:ext cx="1080000" cy="468000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dirty="0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Default</a:t>
                </a:r>
                <a:endParaRPr lang="zh-CN" altLang="en-US" sz="10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144" name="矩形: 圆角 143">
                <a:extLst>
                  <a:ext uri="{FF2B5EF4-FFF2-40B4-BE49-F238E27FC236}">
                    <a16:creationId xmlns:a16="http://schemas.microsoft.com/office/drawing/2014/main" id="{F955EF48-B05F-411B-8879-0B3E487C13A8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8454260" y="5037645"/>
                <a:ext cx="1080000" cy="46800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000" dirty="0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公用</a:t>
                </a:r>
              </a:p>
            </p:txBody>
          </p:sp>
        </p:grpSp>
        <p:grpSp>
          <p:nvGrpSpPr>
            <p:cNvPr id="138" name="组合 137">
              <a:extLst>
                <a:ext uri="{FF2B5EF4-FFF2-40B4-BE49-F238E27FC236}">
                  <a16:creationId xmlns:a16="http://schemas.microsoft.com/office/drawing/2014/main" id="{F3AA7E33-45FD-443F-AD69-FA0CF354D9A6}"/>
                </a:ext>
              </a:extLst>
            </p:cNvPr>
            <p:cNvGrpSpPr/>
            <p:nvPr/>
          </p:nvGrpSpPr>
          <p:grpSpPr>
            <a:xfrm>
              <a:off x="9817488" y="5353428"/>
              <a:ext cx="1080000" cy="1009873"/>
              <a:chOff x="10345808" y="4803645"/>
              <a:chExt cx="1080000" cy="1009873"/>
            </a:xfrm>
          </p:grpSpPr>
          <p:sp>
            <p:nvSpPr>
              <p:cNvPr id="141" name="矩形: 圆角 140">
                <a:extLst>
                  <a:ext uri="{FF2B5EF4-FFF2-40B4-BE49-F238E27FC236}">
                    <a16:creationId xmlns:a16="http://schemas.microsoft.com/office/drawing/2014/main" id="{AACCCA43-649E-4D84-B8ED-91D4528BD59C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0345808" y="4803645"/>
                <a:ext cx="1080000" cy="46800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000" dirty="0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公用照片</a:t>
                </a:r>
              </a:p>
            </p:txBody>
          </p:sp>
          <p:sp>
            <p:nvSpPr>
              <p:cNvPr id="142" name="矩形: 圆角 141">
                <a:extLst>
                  <a:ext uri="{FF2B5EF4-FFF2-40B4-BE49-F238E27FC236}">
                    <a16:creationId xmlns:a16="http://schemas.microsoft.com/office/drawing/2014/main" id="{1817D012-90A8-4A4C-A0AD-31C83EB8FED0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0345808" y="5345518"/>
                <a:ext cx="1080000" cy="46800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000" dirty="0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公用桌面</a:t>
                </a:r>
              </a:p>
            </p:txBody>
          </p:sp>
        </p:grpSp>
        <p:cxnSp>
          <p:nvCxnSpPr>
            <p:cNvPr id="139" name="直接箭头连接符 138">
              <a:extLst>
                <a:ext uri="{FF2B5EF4-FFF2-40B4-BE49-F238E27FC236}">
                  <a16:creationId xmlns:a16="http://schemas.microsoft.com/office/drawing/2014/main" id="{286E0CB0-171C-49EB-810F-940D54EC5BC1}"/>
                </a:ext>
              </a:extLst>
            </p:cNvPr>
            <p:cNvCxnSpPr>
              <a:cxnSpLocks/>
              <a:stCxn id="144" idx="3"/>
              <a:endCxn id="141" idx="1"/>
            </p:cNvCxnSpPr>
            <p:nvPr/>
          </p:nvCxnSpPr>
          <p:spPr>
            <a:xfrm flipV="1">
              <a:off x="9005941" y="5587428"/>
              <a:ext cx="811547" cy="23845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0" name="直接箭头连接符 139">
              <a:extLst>
                <a:ext uri="{FF2B5EF4-FFF2-40B4-BE49-F238E27FC236}">
                  <a16:creationId xmlns:a16="http://schemas.microsoft.com/office/drawing/2014/main" id="{A2FBF170-EE58-4287-970D-58E7588A90D3}"/>
                </a:ext>
              </a:extLst>
            </p:cNvPr>
            <p:cNvCxnSpPr>
              <a:cxnSpLocks/>
              <a:stCxn id="144" idx="3"/>
              <a:endCxn id="142" idx="1"/>
            </p:cNvCxnSpPr>
            <p:nvPr/>
          </p:nvCxnSpPr>
          <p:spPr>
            <a:xfrm>
              <a:off x="9005941" y="5825882"/>
              <a:ext cx="811547" cy="30341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149" name="矩形: 圆角 148">
            <a:extLst>
              <a:ext uri="{FF2B5EF4-FFF2-40B4-BE49-F238E27FC236}">
                <a16:creationId xmlns:a16="http://schemas.microsoft.com/office/drawing/2014/main" id="{7FE1DC19-9D3A-4CE1-ADF9-B9EB3476B526}"/>
              </a:ext>
            </a:extLst>
          </p:cNvPr>
          <p:cNvSpPr>
            <a:spLocks/>
          </p:cNvSpPr>
          <p:nvPr/>
        </p:nvSpPr>
        <p:spPr>
          <a:xfrm>
            <a:off x="6116523" y="5115638"/>
            <a:ext cx="1080000" cy="468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用户</a:t>
            </a:r>
            <a:r>
              <a:rPr lang="en-US" altLang="zh-CN" sz="12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1</a:t>
            </a:r>
            <a:endParaRPr lang="zh-CN" altLang="en-US" sz="12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50" name="矩形: 圆角 149">
            <a:extLst>
              <a:ext uri="{FF2B5EF4-FFF2-40B4-BE49-F238E27FC236}">
                <a16:creationId xmlns:a16="http://schemas.microsoft.com/office/drawing/2014/main" id="{2B601272-2DE5-440D-8E79-3ADA6385E0E0}"/>
              </a:ext>
            </a:extLst>
          </p:cNvPr>
          <p:cNvSpPr>
            <a:spLocks/>
          </p:cNvSpPr>
          <p:nvPr/>
        </p:nvSpPr>
        <p:spPr>
          <a:xfrm>
            <a:off x="7587966" y="5115638"/>
            <a:ext cx="1080000" cy="468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用户</a:t>
            </a:r>
            <a:r>
              <a:rPr lang="en-US" altLang="zh-CN" sz="12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2</a:t>
            </a:r>
            <a:endParaRPr lang="zh-CN" altLang="en-US" sz="12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51" name="矩形: 圆角 150">
            <a:extLst>
              <a:ext uri="{FF2B5EF4-FFF2-40B4-BE49-F238E27FC236}">
                <a16:creationId xmlns:a16="http://schemas.microsoft.com/office/drawing/2014/main" id="{182511BF-43B7-4C16-BBCA-F5FB3538C0DA}"/>
              </a:ext>
            </a:extLst>
          </p:cNvPr>
          <p:cNvSpPr>
            <a:spLocks/>
          </p:cNvSpPr>
          <p:nvPr/>
        </p:nvSpPr>
        <p:spPr>
          <a:xfrm>
            <a:off x="9059410" y="5115638"/>
            <a:ext cx="1080000" cy="468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用户</a:t>
            </a:r>
            <a:r>
              <a:rPr lang="en-US" altLang="zh-CN" sz="12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3</a:t>
            </a:r>
            <a:endParaRPr lang="zh-CN" altLang="en-US" sz="12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59" name="文本框 158">
            <a:extLst>
              <a:ext uri="{FF2B5EF4-FFF2-40B4-BE49-F238E27FC236}">
                <a16:creationId xmlns:a16="http://schemas.microsoft.com/office/drawing/2014/main" id="{71831A63-C33A-454D-936D-7A2E67F0ABFB}"/>
              </a:ext>
            </a:extLst>
          </p:cNvPr>
          <p:cNvSpPr txBox="1"/>
          <p:nvPr/>
        </p:nvSpPr>
        <p:spPr>
          <a:xfrm>
            <a:off x="6300938" y="4544210"/>
            <a:ext cx="88744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2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计数器</a:t>
            </a:r>
            <a:r>
              <a:rPr lang="en-US" altLang="zh-CN" sz="12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+1</a:t>
            </a:r>
            <a:endParaRPr lang="zh-CN" altLang="en-US" sz="12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60" name="文本框 159">
            <a:extLst>
              <a:ext uri="{FF2B5EF4-FFF2-40B4-BE49-F238E27FC236}">
                <a16:creationId xmlns:a16="http://schemas.microsoft.com/office/drawing/2014/main" id="{4A7B5592-3FB0-4DDA-9517-76DCDE9B8B7A}"/>
              </a:ext>
            </a:extLst>
          </p:cNvPr>
          <p:cNvSpPr txBox="1"/>
          <p:nvPr/>
        </p:nvSpPr>
        <p:spPr>
          <a:xfrm>
            <a:off x="7515322" y="4544210"/>
            <a:ext cx="88744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2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计数器</a:t>
            </a:r>
            <a:r>
              <a:rPr lang="en-US" altLang="zh-CN" sz="12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+1</a:t>
            </a:r>
            <a:endParaRPr lang="zh-CN" altLang="en-US" sz="12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61" name="文本框 160">
            <a:extLst>
              <a:ext uri="{FF2B5EF4-FFF2-40B4-BE49-F238E27FC236}">
                <a16:creationId xmlns:a16="http://schemas.microsoft.com/office/drawing/2014/main" id="{F05C8472-8BD5-47D9-927F-1E6443183014}"/>
              </a:ext>
            </a:extLst>
          </p:cNvPr>
          <p:cNvSpPr txBox="1"/>
          <p:nvPr/>
        </p:nvSpPr>
        <p:spPr>
          <a:xfrm>
            <a:off x="8729707" y="4544210"/>
            <a:ext cx="88744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2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计数器</a:t>
            </a:r>
            <a:r>
              <a:rPr lang="en-US" altLang="zh-CN" sz="12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+1</a:t>
            </a:r>
            <a:endParaRPr lang="zh-CN" altLang="en-US" sz="12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169365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" grpId="0" animBg="1"/>
      <p:bldP spid="150" grpId="0" animBg="1"/>
      <p:bldP spid="151" grpId="0" animBg="1"/>
      <p:bldP spid="159" grpId="0"/>
      <p:bldP spid="160" grpId="0"/>
      <p:bldP spid="161" grpId="0"/>
      <p:bldP spid="161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4D16F9C-04F8-48AF-8460-EDD4A596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什么是文件？</a:t>
            </a:r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941A68C6-57AC-4219-8E56-F928898AD6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文件的共享和保护</a:t>
            </a:r>
            <a:endParaRPr lang="en-US" altLang="zh-CN" dirty="0"/>
          </a:p>
          <a:p>
            <a:pPr marL="514350" indent="-514350">
              <a:buFont typeface="Wingdings" panose="05000000000000000000" pitchFamily="2" charset="2"/>
              <a:buChar char="u"/>
            </a:pPr>
            <a:r>
              <a:rPr lang="zh-CN" altLang="en-US" sz="2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文件共享</a:t>
            </a:r>
            <a:endParaRPr lang="en-US" altLang="zh-CN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marL="1200184" lvl="1" indent="-514350">
              <a:buFont typeface="Wingdings" panose="05000000000000000000" pitchFamily="2" charset="2"/>
              <a:buChar char="u"/>
            </a:pPr>
            <a:r>
              <a:rPr lang="zh-CN" altLang="en-US" sz="1800" dirty="0">
                <a:solidFill>
                  <a:srgbClr val="FF000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硬链接（索引节点）</a:t>
            </a:r>
            <a:endParaRPr lang="en-US" altLang="zh-CN" sz="1800" dirty="0">
              <a:solidFill>
                <a:srgbClr val="FF0000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marL="1200184" lvl="1" indent="-514350">
              <a:buFont typeface="Wingdings" panose="05000000000000000000" pitchFamily="2" charset="2"/>
              <a:buChar char="u"/>
            </a:pPr>
            <a:r>
              <a:rPr lang="zh-CN" altLang="en-US" sz="18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软链接（符号链）</a:t>
            </a:r>
            <a:endParaRPr lang="en-US" altLang="zh-CN" sz="18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marL="514350" lvl="1" indent="-514350">
              <a:spcBef>
                <a:spcPts val="1000"/>
              </a:spcBef>
              <a:buFont typeface="Wingdings" panose="05000000000000000000" pitchFamily="2" charset="2"/>
              <a:buChar char="u"/>
            </a:pPr>
            <a:r>
              <a:rPr lang="zh-CN" altLang="en-US" dirty="0"/>
              <a:t>文件保护</a:t>
            </a:r>
            <a:endParaRPr lang="en-US" altLang="zh-CN" dirty="0"/>
          </a:p>
          <a:p>
            <a:pPr marL="1200184" lvl="1" indent="-514350">
              <a:buFont typeface="Wingdings" panose="05000000000000000000" pitchFamily="2" charset="2"/>
              <a:buChar char="u"/>
            </a:pPr>
            <a:r>
              <a:rPr lang="zh-CN" altLang="en-US" sz="1800" dirty="0"/>
              <a:t>口令保护</a:t>
            </a:r>
            <a:endParaRPr lang="en-US" altLang="zh-CN" sz="1800" dirty="0"/>
          </a:p>
          <a:p>
            <a:pPr marL="1200184" lvl="1" indent="-514350">
              <a:buFont typeface="Wingdings" panose="05000000000000000000" pitchFamily="2" charset="2"/>
              <a:buChar char="u"/>
            </a:pPr>
            <a:r>
              <a:rPr lang="zh-CN" altLang="en-US" sz="1800" dirty="0"/>
              <a:t>加密保护</a:t>
            </a:r>
            <a:endParaRPr lang="en-US" altLang="zh-CN" sz="1800" dirty="0"/>
          </a:p>
          <a:p>
            <a:pPr marL="1200184" lvl="1" indent="-514350">
              <a:buFont typeface="Wingdings" panose="05000000000000000000" pitchFamily="2" charset="2"/>
              <a:buChar char="u"/>
            </a:pPr>
            <a:r>
              <a:rPr lang="zh-CN" altLang="en-US" sz="1800" dirty="0"/>
              <a:t>访问控制</a:t>
            </a:r>
            <a:endParaRPr lang="en-US" altLang="zh-CN" sz="1800" dirty="0"/>
          </a:p>
          <a:p>
            <a:pPr marL="971573" lvl="2" indent="-514350">
              <a:spcBef>
                <a:spcPts val="1000"/>
              </a:spcBef>
              <a:buFont typeface="Wingdings" panose="05000000000000000000" pitchFamily="2" charset="2"/>
              <a:buChar char="u"/>
            </a:pPr>
            <a:endParaRPr lang="en-US" altLang="zh-CN" sz="14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graphicFrame>
        <p:nvGraphicFramePr>
          <p:cNvPr id="16" name="表格 5">
            <a:extLst>
              <a:ext uri="{FF2B5EF4-FFF2-40B4-BE49-F238E27FC236}">
                <a16:creationId xmlns:a16="http://schemas.microsoft.com/office/drawing/2014/main" id="{5F60740A-E732-4D99-8A46-0428D2C509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0384861"/>
              </p:ext>
            </p:extLst>
          </p:nvPr>
        </p:nvGraphicFramePr>
        <p:xfrm>
          <a:off x="5452613" y="2271566"/>
          <a:ext cx="2236020" cy="9810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681">
                  <a:extLst>
                    <a:ext uri="{9D8B030D-6E8A-4147-A177-3AD203B41FA5}">
                      <a16:colId xmlns:a16="http://schemas.microsoft.com/office/drawing/2014/main" val="2965994704"/>
                    </a:ext>
                  </a:extLst>
                </a:gridCol>
                <a:gridCol w="1413339">
                  <a:extLst>
                    <a:ext uri="{9D8B030D-6E8A-4147-A177-3AD203B41FA5}">
                      <a16:colId xmlns:a16="http://schemas.microsoft.com/office/drawing/2014/main" val="3024004773"/>
                    </a:ext>
                  </a:extLst>
                </a:gridCol>
              </a:tblGrid>
              <a:tr h="32701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文件名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索引节点指针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4997750"/>
                  </a:ext>
                </a:extLst>
              </a:tr>
              <a:tr h="32701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err="1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AMF.log</a:t>
                      </a:r>
                      <a:endParaRPr lang="zh-CN" altLang="en-US" sz="12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0x01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7606595"/>
                  </a:ext>
                </a:extLst>
              </a:tr>
              <a:tr h="32701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...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...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0526872"/>
                  </a:ext>
                </a:extLst>
              </a:tr>
            </a:tbl>
          </a:graphicData>
        </a:graphic>
      </p:graphicFrame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243F1A25-CCCE-4D5F-9B16-959E004354FA}"/>
              </a:ext>
            </a:extLst>
          </p:cNvPr>
          <p:cNvCxnSpPr>
            <a:cxnSpLocks/>
            <a:stCxn id="16" idx="3"/>
            <a:endCxn id="19" idx="1"/>
          </p:cNvCxnSpPr>
          <p:nvPr/>
        </p:nvCxnSpPr>
        <p:spPr>
          <a:xfrm>
            <a:off x="7688633" y="2762085"/>
            <a:ext cx="479614" cy="6588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A20D69D1-944D-4EE8-9B9A-F143A5114366}"/>
              </a:ext>
            </a:extLst>
          </p:cNvPr>
          <p:cNvGrpSpPr/>
          <p:nvPr/>
        </p:nvGrpSpPr>
        <p:grpSpPr>
          <a:xfrm>
            <a:off x="8168247" y="2788000"/>
            <a:ext cx="1100833" cy="929209"/>
            <a:chOff x="8204737" y="3092376"/>
            <a:chExt cx="1100833" cy="929209"/>
          </a:xfrm>
        </p:grpSpPr>
        <p:sp>
          <p:nvSpPr>
            <p:cNvPr id="19" name="矩形: 圆角 18">
              <a:extLst>
                <a:ext uri="{FF2B5EF4-FFF2-40B4-BE49-F238E27FC236}">
                  <a16:creationId xmlns:a16="http://schemas.microsoft.com/office/drawing/2014/main" id="{96F2A6F5-B603-485B-9BE1-7CFFC64FAE9B}"/>
                </a:ext>
              </a:extLst>
            </p:cNvPr>
            <p:cNvSpPr/>
            <p:nvPr/>
          </p:nvSpPr>
          <p:spPr>
            <a:xfrm>
              <a:off x="8204737" y="3429001"/>
              <a:ext cx="1100833" cy="592584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Count=2</a:t>
              </a:r>
              <a:endParaRPr lang="zh-CN" altLang="en-US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B67B4D8F-B5D6-4085-AA24-B554DD38418B}"/>
                </a:ext>
              </a:extLst>
            </p:cNvPr>
            <p:cNvSpPr txBox="1"/>
            <p:nvPr/>
          </p:nvSpPr>
          <p:spPr>
            <a:xfrm>
              <a:off x="8258898" y="3092376"/>
              <a:ext cx="992511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4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索引节点</a:t>
              </a:r>
              <a:endParaRPr lang="en-US" altLang="zh-CN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D2F64095-2596-4B8D-BC64-60AC49A9D739}"/>
              </a:ext>
            </a:extLst>
          </p:cNvPr>
          <p:cNvSpPr>
            <a:spLocks/>
          </p:cNvSpPr>
          <p:nvPr/>
        </p:nvSpPr>
        <p:spPr>
          <a:xfrm>
            <a:off x="9748695" y="3213105"/>
            <a:ext cx="959133" cy="41562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AMF.log</a:t>
            </a:r>
            <a:endParaRPr lang="zh-CN" altLang="en-US" sz="12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graphicFrame>
        <p:nvGraphicFramePr>
          <p:cNvPr id="22" name="表格 5">
            <a:extLst>
              <a:ext uri="{FF2B5EF4-FFF2-40B4-BE49-F238E27FC236}">
                <a16:creationId xmlns:a16="http://schemas.microsoft.com/office/drawing/2014/main" id="{EF97BB20-4CED-42BC-A819-A150C43403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6641791"/>
              </p:ext>
            </p:extLst>
          </p:nvPr>
        </p:nvGraphicFramePr>
        <p:xfrm>
          <a:off x="5452613" y="3647058"/>
          <a:ext cx="2236020" cy="9810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0611">
                  <a:extLst>
                    <a:ext uri="{9D8B030D-6E8A-4147-A177-3AD203B41FA5}">
                      <a16:colId xmlns:a16="http://schemas.microsoft.com/office/drawing/2014/main" val="2965994704"/>
                    </a:ext>
                  </a:extLst>
                </a:gridCol>
                <a:gridCol w="1395409">
                  <a:extLst>
                    <a:ext uri="{9D8B030D-6E8A-4147-A177-3AD203B41FA5}">
                      <a16:colId xmlns:a16="http://schemas.microsoft.com/office/drawing/2014/main" val="3024004773"/>
                    </a:ext>
                  </a:extLst>
                </a:gridCol>
              </a:tblGrid>
              <a:tr h="32701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文件名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索引节点指针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4997750"/>
                  </a:ext>
                </a:extLst>
              </a:tr>
              <a:tr h="32701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err="1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AMF.log</a:t>
                      </a:r>
                      <a:endParaRPr lang="zh-CN" altLang="en-US" sz="12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0x01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7606595"/>
                  </a:ext>
                </a:extLst>
              </a:tr>
              <a:tr h="32701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...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...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0526872"/>
                  </a:ext>
                </a:extLst>
              </a:tr>
            </a:tbl>
          </a:graphicData>
        </a:graphic>
      </p:graphicFrame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C9937501-CC85-4A5A-84E5-4DE15F780A07}"/>
              </a:ext>
            </a:extLst>
          </p:cNvPr>
          <p:cNvCxnSpPr>
            <a:cxnSpLocks/>
            <a:stCxn id="22" idx="3"/>
            <a:endCxn id="19" idx="1"/>
          </p:cNvCxnSpPr>
          <p:nvPr/>
        </p:nvCxnSpPr>
        <p:spPr>
          <a:xfrm flipV="1">
            <a:off x="7688633" y="3420917"/>
            <a:ext cx="479614" cy="7166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A49387DD-3E81-4CBF-B746-4888C468D0C4}"/>
              </a:ext>
            </a:extLst>
          </p:cNvPr>
          <p:cNvCxnSpPr>
            <a:cxnSpLocks/>
            <a:stCxn id="19" idx="3"/>
            <a:endCxn id="21" idx="1"/>
          </p:cNvCxnSpPr>
          <p:nvPr/>
        </p:nvCxnSpPr>
        <p:spPr>
          <a:xfrm>
            <a:off x="9269080" y="3420917"/>
            <a:ext cx="47961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62F014E9-547F-4DC5-BE30-17CB8E66FD8C}"/>
              </a:ext>
            </a:extLst>
          </p:cNvPr>
          <p:cNvSpPr txBox="1"/>
          <p:nvPr/>
        </p:nvSpPr>
        <p:spPr>
          <a:xfrm>
            <a:off x="4570174" y="2271566"/>
            <a:ext cx="80564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 err="1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User1</a:t>
            </a:r>
            <a:endParaRPr lang="zh-CN" altLang="en-US" sz="1600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487B0AAD-A1D0-42BF-8621-7DBFEEF3E723}"/>
              </a:ext>
            </a:extLst>
          </p:cNvPr>
          <p:cNvSpPr txBox="1"/>
          <p:nvPr/>
        </p:nvSpPr>
        <p:spPr>
          <a:xfrm>
            <a:off x="4570173" y="3647058"/>
            <a:ext cx="80564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 err="1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User2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8486473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4D16F9C-04F8-48AF-8460-EDD4A596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什么是文件？</a:t>
            </a:r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941A68C6-57AC-4219-8E56-F928898AD6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文件的共享和保护</a:t>
            </a:r>
            <a:endParaRPr lang="en-US" altLang="zh-CN" dirty="0"/>
          </a:p>
          <a:p>
            <a:pPr marL="514350" indent="-514350">
              <a:buFont typeface="Wingdings" panose="05000000000000000000" pitchFamily="2" charset="2"/>
              <a:buChar char="u"/>
            </a:pPr>
            <a:r>
              <a:rPr lang="zh-CN" altLang="en-US" sz="2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文件共享</a:t>
            </a:r>
            <a:endParaRPr lang="en-US" altLang="zh-CN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marL="1200184" lvl="1" indent="-514350">
              <a:buFont typeface="Wingdings" panose="05000000000000000000" pitchFamily="2" charset="2"/>
              <a:buChar char="u"/>
            </a:pPr>
            <a:r>
              <a:rPr lang="zh-CN" altLang="en-US" sz="18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硬链接（索引节点）</a:t>
            </a:r>
            <a:endParaRPr lang="en-US" altLang="zh-CN" sz="18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marL="1200184" lvl="1" indent="-514350">
              <a:buFont typeface="Wingdings" panose="05000000000000000000" pitchFamily="2" charset="2"/>
              <a:buChar char="u"/>
            </a:pPr>
            <a:r>
              <a:rPr lang="zh-CN" altLang="en-US" sz="1800" dirty="0">
                <a:solidFill>
                  <a:srgbClr val="FF000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软链接（符号链）</a:t>
            </a:r>
            <a:endParaRPr lang="en-US" altLang="zh-CN" sz="1800" dirty="0">
              <a:solidFill>
                <a:srgbClr val="FF0000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marL="514350" lvl="1" indent="-514350">
              <a:spcBef>
                <a:spcPts val="1000"/>
              </a:spcBef>
              <a:buFont typeface="Wingdings" panose="05000000000000000000" pitchFamily="2" charset="2"/>
              <a:buChar char="u"/>
            </a:pPr>
            <a:r>
              <a:rPr lang="zh-CN" altLang="en-US" dirty="0"/>
              <a:t>文件保护</a:t>
            </a:r>
            <a:endParaRPr lang="en-US" altLang="zh-CN" dirty="0"/>
          </a:p>
          <a:p>
            <a:pPr marL="1200184" lvl="1" indent="-514350">
              <a:buFont typeface="Wingdings" panose="05000000000000000000" pitchFamily="2" charset="2"/>
              <a:buChar char="u"/>
            </a:pPr>
            <a:r>
              <a:rPr lang="zh-CN" altLang="en-US" sz="1800" dirty="0"/>
              <a:t>口令保护</a:t>
            </a:r>
            <a:endParaRPr lang="en-US" altLang="zh-CN" sz="1800" dirty="0"/>
          </a:p>
          <a:p>
            <a:pPr marL="1200184" lvl="1" indent="-514350">
              <a:buFont typeface="Wingdings" panose="05000000000000000000" pitchFamily="2" charset="2"/>
              <a:buChar char="u"/>
            </a:pPr>
            <a:r>
              <a:rPr lang="zh-CN" altLang="en-US" sz="1800" dirty="0"/>
              <a:t>加密保护</a:t>
            </a:r>
            <a:endParaRPr lang="en-US" altLang="zh-CN" sz="1800" dirty="0"/>
          </a:p>
          <a:p>
            <a:pPr marL="1200184" lvl="1" indent="-514350">
              <a:buFont typeface="Wingdings" panose="05000000000000000000" pitchFamily="2" charset="2"/>
              <a:buChar char="u"/>
            </a:pPr>
            <a:r>
              <a:rPr lang="zh-CN" altLang="en-US" sz="1800" dirty="0"/>
              <a:t>访问控制</a:t>
            </a:r>
            <a:endParaRPr lang="en-US" altLang="zh-CN" sz="1800" dirty="0"/>
          </a:p>
          <a:p>
            <a:pPr marL="971573" lvl="2" indent="-514350">
              <a:spcBef>
                <a:spcPts val="1000"/>
              </a:spcBef>
              <a:buFont typeface="Wingdings" panose="05000000000000000000" pitchFamily="2" charset="2"/>
              <a:buChar char="u"/>
            </a:pPr>
            <a:endParaRPr lang="en-US" altLang="zh-CN" sz="14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243F1A25-CCCE-4D5F-9B16-959E004354FA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7688633" y="2762085"/>
            <a:ext cx="479614" cy="6588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A20D69D1-944D-4EE8-9B9A-F143A5114366}"/>
              </a:ext>
            </a:extLst>
          </p:cNvPr>
          <p:cNvGrpSpPr/>
          <p:nvPr/>
        </p:nvGrpSpPr>
        <p:grpSpPr>
          <a:xfrm>
            <a:off x="8168247" y="2788000"/>
            <a:ext cx="1100833" cy="929209"/>
            <a:chOff x="8204737" y="3092376"/>
            <a:chExt cx="1100833" cy="929209"/>
          </a:xfrm>
        </p:grpSpPr>
        <p:sp>
          <p:nvSpPr>
            <p:cNvPr id="19" name="矩形: 圆角 18">
              <a:extLst>
                <a:ext uri="{FF2B5EF4-FFF2-40B4-BE49-F238E27FC236}">
                  <a16:creationId xmlns:a16="http://schemas.microsoft.com/office/drawing/2014/main" id="{96F2A6F5-B603-485B-9BE1-7CFFC64FAE9B}"/>
                </a:ext>
              </a:extLst>
            </p:cNvPr>
            <p:cNvSpPr/>
            <p:nvPr/>
          </p:nvSpPr>
          <p:spPr>
            <a:xfrm>
              <a:off x="8204737" y="3429001"/>
              <a:ext cx="1100833" cy="592584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Count=2</a:t>
              </a:r>
              <a:endParaRPr lang="zh-CN" altLang="en-US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B67B4D8F-B5D6-4085-AA24-B554DD38418B}"/>
                </a:ext>
              </a:extLst>
            </p:cNvPr>
            <p:cNvSpPr txBox="1"/>
            <p:nvPr/>
          </p:nvSpPr>
          <p:spPr>
            <a:xfrm>
              <a:off x="8258898" y="3092376"/>
              <a:ext cx="992511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4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索引节点</a:t>
              </a:r>
              <a:endParaRPr lang="en-US" altLang="zh-CN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D2F64095-2596-4B8D-BC64-60AC49A9D739}"/>
              </a:ext>
            </a:extLst>
          </p:cNvPr>
          <p:cNvSpPr>
            <a:spLocks/>
          </p:cNvSpPr>
          <p:nvPr/>
        </p:nvSpPr>
        <p:spPr>
          <a:xfrm>
            <a:off x="9748695" y="3213105"/>
            <a:ext cx="959133" cy="41562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AMF.log</a:t>
            </a:r>
            <a:endParaRPr lang="zh-CN" altLang="en-US" sz="12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C9937501-CC85-4A5A-84E5-4DE15F780A07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7688633" y="3420917"/>
            <a:ext cx="479614" cy="7166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A49387DD-3E81-4CBF-B746-4888C468D0C4}"/>
              </a:ext>
            </a:extLst>
          </p:cNvPr>
          <p:cNvCxnSpPr>
            <a:cxnSpLocks/>
            <a:stCxn id="19" idx="3"/>
            <a:endCxn id="21" idx="1"/>
          </p:cNvCxnSpPr>
          <p:nvPr/>
        </p:nvCxnSpPr>
        <p:spPr>
          <a:xfrm>
            <a:off x="9269080" y="3420917"/>
            <a:ext cx="47961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62F014E9-547F-4DC5-BE30-17CB8E66FD8C}"/>
              </a:ext>
            </a:extLst>
          </p:cNvPr>
          <p:cNvSpPr txBox="1"/>
          <p:nvPr/>
        </p:nvSpPr>
        <p:spPr>
          <a:xfrm>
            <a:off x="4570174" y="2271566"/>
            <a:ext cx="80564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 err="1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User1</a:t>
            </a:r>
            <a:endParaRPr lang="zh-CN" altLang="en-US" sz="1600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487B0AAD-A1D0-42BF-8621-7DBFEEF3E723}"/>
              </a:ext>
            </a:extLst>
          </p:cNvPr>
          <p:cNvSpPr txBox="1"/>
          <p:nvPr/>
        </p:nvSpPr>
        <p:spPr>
          <a:xfrm>
            <a:off x="4570173" y="3647058"/>
            <a:ext cx="80564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 err="1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User2</a:t>
            </a:r>
            <a:endParaRPr lang="zh-CN" altLang="en-US" sz="1600" dirty="0"/>
          </a:p>
        </p:txBody>
      </p:sp>
      <p:graphicFrame>
        <p:nvGraphicFramePr>
          <p:cNvPr id="28" name="表格 5">
            <a:extLst>
              <a:ext uri="{FF2B5EF4-FFF2-40B4-BE49-F238E27FC236}">
                <a16:creationId xmlns:a16="http://schemas.microsoft.com/office/drawing/2014/main" id="{1A4BB404-8A3E-4F12-A9CF-FC3B5F3F06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976112"/>
              </p:ext>
            </p:extLst>
          </p:nvPr>
        </p:nvGraphicFramePr>
        <p:xfrm>
          <a:off x="5452613" y="5022550"/>
          <a:ext cx="2236020" cy="9810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0533">
                  <a:extLst>
                    <a:ext uri="{9D8B030D-6E8A-4147-A177-3AD203B41FA5}">
                      <a16:colId xmlns:a16="http://schemas.microsoft.com/office/drawing/2014/main" val="2965994704"/>
                    </a:ext>
                  </a:extLst>
                </a:gridCol>
                <a:gridCol w="1385487">
                  <a:extLst>
                    <a:ext uri="{9D8B030D-6E8A-4147-A177-3AD203B41FA5}">
                      <a16:colId xmlns:a16="http://schemas.microsoft.com/office/drawing/2014/main" val="3024004773"/>
                    </a:ext>
                  </a:extLst>
                </a:gridCol>
              </a:tblGrid>
              <a:tr h="32701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文件名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索引节点指针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4997750"/>
                  </a:ext>
                </a:extLst>
              </a:tr>
              <a:tr h="32701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err="1">
                          <a:solidFill>
                            <a:schemeClr val="accent4"/>
                          </a:solidFill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AMF.lnk</a:t>
                      </a:r>
                      <a:endParaRPr lang="zh-CN" altLang="en-US" sz="1200" dirty="0">
                        <a:solidFill>
                          <a:schemeClr val="accent4"/>
                        </a:solidFill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0x02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7606595"/>
                  </a:ext>
                </a:extLst>
              </a:tr>
              <a:tr h="32701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...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...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0526872"/>
                  </a:ext>
                </a:extLst>
              </a:tr>
            </a:tbl>
          </a:graphicData>
        </a:graphic>
      </p:graphicFrame>
      <p:sp>
        <p:nvSpPr>
          <p:cNvPr id="29" name="文本框 28">
            <a:extLst>
              <a:ext uri="{FF2B5EF4-FFF2-40B4-BE49-F238E27FC236}">
                <a16:creationId xmlns:a16="http://schemas.microsoft.com/office/drawing/2014/main" id="{FEDD3CAC-EDC0-4F40-B96B-5E04F5707EF9}"/>
              </a:ext>
            </a:extLst>
          </p:cNvPr>
          <p:cNvSpPr txBox="1"/>
          <p:nvPr/>
        </p:nvSpPr>
        <p:spPr>
          <a:xfrm>
            <a:off x="4570173" y="5022550"/>
            <a:ext cx="80564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 err="1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User3</a:t>
            </a:r>
            <a:endParaRPr lang="zh-CN" altLang="en-US" sz="1600" dirty="0"/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9EFA1984-348A-4628-89B1-CB9E0AF2E594}"/>
              </a:ext>
            </a:extLst>
          </p:cNvPr>
          <p:cNvGrpSpPr/>
          <p:nvPr/>
        </p:nvGrpSpPr>
        <p:grpSpPr>
          <a:xfrm>
            <a:off x="8168247" y="4877182"/>
            <a:ext cx="1100833" cy="929209"/>
            <a:chOff x="8204737" y="3092376"/>
            <a:chExt cx="1100833" cy="929209"/>
          </a:xfrm>
        </p:grpSpPr>
        <p:sp>
          <p:nvSpPr>
            <p:cNvPr id="31" name="矩形: 圆角 30">
              <a:extLst>
                <a:ext uri="{FF2B5EF4-FFF2-40B4-BE49-F238E27FC236}">
                  <a16:creationId xmlns:a16="http://schemas.microsoft.com/office/drawing/2014/main" id="{44575AF3-F50D-490A-8274-6C982A0DDEE0}"/>
                </a:ext>
              </a:extLst>
            </p:cNvPr>
            <p:cNvSpPr/>
            <p:nvPr/>
          </p:nvSpPr>
          <p:spPr>
            <a:xfrm>
              <a:off x="8204737" y="3429001"/>
              <a:ext cx="1100833" cy="592584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Count=1</a:t>
              </a:r>
              <a:endParaRPr lang="zh-CN" altLang="en-US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16E4E8AE-42FE-4ADC-AE1E-936E816AC97B}"/>
                </a:ext>
              </a:extLst>
            </p:cNvPr>
            <p:cNvSpPr txBox="1"/>
            <p:nvPr/>
          </p:nvSpPr>
          <p:spPr>
            <a:xfrm>
              <a:off x="8258898" y="3092376"/>
              <a:ext cx="992511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4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索引节点</a:t>
              </a:r>
              <a:endParaRPr lang="en-US" altLang="zh-CN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44A5AF11-F259-45B6-9470-D192220E0F65}"/>
              </a:ext>
            </a:extLst>
          </p:cNvPr>
          <p:cNvSpPr>
            <a:spLocks/>
          </p:cNvSpPr>
          <p:nvPr/>
        </p:nvSpPr>
        <p:spPr>
          <a:xfrm>
            <a:off x="9748695" y="5302287"/>
            <a:ext cx="959133" cy="41562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AMF.lnk</a:t>
            </a:r>
            <a:endParaRPr lang="zh-CN" altLang="en-US" sz="12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5758A2AB-F4D0-47ED-B0BB-99D02642D84E}"/>
              </a:ext>
            </a:extLst>
          </p:cNvPr>
          <p:cNvCxnSpPr>
            <a:cxnSpLocks/>
            <a:stCxn id="28" idx="3"/>
            <a:endCxn id="31" idx="1"/>
          </p:cNvCxnSpPr>
          <p:nvPr/>
        </p:nvCxnSpPr>
        <p:spPr>
          <a:xfrm flipV="1">
            <a:off x="7688633" y="5510099"/>
            <a:ext cx="479614" cy="29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A29FCCF6-FACB-4684-A0AF-C8CAF0BB17DE}"/>
              </a:ext>
            </a:extLst>
          </p:cNvPr>
          <p:cNvCxnSpPr>
            <a:cxnSpLocks/>
            <a:stCxn id="31" idx="3"/>
            <a:endCxn id="34" idx="1"/>
          </p:cNvCxnSpPr>
          <p:nvPr/>
        </p:nvCxnSpPr>
        <p:spPr>
          <a:xfrm>
            <a:off x="9269080" y="5510099"/>
            <a:ext cx="47961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B4C3094C-BBE2-4101-9BAB-1FB1671DBB0F}"/>
              </a:ext>
            </a:extLst>
          </p:cNvPr>
          <p:cNvCxnSpPr>
            <a:cxnSpLocks/>
            <a:stCxn id="34" idx="0"/>
            <a:endCxn id="21" idx="2"/>
          </p:cNvCxnSpPr>
          <p:nvPr/>
        </p:nvCxnSpPr>
        <p:spPr>
          <a:xfrm flipV="1">
            <a:off x="10228262" y="3628729"/>
            <a:ext cx="0" cy="167355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3" name="对话气泡: 椭圆形 52">
            <a:extLst>
              <a:ext uri="{FF2B5EF4-FFF2-40B4-BE49-F238E27FC236}">
                <a16:creationId xmlns:a16="http://schemas.microsoft.com/office/drawing/2014/main" id="{DC56A5A3-A876-461B-A207-7B79807CEF17}"/>
              </a:ext>
            </a:extLst>
          </p:cNvPr>
          <p:cNvSpPr/>
          <p:nvPr/>
        </p:nvSpPr>
        <p:spPr>
          <a:xfrm>
            <a:off x="10308289" y="4355340"/>
            <a:ext cx="1518727" cy="675730"/>
          </a:xfrm>
          <a:prstGeom prst="wedgeEllipseCallout">
            <a:avLst>
              <a:gd name="adj1" fmla="val -43702"/>
              <a:gd name="adj2" fmla="val 83441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记录了目标文件的地址</a:t>
            </a:r>
          </a:p>
        </p:txBody>
      </p:sp>
      <p:graphicFrame>
        <p:nvGraphicFramePr>
          <p:cNvPr id="27" name="表格 5">
            <a:extLst>
              <a:ext uri="{FF2B5EF4-FFF2-40B4-BE49-F238E27FC236}">
                <a16:creationId xmlns:a16="http://schemas.microsoft.com/office/drawing/2014/main" id="{636D3761-7EEC-4E0F-B256-CC0000E61F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900018"/>
              </p:ext>
            </p:extLst>
          </p:nvPr>
        </p:nvGraphicFramePr>
        <p:xfrm>
          <a:off x="5452613" y="2271566"/>
          <a:ext cx="2236020" cy="9810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681">
                  <a:extLst>
                    <a:ext uri="{9D8B030D-6E8A-4147-A177-3AD203B41FA5}">
                      <a16:colId xmlns:a16="http://schemas.microsoft.com/office/drawing/2014/main" val="2965994704"/>
                    </a:ext>
                  </a:extLst>
                </a:gridCol>
                <a:gridCol w="1413339">
                  <a:extLst>
                    <a:ext uri="{9D8B030D-6E8A-4147-A177-3AD203B41FA5}">
                      <a16:colId xmlns:a16="http://schemas.microsoft.com/office/drawing/2014/main" val="3024004773"/>
                    </a:ext>
                  </a:extLst>
                </a:gridCol>
              </a:tblGrid>
              <a:tr h="32701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文件名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索引节点指针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4997750"/>
                  </a:ext>
                </a:extLst>
              </a:tr>
              <a:tr h="32701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err="1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AMF.log</a:t>
                      </a:r>
                      <a:endParaRPr lang="zh-CN" altLang="en-US" sz="12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0x01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7606595"/>
                  </a:ext>
                </a:extLst>
              </a:tr>
              <a:tr h="32701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...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...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0526872"/>
                  </a:ext>
                </a:extLst>
              </a:tr>
            </a:tbl>
          </a:graphicData>
        </a:graphic>
      </p:graphicFrame>
      <p:graphicFrame>
        <p:nvGraphicFramePr>
          <p:cNvPr id="33" name="表格 5">
            <a:extLst>
              <a:ext uri="{FF2B5EF4-FFF2-40B4-BE49-F238E27FC236}">
                <a16:creationId xmlns:a16="http://schemas.microsoft.com/office/drawing/2014/main" id="{C642F047-0EDB-4258-A0F9-24C0B9C0AC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6754133"/>
              </p:ext>
            </p:extLst>
          </p:nvPr>
        </p:nvGraphicFramePr>
        <p:xfrm>
          <a:off x="5452613" y="3647058"/>
          <a:ext cx="2236020" cy="9810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0611">
                  <a:extLst>
                    <a:ext uri="{9D8B030D-6E8A-4147-A177-3AD203B41FA5}">
                      <a16:colId xmlns:a16="http://schemas.microsoft.com/office/drawing/2014/main" val="2965994704"/>
                    </a:ext>
                  </a:extLst>
                </a:gridCol>
                <a:gridCol w="1395409">
                  <a:extLst>
                    <a:ext uri="{9D8B030D-6E8A-4147-A177-3AD203B41FA5}">
                      <a16:colId xmlns:a16="http://schemas.microsoft.com/office/drawing/2014/main" val="3024004773"/>
                    </a:ext>
                  </a:extLst>
                </a:gridCol>
              </a:tblGrid>
              <a:tr h="32701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文件名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索引节点指针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4997750"/>
                  </a:ext>
                </a:extLst>
              </a:tr>
              <a:tr h="32701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err="1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AMF.log</a:t>
                      </a:r>
                      <a:endParaRPr lang="zh-CN" altLang="en-US" sz="12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0x01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7606595"/>
                  </a:ext>
                </a:extLst>
              </a:tr>
              <a:tr h="32701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...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...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05268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63956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4D16F9C-04F8-48AF-8460-EDD4A596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什么是文件？</a:t>
            </a:r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941A68C6-57AC-4219-8E56-F928898AD6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文件的共享和保护</a:t>
            </a:r>
            <a:endParaRPr lang="en-US" altLang="zh-CN" dirty="0"/>
          </a:p>
          <a:p>
            <a:pPr marL="514350" indent="-514350">
              <a:buFont typeface="Wingdings" panose="05000000000000000000" pitchFamily="2" charset="2"/>
              <a:buChar char="u"/>
            </a:pPr>
            <a:r>
              <a:rPr lang="zh-CN" altLang="en-US" sz="2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文件共享</a:t>
            </a:r>
            <a:endParaRPr lang="en-US" altLang="zh-CN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marL="1200184" lvl="1" indent="-514350">
              <a:buFont typeface="Wingdings" panose="05000000000000000000" pitchFamily="2" charset="2"/>
              <a:buChar char="u"/>
            </a:pPr>
            <a:r>
              <a:rPr lang="zh-CN" altLang="en-US" sz="18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硬链接（索引节点）</a:t>
            </a:r>
            <a:endParaRPr lang="en-US" altLang="zh-CN" sz="18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marL="1200184" lvl="1" indent="-514350">
              <a:buFont typeface="Wingdings" panose="05000000000000000000" pitchFamily="2" charset="2"/>
              <a:buChar char="u"/>
            </a:pPr>
            <a:r>
              <a:rPr lang="zh-CN" altLang="en-US" sz="1800" dirty="0"/>
              <a:t>软链接（符号链）</a:t>
            </a:r>
            <a:endParaRPr lang="en-US" altLang="zh-CN" sz="1800" dirty="0"/>
          </a:p>
          <a:p>
            <a:pPr marL="514350" lvl="1" indent="-514350">
              <a:spcBef>
                <a:spcPts val="1000"/>
              </a:spcBef>
              <a:buFont typeface="Wingdings" panose="05000000000000000000" pitchFamily="2" charset="2"/>
              <a:buChar char="u"/>
            </a:pPr>
            <a:r>
              <a:rPr lang="zh-CN" altLang="en-US" dirty="0">
                <a:solidFill>
                  <a:srgbClr val="FF0000"/>
                </a:solidFill>
              </a:rPr>
              <a:t>文件保护</a:t>
            </a:r>
            <a:endParaRPr lang="en-US" altLang="zh-CN" dirty="0">
              <a:solidFill>
                <a:srgbClr val="FF0000"/>
              </a:solidFill>
            </a:endParaRPr>
          </a:p>
          <a:p>
            <a:pPr marL="1200184" lvl="1" indent="-514350">
              <a:buFont typeface="Wingdings" panose="05000000000000000000" pitchFamily="2" charset="2"/>
              <a:buChar char="u"/>
            </a:pPr>
            <a:r>
              <a:rPr lang="zh-CN" altLang="en-US" sz="1800" dirty="0"/>
              <a:t>口令保护</a:t>
            </a:r>
            <a:endParaRPr lang="en-US" altLang="zh-CN" sz="1800" dirty="0"/>
          </a:p>
          <a:p>
            <a:pPr marL="1200184" lvl="1" indent="-514350">
              <a:buFont typeface="Wingdings" panose="05000000000000000000" pitchFamily="2" charset="2"/>
              <a:buChar char="u"/>
            </a:pPr>
            <a:r>
              <a:rPr lang="zh-CN" altLang="en-US" sz="1800" dirty="0"/>
              <a:t>加密保护</a:t>
            </a:r>
            <a:endParaRPr lang="en-US" altLang="zh-CN" sz="1800" dirty="0"/>
          </a:p>
          <a:p>
            <a:pPr marL="1200184" lvl="1" indent="-514350">
              <a:buFont typeface="Wingdings" panose="05000000000000000000" pitchFamily="2" charset="2"/>
              <a:buChar char="u"/>
            </a:pPr>
            <a:r>
              <a:rPr lang="zh-CN" altLang="en-US" sz="1800" dirty="0"/>
              <a:t>访问控制</a:t>
            </a:r>
            <a:endParaRPr lang="en-US" altLang="zh-CN" sz="1800" dirty="0"/>
          </a:p>
          <a:p>
            <a:pPr marL="971573" lvl="2" indent="-514350">
              <a:spcBef>
                <a:spcPts val="1000"/>
              </a:spcBef>
              <a:buFont typeface="Wingdings" panose="05000000000000000000" pitchFamily="2" charset="2"/>
              <a:buChar char="u"/>
            </a:pPr>
            <a:endParaRPr lang="en-US" altLang="zh-CN" sz="14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62F014E9-547F-4DC5-BE30-17CB8E66FD8C}"/>
              </a:ext>
            </a:extLst>
          </p:cNvPr>
          <p:cNvSpPr txBox="1"/>
          <p:nvPr/>
        </p:nvSpPr>
        <p:spPr>
          <a:xfrm>
            <a:off x="5016994" y="2491949"/>
            <a:ext cx="80564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 err="1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User1</a:t>
            </a:r>
            <a:endParaRPr lang="zh-CN" altLang="en-US" sz="1600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487B0AAD-A1D0-42BF-8621-7DBFEEF3E723}"/>
              </a:ext>
            </a:extLst>
          </p:cNvPr>
          <p:cNvSpPr txBox="1"/>
          <p:nvPr/>
        </p:nvSpPr>
        <p:spPr>
          <a:xfrm>
            <a:off x="6047619" y="3403372"/>
            <a:ext cx="81432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2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加密算法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FEDD3CAC-EDC0-4F40-B96B-5E04F5707EF9}"/>
              </a:ext>
            </a:extLst>
          </p:cNvPr>
          <p:cNvSpPr txBox="1"/>
          <p:nvPr/>
        </p:nvSpPr>
        <p:spPr>
          <a:xfrm>
            <a:off x="8607396" y="3541712"/>
            <a:ext cx="80564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 err="1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User2</a:t>
            </a:r>
            <a:endParaRPr lang="zh-CN" altLang="en-US" sz="1600" dirty="0"/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5758A2AB-F4D0-47ED-B0BB-99D02642D84E}"/>
              </a:ext>
            </a:extLst>
          </p:cNvPr>
          <p:cNvCxnSpPr>
            <a:cxnSpLocks/>
          </p:cNvCxnSpPr>
          <p:nvPr/>
        </p:nvCxnSpPr>
        <p:spPr>
          <a:xfrm>
            <a:off x="5776712" y="2675164"/>
            <a:ext cx="540462" cy="14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A29FCCF6-FACB-4684-A0AF-C8CAF0BB17DE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7626200" y="2676615"/>
            <a:ext cx="50884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54BB2912-B100-41B0-88FC-52A63D6EB3A5}"/>
              </a:ext>
            </a:extLst>
          </p:cNvPr>
          <p:cNvSpPr>
            <a:spLocks/>
          </p:cNvSpPr>
          <p:nvPr/>
        </p:nvSpPr>
        <p:spPr>
          <a:xfrm>
            <a:off x="8135048" y="2468803"/>
            <a:ext cx="959133" cy="41562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AMF.log</a:t>
            </a:r>
            <a:endParaRPr lang="zh-CN" altLang="en-US" sz="12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5FE5FF47-58CD-4128-A076-B0A4D83C3685}"/>
              </a:ext>
            </a:extLst>
          </p:cNvPr>
          <p:cNvGrpSpPr/>
          <p:nvPr/>
        </p:nvGrpSpPr>
        <p:grpSpPr>
          <a:xfrm>
            <a:off x="6252588" y="2051801"/>
            <a:ext cx="1570677" cy="921106"/>
            <a:chOff x="7746140" y="3670527"/>
            <a:chExt cx="1570677" cy="921106"/>
          </a:xfrm>
        </p:grpSpPr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16E4E8AE-42FE-4ADC-AE1E-936E816AC97B}"/>
                </a:ext>
              </a:extLst>
            </p:cNvPr>
            <p:cNvSpPr txBox="1"/>
            <p:nvPr/>
          </p:nvSpPr>
          <p:spPr>
            <a:xfrm>
              <a:off x="8073080" y="3670527"/>
              <a:ext cx="992511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4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索引节点</a:t>
              </a:r>
              <a:endParaRPr lang="en-US" altLang="zh-CN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18FED3D9-16A1-4C6C-A43E-CC4CE9788EC6}"/>
                </a:ext>
              </a:extLst>
            </p:cNvPr>
            <p:cNvGrpSpPr/>
            <p:nvPr/>
          </p:nvGrpSpPr>
          <p:grpSpPr>
            <a:xfrm>
              <a:off x="7746140" y="3999049"/>
              <a:ext cx="1570677" cy="592584"/>
              <a:chOff x="7746140" y="3999049"/>
              <a:chExt cx="1570677" cy="592584"/>
            </a:xfrm>
          </p:grpSpPr>
          <p:sp>
            <p:nvSpPr>
              <p:cNvPr id="31" name="矩形: 圆角 30">
                <a:extLst>
                  <a:ext uri="{FF2B5EF4-FFF2-40B4-BE49-F238E27FC236}">
                    <a16:creationId xmlns:a16="http://schemas.microsoft.com/office/drawing/2014/main" id="{44575AF3-F50D-490A-8274-6C982A0DDEE0}"/>
                  </a:ext>
                </a:extLst>
              </p:cNvPr>
              <p:cNvSpPr/>
              <p:nvPr/>
            </p:nvSpPr>
            <p:spPr>
              <a:xfrm>
                <a:off x="8018919" y="3999049"/>
                <a:ext cx="1100833" cy="592584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口令</a:t>
                </a:r>
              </a:p>
            </p:txBody>
          </p:sp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B8AE8A33-89E8-4FCB-9C35-64CC37ADA512}"/>
                  </a:ext>
                </a:extLst>
              </p:cNvPr>
              <p:cNvSpPr txBox="1"/>
              <p:nvPr/>
            </p:nvSpPr>
            <p:spPr>
              <a:xfrm>
                <a:off x="8807969" y="4110675"/>
                <a:ext cx="50884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 sz="1800" dirty="0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🔒</a:t>
                </a:r>
                <a:endParaRPr lang="en-US" altLang="zh-CN" sz="18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D39B15A2-CDA6-420C-BAC2-7E02AE2183DA}"/>
                  </a:ext>
                </a:extLst>
              </p:cNvPr>
              <p:cNvSpPr txBox="1"/>
              <p:nvPr/>
            </p:nvSpPr>
            <p:spPr>
              <a:xfrm rot="19105280">
                <a:off x="7746140" y="4110675"/>
                <a:ext cx="50884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 sz="1800" dirty="0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🔑</a:t>
                </a:r>
                <a:endParaRPr lang="en-US" altLang="zh-CN" sz="18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</p:grpSp>
      </p:grp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B79DBBD1-D3EA-465D-9A7A-F331FACF7BEA}"/>
              </a:ext>
            </a:extLst>
          </p:cNvPr>
          <p:cNvSpPr>
            <a:spLocks/>
          </p:cNvSpPr>
          <p:nvPr/>
        </p:nvSpPr>
        <p:spPr>
          <a:xfrm>
            <a:off x="5028939" y="3503177"/>
            <a:ext cx="959132" cy="41562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AMF.log</a:t>
            </a:r>
            <a:endParaRPr lang="zh-CN" altLang="en-US" sz="12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2A5716F6-B44C-4509-82BF-0C1CA5FFF2D8}"/>
              </a:ext>
            </a:extLst>
          </p:cNvPr>
          <p:cNvCxnSpPr>
            <a:cxnSpLocks/>
            <a:stCxn id="38" idx="3"/>
            <a:endCxn id="44" idx="1"/>
          </p:cNvCxnSpPr>
          <p:nvPr/>
        </p:nvCxnSpPr>
        <p:spPr>
          <a:xfrm>
            <a:off x="5988071" y="3710989"/>
            <a:ext cx="84785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77943574-1C47-461A-A0DE-761FFF0548F1}"/>
              </a:ext>
            </a:extLst>
          </p:cNvPr>
          <p:cNvSpPr>
            <a:spLocks/>
          </p:cNvSpPr>
          <p:nvPr/>
        </p:nvSpPr>
        <p:spPr>
          <a:xfrm>
            <a:off x="6835923" y="3503177"/>
            <a:ext cx="959133" cy="41562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'</a:t>
            </a:r>
            <a:r>
              <a:rPr lang="en-US" altLang="zh-CN" sz="1200" dirty="0" err="1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AMF.log</a:t>
            </a:r>
            <a:r>
              <a:rPr lang="en-US" altLang="zh-CN" sz="12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'</a:t>
            </a:r>
            <a:endParaRPr lang="zh-CN" altLang="en-US" sz="12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98991870-1F4D-4C22-A316-96C36A19BF28}"/>
              </a:ext>
            </a:extLst>
          </p:cNvPr>
          <p:cNvSpPr txBox="1"/>
          <p:nvPr/>
        </p:nvSpPr>
        <p:spPr>
          <a:xfrm>
            <a:off x="7843723" y="3403212"/>
            <a:ext cx="81432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2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解密算法</a:t>
            </a:r>
          </a:p>
        </p:txBody>
      </p: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C17A6742-42BE-469C-869B-771F8C25E179}"/>
              </a:ext>
            </a:extLst>
          </p:cNvPr>
          <p:cNvCxnSpPr>
            <a:cxnSpLocks/>
            <a:stCxn id="29" idx="1"/>
            <a:endCxn id="44" idx="3"/>
          </p:cNvCxnSpPr>
          <p:nvPr/>
        </p:nvCxnSpPr>
        <p:spPr>
          <a:xfrm flipH="1">
            <a:off x="7795056" y="3710989"/>
            <a:ext cx="81234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52" name="表格 5">
            <a:extLst>
              <a:ext uri="{FF2B5EF4-FFF2-40B4-BE49-F238E27FC236}">
                <a16:creationId xmlns:a16="http://schemas.microsoft.com/office/drawing/2014/main" id="{1E0B910C-D478-4430-9A77-C4C15E4476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7641474"/>
              </p:ext>
            </p:extLst>
          </p:nvPr>
        </p:nvGraphicFramePr>
        <p:xfrm>
          <a:off x="5016994" y="4591475"/>
          <a:ext cx="2747438" cy="13080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0880">
                  <a:extLst>
                    <a:ext uri="{9D8B030D-6E8A-4147-A177-3AD203B41FA5}">
                      <a16:colId xmlns:a16="http://schemas.microsoft.com/office/drawing/2014/main" val="2965994704"/>
                    </a:ext>
                  </a:extLst>
                </a:gridCol>
                <a:gridCol w="409893">
                  <a:extLst>
                    <a:ext uri="{9D8B030D-6E8A-4147-A177-3AD203B41FA5}">
                      <a16:colId xmlns:a16="http://schemas.microsoft.com/office/drawing/2014/main" val="3024004773"/>
                    </a:ext>
                  </a:extLst>
                </a:gridCol>
                <a:gridCol w="409893">
                  <a:extLst>
                    <a:ext uri="{9D8B030D-6E8A-4147-A177-3AD203B41FA5}">
                      <a16:colId xmlns:a16="http://schemas.microsoft.com/office/drawing/2014/main" val="2499962018"/>
                    </a:ext>
                  </a:extLst>
                </a:gridCol>
                <a:gridCol w="592455">
                  <a:extLst>
                    <a:ext uri="{9D8B030D-6E8A-4147-A177-3AD203B41FA5}">
                      <a16:colId xmlns:a16="http://schemas.microsoft.com/office/drawing/2014/main" val="2699612190"/>
                    </a:ext>
                  </a:extLst>
                </a:gridCol>
                <a:gridCol w="644317">
                  <a:extLst>
                    <a:ext uri="{9D8B030D-6E8A-4147-A177-3AD203B41FA5}">
                      <a16:colId xmlns:a16="http://schemas.microsoft.com/office/drawing/2014/main" val="999212824"/>
                    </a:ext>
                  </a:extLst>
                </a:gridCol>
              </a:tblGrid>
              <a:tr h="32701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用户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读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执行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删除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4997750"/>
                  </a:ext>
                </a:extLst>
              </a:tr>
              <a:tr h="32701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Admin</a:t>
                      </a:r>
                      <a:endParaRPr lang="zh-CN" altLang="en-US" sz="12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1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1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1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1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7606595"/>
                  </a:ext>
                </a:extLst>
              </a:tr>
              <a:tr h="32701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Guest</a:t>
                      </a:r>
                      <a:endParaRPr lang="zh-CN" altLang="en-US" sz="12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1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0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1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0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4196572"/>
                  </a:ext>
                </a:extLst>
              </a:tr>
              <a:tr h="32701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err="1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User1</a:t>
                      </a:r>
                      <a:endParaRPr lang="zh-CN" altLang="en-US" sz="12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1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0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0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0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812567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63349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29" grpId="0"/>
      <p:bldP spid="33" grpId="0" animBg="1"/>
      <p:bldP spid="38" grpId="0" animBg="1"/>
      <p:bldP spid="44" grpId="0" animBg="1"/>
      <p:bldP spid="4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4D16F9C-04F8-48AF-8460-EDD4A596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小结：什么是文件？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949372E-27FD-4BB6-B0A0-070BF1C4B0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1213" y="1457648"/>
            <a:ext cx="8020050" cy="484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8470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FA72FD6E-79D9-4231-A5BB-DF4B2C531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5BEACF0A-FB87-480D-B5E2-493EEBB829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什么是文件？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>
                <a:solidFill>
                  <a:srgbClr val="FF0000"/>
                </a:solidFill>
              </a:rPr>
              <a:t>文件系统是怎么管理的？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78556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4AE58B16-E9EB-4912-8E52-E11B8EDE8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文件系统是怎么管理的？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0B21368-69A2-4F30-9CE8-5FBF34688E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文件系统的实现</a:t>
            </a:r>
            <a:endParaRPr lang="en-US" altLang="zh-CN" dirty="0"/>
          </a:p>
          <a:p>
            <a:pPr marL="514350" indent="-514350">
              <a:buFont typeface="Wingdings" panose="05000000000000000000" pitchFamily="2" charset="2"/>
              <a:buChar char="u"/>
            </a:pPr>
            <a:r>
              <a:rPr lang="zh-CN" altLang="en-US" sz="2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文件系统层次结构</a:t>
            </a:r>
            <a:endParaRPr lang="en-US" altLang="zh-CN" sz="24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marL="514350" indent="-514350">
              <a:buFont typeface="Wingdings" panose="05000000000000000000" pitchFamily="2" charset="2"/>
              <a:buChar char="u"/>
            </a:pPr>
            <a:r>
              <a:rPr lang="zh-CN" altLang="en-US" sz="2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目录实现</a:t>
            </a:r>
            <a:endParaRPr lang="en-US" altLang="zh-CN" sz="24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marL="514350" indent="-514350">
              <a:buFont typeface="Wingdings" panose="05000000000000000000" pitchFamily="2" charset="2"/>
              <a:buChar char="u"/>
            </a:pPr>
            <a:r>
              <a:rPr lang="zh-CN" altLang="en-US" sz="2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文件实现</a:t>
            </a:r>
            <a:endParaRPr lang="en-US" altLang="zh-CN" sz="24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253244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FA72FD6E-79D9-4231-A5BB-DF4B2C531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5BEACF0A-FB87-480D-B5E2-493EEBB829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>
                <a:solidFill>
                  <a:srgbClr val="FF0000"/>
                </a:solidFill>
              </a:rPr>
              <a:t>什么是文件？</a:t>
            </a:r>
            <a:endParaRPr lang="en-US" altLang="zh-CN" dirty="0">
              <a:solidFill>
                <a:srgbClr val="FF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文件系统是怎么管理的？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212DB1C-2F64-449D-BC66-9821CBA212F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970" b="6012"/>
          <a:stretch/>
        </p:blipFill>
        <p:spPr>
          <a:xfrm>
            <a:off x="9058901" y="3161894"/>
            <a:ext cx="2146507" cy="3055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4118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4AE58B16-E9EB-4912-8E52-E11B8EDE8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文件系统是怎么管理的？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0B21368-69A2-4F30-9CE8-5FBF34688E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文件系统的实现</a:t>
            </a:r>
            <a:endParaRPr lang="en-US" altLang="zh-CN" dirty="0"/>
          </a:p>
          <a:p>
            <a:pPr marL="514350" indent="-514350">
              <a:buFont typeface="Wingdings" panose="05000000000000000000" pitchFamily="2" charset="2"/>
              <a:buChar char="u"/>
            </a:pPr>
            <a:r>
              <a:rPr lang="zh-CN" altLang="en-US" sz="2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文件系统层次结构</a:t>
            </a:r>
            <a:endParaRPr lang="en-US" altLang="zh-CN" sz="24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marL="1200184" lvl="1" indent="-514350">
              <a:buFont typeface="Wingdings" panose="05000000000000000000" pitchFamily="2" charset="2"/>
              <a:buChar char="u"/>
            </a:pPr>
            <a:r>
              <a:rPr lang="zh-CN" altLang="en-US" sz="1800" dirty="0"/>
              <a:t>用户调用接口</a:t>
            </a:r>
          </a:p>
          <a:p>
            <a:pPr marL="1200184" lvl="1" indent="-514350">
              <a:buFont typeface="Wingdings" panose="05000000000000000000" pitchFamily="2" charset="2"/>
              <a:buChar char="u"/>
            </a:pPr>
            <a:r>
              <a:rPr lang="zh-CN" altLang="en-US" sz="1800" dirty="0"/>
              <a:t>文件目录系统</a:t>
            </a:r>
          </a:p>
          <a:p>
            <a:pPr marL="1200184" lvl="1" indent="-514350">
              <a:buFont typeface="Wingdings" panose="05000000000000000000" pitchFamily="2" charset="2"/>
              <a:buChar char="u"/>
            </a:pPr>
            <a:r>
              <a:rPr lang="zh-CN" altLang="en-US" sz="1800" dirty="0"/>
              <a:t>存取控制验证模块</a:t>
            </a:r>
          </a:p>
          <a:p>
            <a:pPr marL="1200184" lvl="1" indent="-514350">
              <a:buFont typeface="Wingdings" panose="05000000000000000000" pitchFamily="2" charset="2"/>
              <a:buChar char="u"/>
            </a:pPr>
            <a:r>
              <a:rPr lang="zh-CN" altLang="en-US" sz="1800" dirty="0"/>
              <a:t>逻辑文件系统与文件信息缓冲区</a:t>
            </a:r>
          </a:p>
          <a:p>
            <a:pPr marL="1200184" lvl="1" indent="-514350">
              <a:buFont typeface="Wingdings" panose="05000000000000000000" pitchFamily="2" charset="2"/>
              <a:buChar char="u"/>
            </a:pPr>
            <a:r>
              <a:rPr lang="zh-CN" altLang="en-US" sz="1800" dirty="0"/>
              <a:t>物理文件系统</a:t>
            </a:r>
          </a:p>
          <a:p>
            <a:pPr marL="1200184" lvl="1" indent="-514350">
              <a:buFont typeface="Wingdings" panose="05000000000000000000" pitchFamily="2" charset="2"/>
              <a:buChar char="u"/>
            </a:pPr>
            <a:r>
              <a:rPr lang="zh-CN" altLang="en-US" sz="1800" dirty="0"/>
              <a:t>辅助分配模块</a:t>
            </a:r>
          </a:p>
          <a:p>
            <a:pPr marL="1200184" lvl="1" indent="-514350">
              <a:buFont typeface="Wingdings" panose="05000000000000000000" pitchFamily="2" charset="2"/>
              <a:buChar char="u"/>
            </a:pPr>
            <a:r>
              <a:rPr lang="zh-CN" altLang="en-US" sz="1800" dirty="0"/>
              <a:t>设备管理程序模块</a:t>
            </a:r>
            <a:endParaRPr lang="en-US" altLang="zh-CN" sz="18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533B1F8-F169-45C1-803C-05F738ACEF1C}"/>
              </a:ext>
            </a:extLst>
          </p:cNvPr>
          <p:cNvSpPr/>
          <p:nvPr/>
        </p:nvSpPr>
        <p:spPr>
          <a:xfrm>
            <a:off x="7496080" y="4924537"/>
            <a:ext cx="2916798" cy="426524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物理文件系统</a:t>
            </a: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1FB34A4A-2F94-4EAD-9752-CBFC45823735}"/>
              </a:ext>
            </a:extLst>
          </p:cNvPr>
          <p:cNvGrpSpPr/>
          <p:nvPr/>
        </p:nvGrpSpPr>
        <p:grpSpPr>
          <a:xfrm>
            <a:off x="7744818" y="1282052"/>
            <a:ext cx="2419323" cy="1178900"/>
            <a:chOff x="3105083" y="519201"/>
            <a:chExt cx="3194874" cy="1556815"/>
          </a:xfrm>
        </p:grpSpPr>
        <p:pic>
          <p:nvPicPr>
            <p:cNvPr id="20" name="图片 19">
              <a:extLst>
                <a:ext uri="{FF2B5EF4-FFF2-40B4-BE49-F238E27FC236}">
                  <a16:creationId xmlns:a16="http://schemas.microsoft.com/office/drawing/2014/main" id="{A5B35174-35EA-458B-A69B-DBDA641EEB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328" l="10000" r="90000">
                          <a14:foregroundMark x1="49180" y1="10000" x2="49180" y2="10000"/>
                          <a14:foregroundMark x1="50984" y1="74918" x2="50984" y2="74918"/>
                          <a14:foregroundMark x1="45246" y1="70000" x2="53115" y2="86721"/>
                          <a14:foregroundMark x1="53115" y1="86721" x2="55410" y2="77213"/>
                          <a14:foregroundMark x1="55410" y1="77213" x2="42295" y2="80000"/>
                          <a14:foregroundMark x1="48689" y1="83443" x2="52623" y2="89180"/>
                          <a14:foregroundMark x1="48033" y1="86066" x2="48689" y2="90000"/>
                          <a14:foregroundMark x1="48689" y1="90328" x2="51148" y2="90000"/>
                          <a14:foregroundMark x1="56721" y1="89836" x2="69180" y2="8623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43142" y="519201"/>
              <a:ext cx="1556815" cy="1556815"/>
            </a:xfrm>
            <a:prstGeom prst="rect">
              <a:avLst/>
            </a:prstGeom>
          </p:spPr>
        </p:pic>
        <p:pic>
          <p:nvPicPr>
            <p:cNvPr id="21" name="图片 20">
              <a:extLst>
                <a:ext uri="{FF2B5EF4-FFF2-40B4-BE49-F238E27FC236}">
                  <a16:creationId xmlns:a16="http://schemas.microsoft.com/office/drawing/2014/main" id="{9F279B51-FBF7-4362-8A2D-354F4B69B39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05083" y="571196"/>
              <a:ext cx="1064856" cy="1353343"/>
            </a:xfrm>
            <a:prstGeom prst="rect">
              <a:avLst/>
            </a:prstGeom>
          </p:spPr>
        </p:pic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4993B825-1739-40D6-A07B-47270D97EC8E}"/>
              </a:ext>
            </a:extLst>
          </p:cNvPr>
          <p:cNvGrpSpPr/>
          <p:nvPr/>
        </p:nvGrpSpPr>
        <p:grpSpPr>
          <a:xfrm>
            <a:off x="7509114" y="2494973"/>
            <a:ext cx="2890731" cy="590425"/>
            <a:chOff x="7492508" y="2761302"/>
            <a:chExt cx="2890731" cy="590425"/>
          </a:xfrm>
          <a:solidFill>
            <a:schemeClr val="tx2">
              <a:lumMod val="75000"/>
            </a:schemeClr>
          </a:solidFill>
        </p:grpSpPr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948D2886-22B5-4282-AA5E-37176CA958BD}"/>
                </a:ext>
              </a:extLst>
            </p:cNvPr>
            <p:cNvGrpSpPr/>
            <p:nvPr/>
          </p:nvGrpSpPr>
          <p:grpSpPr>
            <a:xfrm>
              <a:off x="7563107" y="2984695"/>
              <a:ext cx="2749533" cy="367032"/>
              <a:chOff x="7568404" y="2984695"/>
              <a:chExt cx="2749533" cy="367032"/>
            </a:xfrm>
            <a:grpFill/>
          </p:grpSpPr>
          <p:sp>
            <p:nvSpPr>
              <p:cNvPr id="24" name="箭头: 下 23">
                <a:extLst>
                  <a:ext uri="{FF2B5EF4-FFF2-40B4-BE49-F238E27FC236}">
                    <a16:creationId xmlns:a16="http://schemas.microsoft.com/office/drawing/2014/main" id="{DA61C7EA-A3E3-4D86-8C9E-7A348029D299}"/>
                  </a:ext>
                </a:extLst>
              </p:cNvPr>
              <p:cNvSpPr/>
              <p:nvPr/>
            </p:nvSpPr>
            <p:spPr>
              <a:xfrm>
                <a:off x="9397942" y="2984695"/>
                <a:ext cx="310151" cy="367032"/>
              </a:xfrm>
              <a:prstGeom prst="downArrow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25" name="箭头: 下 24">
                <a:extLst>
                  <a:ext uri="{FF2B5EF4-FFF2-40B4-BE49-F238E27FC236}">
                    <a16:creationId xmlns:a16="http://schemas.microsoft.com/office/drawing/2014/main" id="{7B941A9F-659A-4B2F-809A-5830C6FE7174}"/>
                  </a:ext>
                </a:extLst>
              </p:cNvPr>
              <p:cNvSpPr/>
              <p:nvPr/>
            </p:nvSpPr>
            <p:spPr>
              <a:xfrm>
                <a:off x="8788096" y="2984695"/>
                <a:ext cx="310151" cy="367032"/>
              </a:xfrm>
              <a:prstGeom prst="downArrow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26" name="箭头: 下 25">
                <a:extLst>
                  <a:ext uri="{FF2B5EF4-FFF2-40B4-BE49-F238E27FC236}">
                    <a16:creationId xmlns:a16="http://schemas.microsoft.com/office/drawing/2014/main" id="{037EB5C4-629D-4018-BAFC-EEBD269B8185}"/>
                  </a:ext>
                </a:extLst>
              </p:cNvPr>
              <p:cNvSpPr/>
              <p:nvPr/>
            </p:nvSpPr>
            <p:spPr>
              <a:xfrm>
                <a:off x="7568404" y="2984695"/>
                <a:ext cx="310151" cy="367032"/>
              </a:xfrm>
              <a:prstGeom prst="downArrow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27" name="箭头: 下 26">
                <a:extLst>
                  <a:ext uri="{FF2B5EF4-FFF2-40B4-BE49-F238E27FC236}">
                    <a16:creationId xmlns:a16="http://schemas.microsoft.com/office/drawing/2014/main" id="{6E198301-CEF9-42CB-BC8E-5F46670CB081}"/>
                  </a:ext>
                </a:extLst>
              </p:cNvPr>
              <p:cNvSpPr/>
              <p:nvPr/>
            </p:nvSpPr>
            <p:spPr>
              <a:xfrm>
                <a:off x="8178250" y="2984695"/>
                <a:ext cx="310151" cy="367032"/>
              </a:xfrm>
              <a:prstGeom prst="downArrow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28" name="箭头: 下 27">
                <a:extLst>
                  <a:ext uri="{FF2B5EF4-FFF2-40B4-BE49-F238E27FC236}">
                    <a16:creationId xmlns:a16="http://schemas.microsoft.com/office/drawing/2014/main" id="{608E861E-C5E3-4FAC-A785-196323432A15}"/>
                  </a:ext>
                </a:extLst>
              </p:cNvPr>
              <p:cNvSpPr/>
              <p:nvPr/>
            </p:nvSpPr>
            <p:spPr>
              <a:xfrm>
                <a:off x="10007786" y="2984695"/>
                <a:ext cx="310151" cy="367032"/>
              </a:xfrm>
              <a:prstGeom prst="downArrow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</p:grp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2C3F6C55-5C9E-4832-AD67-7EF341DC345B}"/>
                </a:ext>
              </a:extLst>
            </p:cNvPr>
            <p:cNvSpPr/>
            <p:nvPr/>
          </p:nvSpPr>
          <p:spPr>
            <a:xfrm>
              <a:off x="7492508" y="2761302"/>
              <a:ext cx="2890731" cy="338099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8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用户调用接口</a:t>
              </a:r>
            </a:p>
          </p:txBody>
        </p:sp>
      </p:grpSp>
      <p:sp>
        <p:nvSpPr>
          <p:cNvPr id="29" name="矩形 28">
            <a:extLst>
              <a:ext uri="{FF2B5EF4-FFF2-40B4-BE49-F238E27FC236}">
                <a16:creationId xmlns:a16="http://schemas.microsoft.com/office/drawing/2014/main" id="{3887E6C9-5C25-4CD4-8B8E-F20DB67A0C20}"/>
              </a:ext>
            </a:extLst>
          </p:cNvPr>
          <p:cNvSpPr/>
          <p:nvPr/>
        </p:nvSpPr>
        <p:spPr>
          <a:xfrm>
            <a:off x="7511864" y="3189733"/>
            <a:ext cx="2885231" cy="426523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文件目录系统</a:t>
            </a:r>
            <a:endParaRPr lang="en-US" altLang="zh-CN" sz="12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0E394EB0-E0BB-4C70-A6CE-7F2277F088A8}"/>
              </a:ext>
            </a:extLst>
          </p:cNvPr>
          <p:cNvSpPr/>
          <p:nvPr/>
        </p:nvSpPr>
        <p:spPr>
          <a:xfrm>
            <a:off x="7511864" y="3769818"/>
            <a:ext cx="2885231" cy="42652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存取控制模块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BB86E0DF-47BB-493F-A356-EF84977844F2}"/>
              </a:ext>
            </a:extLst>
          </p:cNvPr>
          <p:cNvSpPr/>
          <p:nvPr/>
        </p:nvSpPr>
        <p:spPr>
          <a:xfrm>
            <a:off x="7500643" y="4349904"/>
            <a:ext cx="2907672" cy="426523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逻辑文件系统与文件信息缓冲区</a:t>
            </a:r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2BD4DC58-CA21-46E7-BE9D-7788A3DBB170}"/>
              </a:ext>
            </a:extLst>
          </p:cNvPr>
          <p:cNvSpPr/>
          <p:nvPr/>
        </p:nvSpPr>
        <p:spPr>
          <a:xfrm>
            <a:off x="9719402" y="5634749"/>
            <a:ext cx="703332" cy="610561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硬件设备</a:t>
            </a:r>
          </a:p>
        </p:txBody>
      </p:sp>
      <p:sp>
        <p:nvSpPr>
          <p:cNvPr id="40" name="平行四边形 39">
            <a:extLst>
              <a:ext uri="{FF2B5EF4-FFF2-40B4-BE49-F238E27FC236}">
                <a16:creationId xmlns:a16="http://schemas.microsoft.com/office/drawing/2014/main" id="{45728CF1-61AC-4A9C-9641-DB7425443E1E}"/>
              </a:ext>
            </a:extLst>
          </p:cNvPr>
          <p:cNvSpPr/>
          <p:nvPr/>
        </p:nvSpPr>
        <p:spPr>
          <a:xfrm>
            <a:off x="7558191" y="5634749"/>
            <a:ext cx="853679" cy="610561"/>
          </a:xfrm>
          <a:prstGeom prst="parallelogram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辅助分配模块</a:t>
            </a:r>
          </a:p>
        </p:txBody>
      </p:sp>
      <p:sp>
        <p:nvSpPr>
          <p:cNvPr id="41" name="五边形 40">
            <a:extLst>
              <a:ext uri="{FF2B5EF4-FFF2-40B4-BE49-F238E27FC236}">
                <a16:creationId xmlns:a16="http://schemas.microsoft.com/office/drawing/2014/main" id="{1AFFF674-B38A-49E7-B911-109D5A855914}"/>
              </a:ext>
            </a:extLst>
          </p:cNvPr>
          <p:cNvSpPr/>
          <p:nvPr/>
        </p:nvSpPr>
        <p:spPr>
          <a:xfrm>
            <a:off x="8540682" y="5492488"/>
            <a:ext cx="1049907" cy="752822"/>
          </a:xfrm>
          <a:prstGeom prst="pentagon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设备管理程序模块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D53BC2DB-24E2-436D-B6A7-2F34DB91BF3F}"/>
              </a:ext>
            </a:extLst>
          </p:cNvPr>
          <p:cNvSpPr txBox="1"/>
          <p:nvPr/>
        </p:nvSpPr>
        <p:spPr>
          <a:xfrm>
            <a:off x="6133871" y="2529662"/>
            <a:ext cx="9553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文件</a:t>
            </a:r>
            <a:endParaRPr lang="en-US" altLang="zh-CN" sz="14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algn="ctr"/>
            <a:r>
              <a:rPr lang="zh-CN" altLang="en-US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系统接口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467B0775-8BD9-49C9-826F-F10D47AD9C90}"/>
              </a:ext>
            </a:extLst>
          </p:cNvPr>
          <p:cNvSpPr txBox="1"/>
          <p:nvPr/>
        </p:nvSpPr>
        <p:spPr>
          <a:xfrm>
            <a:off x="5968548" y="3691682"/>
            <a:ext cx="112067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对象操纵</a:t>
            </a:r>
            <a:endParaRPr lang="en-US" altLang="zh-CN" sz="14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algn="ctr"/>
            <a:r>
              <a:rPr lang="zh-CN" altLang="en-US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和管理软件</a:t>
            </a: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0F795151-14E0-4D66-8718-29971C170B72}"/>
              </a:ext>
            </a:extLst>
          </p:cNvPr>
          <p:cNvSpPr txBox="1"/>
          <p:nvPr/>
        </p:nvSpPr>
        <p:spPr>
          <a:xfrm>
            <a:off x="6046000" y="5320775"/>
            <a:ext cx="104990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对象</a:t>
            </a:r>
            <a:endParaRPr lang="en-US" altLang="zh-CN" sz="14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algn="ctr"/>
            <a:r>
              <a:rPr lang="zh-CN" altLang="en-US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及其属性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4B489F0E-DE8D-4C56-99F0-19083DDA582B}"/>
              </a:ext>
            </a:extLst>
          </p:cNvPr>
          <p:cNvSpPr txBox="1"/>
          <p:nvPr/>
        </p:nvSpPr>
        <p:spPr>
          <a:xfrm>
            <a:off x="10457389" y="3123960"/>
            <a:ext cx="9553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管理</a:t>
            </a:r>
            <a:endParaRPr lang="en-US" altLang="zh-CN" sz="12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r>
              <a:rPr lang="zh-CN" altLang="en-US" sz="12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打开文件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818A5A31-879C-4B24-81E9-F407F4C156E6}"/>
              </a:ext>
            </a:extLst>
          </p:cNvPr>
          <p:cNvSpPr txBox="1"/>
          <p:nvPr/>
        </p:nvSpPr>
        <p:spPr>
          <a:xfrm>
            <a:off x="10457389" y="2525460"/>
            <a:ext cx="109739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打开、</a:t>
            </a:r>
            <a:endParaRPr lang="en-US" altLang="zh-CN" sz="12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r>
              <a:rPr lang="zh-CN" altLang="en-US" sz="12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读写、删除</a:t>
            </a: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378A311F-242D-4545-82E2-C16F60A3379C}"/>
              </a:ext>
            </a:extLst>
          </p:cNvPr>
          <p:cNvSpPr txBox="1"/>
          <p:nvPr/>
        </p:nvSpPr>
        <p:spPr>
          <a:xfrm>
            <a:off x="10457389" y="4320960"/>
            <a:ext cx="9553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记录转</a:t>
            </a:r>
            <a:endParaRPr lang="en-US" altLang="zh-CN" sz="12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r>
              <a:rPr lang="zh-CN" altLang="en-US" sz="12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逻辑块号</a:t>
            </a: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E038C611-30A9-4AEF-8D61-AAAE01702BB7}"/>
              </a:ext>
            </a:extLst>
          </p:cNvPr>
          <p:cNvSpPr txBox="1"/>
          <p:nvPr/>
        </p:nvSpPr>
        <p:spPr>
          <a:xfrm>
            <a:off x="10457389" y="3722460"/>
            <a:ext cx="107455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控制</a:t>
            </a:r>
            <a:endParaRPr lang="en-US" altLang="zh-CN" sz="12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r>
              <a:rPr lang="zh-CN" altLang="en-US" sz="12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访问权限</a:t>
            </a: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2C60957C-2B26-425D-A7CC-113DD2C68865}"/>
              </a:ext>
            </a:extLst>
          </p:cNvPr>
          <p:cNvSpPr txBox="1"/>
          <p:nvPr/>
        </p:nvSpPr>
        <p:spPr>
          <a:xfrm>
            <a:off x="10457389" y="4919461"/>
            <a:ext cx="95291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块号转</a:t>
            </a:r>
            <a:endParaRPr lang="en-US" altLang="zh-CN" sz="12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r>
              <a:rPr lang="zh-CN" altLang="en-US" sz="12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物理地址</a:t>
            </a:r>
          </a:p>
        </p:txBody>
      </p:sp>
      <p:sp>
        <p:nvSpPr>
          <p:cNvPr id="62" name="右大括号 61">
            <a:extLst>
              <a:ext uri="{FF2B5EF4-FFF2-40B4-BE49-F238E27FC236}">
                <a16:creationId xmlns:a16="http://schemas.microsoft.com/office/drawing/2014/main" id="{99E209D9-49EF-4930-83DB-84CBAE56F65F}"/>
              </a:ext>
            </a:extLst>
          </p:cNvPr>
          <p:cNvSpPr/>
          <p:nvPr/>
        </p:nvSpPr>
        <p:spPr>
          <a:xfrm rot="10800000">
            <a:off x="7094292" y="3189732"/>
            <a:ext cx="193428" cy="1586694"/>
          </a:xfrm>
          <a:prstGeom prst="rightBrace">
            <a:avLst>
              <a:gd name="adj1" fmla="val 52777"/>
              <a:gd name="adj2" fmla="val 50000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endParaRPr lang="zh-CN" altLang="en-US"/>
          </a:p>
        </p:txBody>
      </p:sp>
      <p:sp>
        <p:nvSpPr>
          <p:cNvPr id="64" name="右大括号 63">
            <a:extLst>
              <a:ext uri="{FF2B5EF4-FFF2-40B4-BE49-F238E27FC236}">
                <a16:creationId xmlns:a16="http://schemas.microsoft.com/office/drawing/2014/main" id="{92E76397-1FAF-4DD5-BD2C-6D35814D4895}"/>
              </a:ext>
            </a:extLst>
          </p:cNvPr>
          <p:cNvSpPr/>
          <p:nvPr/>
        </p:nvSpPr>
        <p:spPr>
          <a:xfrm rot="10800000">
            <a:off x="7118162" y="4919460"/>
            <a:ext cx="193428" cy="1325849"/>
          </a:xfrm>
          <a:prstGeom prst="rightBrace">
            <a:avLst>
              <a:gd name="adj1" fmla="val 52777"/>
              <a:gd name="adj2" fmla="val 50000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endParaRPr lang="zh-CN" altLang="en-US"/>
          </a:p>
        </p:txBody>
      </p:sp>
      <p:sp>
        <p:nvSpPr>
          <p:cNvPr id="65" name="右大括号 64">
            <a:extLst>
              <a:ext uri="{FF2B5EF4-FFF2-40B4-BE49-F238E27FC236}">
                <a16:creationId xmlns:a16="http://schemas.microsoft.com/office/drawing/2014/main" id="{23F83C83-DBB7-46DE-A8C3-47BA1340DB66}"/>
              </a:ext>
            </a:extLst>
          </p:cNvPr>
          <p:cNvSpPr/>
          <p:nvPr/>
        </p:nvSpPr>
        <p:spPr>
          <a:xfrm rot="10800000">
            <a:off x="7089221" y="2527548"/>
            <a:ext cx="186077" cy="519149"/>
          </a:xfrm>
          <a:prstGeom prst="rightBrace">
            <a:avLst>
              <a:gd name="adj1" fmla="val 52777"/>
              <a:gd name="adj2" fmla="val 50000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9197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4AE58B16-E9EB-4912-8E52-E11B8EDE8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文件系统是怎么管理的？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0B21368-69A2-4F30-9CE8-5FBF34688E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文件系统的实现</a:t>
            </a:r>
            <a:endParaRPr lang="en-US" altLang="zh-CN" dirty="0"/>
          </a:p>
          <a:p>
            <a:pPr marL="514350" indent="-514350">
              <a:buFont typeface="Wingdings" panose="05000000000000000000" pitchFamily="2" charset="2"/>
              <a:buChar char="u"/>
            </a:pPr>
            <a:r>
              <a:rPr lang="zh-CN" altLang="en-US" sz="2400" dirty="0">
                <a:solidFill>
                  <a:srgbClr val="FF000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目录实现</a:t>
            </a:r>
            <a:endParaRPr lang="en-US" altLang="zh-CN" sz="2400" dirty="0">
              <a:solidFill>
                <a:srgbClr val="FF0000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marL="1200184" lvl="1" indent="-514350">
              <a:buFont typeface="Wingdings" panose="05000000000000000000" pitchFamily="2" charset="2"/>
              <a:buChar char="u"/>
            </a:pPr>
            <a:r>
              <a:rPr lang="zh-CN" altLang="en-US" sz="1800" dirty="0"/>
              <a:t>线性列表</a:t>
            </a:r>
          </a:p>
          <a:p>
            <a:pPr marL="1200184" lvl="1" indent="-514350">
              <a:buFont typeface="Wingdings" panose="05000000000000000000" pitchFamily="2" charset="2"/>
              <a:buChar char="u"/>
            </a:pPr>
            <a:r>
              <a:rPr lang="zh-CN" altLang="en-US" sz="1800" dirty="0"/>
              <a:t>哈希表</a:t>
            </a:r>
            <a:endParaRPr lang="en-US" altLang="zh-CN" sz="18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14C38C7A-6767-4AA1-A516-45AFE311878A}"/>
              </a:ext>
            </a:extLst>
          </p:cNvPr>
          <p:cNvSpPr txBox="1"/>
          <p:nvPr/>
        </p:nvSpPr>
        <p:spPr>
          <a:xfrm>
            <a:off x="5030239" y="1825842"/>
            <a:ext cx="145593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6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线性表：链表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59C8F25F-3A48-485E-BBC6-EDA42CE39238}"/>
              </a:ext>
            </a:extLst>
          </p:cNvPr>
          <p:cNvSpPr txBox="1"/>
          <p:nvPr/>
        </p:nvSpPr>
        <p:spPr>
          <a:xfrm>
            <a:off x="5030239" y="2873433"/>
            <a:ext cx="145593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6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线性表：数组</a:t>
            </a:r>
          </a:p>
        </p:txBody>
      </p:sp>
      <p:graphicFrame>
        <p:nvGraphicFramePr>
          <p:cNvPr id="45" name="表格 5">
            <a:extLst>
              <a:ext uri="{FF2B5EF4-FFF2-40B4-BE49-F238E27FC236}">
                <a16:creationId xmlns:a16="http://schemas.microsoft.com/office/drawing/2014/main" id="{8B2E86E6-DF9F-41AC-BE8D-2935F778ED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0331716"/>
              </p:ext>
            </p:extLst>
          </p:nvPr>
        </p:nvGraphicFramePr>
        <p:xfrm>
          <a:off x="6575051" y="2914186"/>
          <a:ext cx="360040" cy="130805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60040">
                  <a:extLst>
                    <a:ext uri="{9D8B030D-6E8A-4147-A177-3AD203B41FA5}">
                      <a16:colId xmlns:a16="http://schemas.microsoft.com/office/drawing/2014/main" val="2417587624"/>
                    </a:ext>
                  </a:extLst>
                </a:gridCol>
              </a:tblGrid>
              <a:tr h="32701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0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4997750"/>
                  </a:ext>
                </a:extLst>
              </a:tr>
              <a:tr h="32701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1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7606595"/>
                  </a:ext>
                </a:extLst>
              </a:tr>
              <a:tr h="32701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2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3386193"/>
                  </a:ext>
                </a:extLst>
              </a:tr>
              <a:tr h="32701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3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0526872"/>
                  </a:ext>
                </a:extLst>
              </a:tr>
            </a:tbl>
          </a:graphicData>
        </a:graphic>
      </p:graphicFrame>
      <p:sp>
        <p:nvSpPr>
          <p:cNvPr id="46" name="文本框 45">
            <a:extLst>
              <a:ext uri="{FF2B5EF4-FFF2-40B4-BE49-F238E27FC236}">
                <a16:creationId xmlns:a16="http://schemas.microsoft.com/office/drawing/2014/main" id="{AE76D953-0899-4E93-8A26-8B0DD5B8CF5A}"/>
              </a:ext>
            </a:extLst>
          </p:cNvPr>
          <p:cNvSpPr txBox="1"/>
          <p:nvPr/>
        </p:nvSpPr>
        <p:spPr>
          <a:xfrm>
            <a:off x="5571118" y="4661408"/>
            <a:ext cx="91505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6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哈希表：</a:t>
            </a:r>
          </a:p>
        </p:txBody>
      </p:sp>
      <p:grpSp>
        <p:nvGrpSpPr>
          <p:cNvPr id="126" name="组合 125">
            <a:extLst>
              <a:ext uri="{FF2B5EF4-FFF2-40B4-BE49-F238E27FC236}">
                <a16:creationId xmlns:a16="http://schemas.microsoft.com/office/drawing/2014/main" id="{1199C7F3-5995-430B-955D-26BAFBEFD8CC}"/>
              </a:ext>
            </a:extLst>
          </p:cNvPr>
          <p:cNvGrpSpPr/>
          <p:nvPr/>
        </p:nvGrpSpPr>
        <p:grpSpPr>
          <a:xfrm>
            <a:off x="6575051" y="1497608"/>
            <a:ext cx="4816837" cy="1062843"/>
            <a:chOff x="6575051" y="1497608"/>
            <a:chExt cx="4816837" cy="1062843"/>
          </a:xfrm>
        </p:grpSpPr>
        <p:cxnSp>
          <p:nvCxnSpPr>
            <p:cNvPr id="21" name="连接符: 曲线 20">
              <a:extLst>
                <a:ext uri="{FF2B5EF4-FFF2-40B4-BE49-F238E27FC236}">
                  <a16:creationId xmlns:a16="http://schemas.microsoft.com/office/drawing/2014/main" id="{FB7252A4-C655-4E6F-8854-71A8A82AE7D0}"/>
                </a:ext>
              </a:extLst>
            </p:cNvPr>
            <p:cNvCxnSpPr>
              <a:cxnSpLocks/>
              <a:stCxn id="30" idx="3"/>
              <a:endCxn id="28" idx="1"/>
            </p:cNvCxnSpPr>
            <p:nvPr/>
          </p:nvCxnSpPr>
          <p:spPr>
            <a:xfrm flipV="1">
              <a:off x="7700683" y="1705420"/>
              <a:ext cx="343037" cy="326434"/>
            </a:xfrm>
            <a:prstGeom prst="curvedConnector3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连接符: 曲线 21">
              <a:extLst>
                <a:ext uri="{FF2B5EF4-FFF2-40B4-BE49-F238E27FC236}">
                  <a16:creationId xmlns:a16="http://schemas.microsoft.com/office/drawing/2014/main" id="{BB12D55C-C503-4707-A839-D0F8D38C5C49}"/>
                </a:ext>
              </a:extLst>
            </p:cNvPr>
            <p:cNvCxnSpPr>
              <a:cxnSpLocks/>
              <a:stCxn id="49" idx="3"/>
              <a:endCxn id="27" idx="0"/>
            </p:cNvCxnSpPr>
            <p:nvPr/>
          </p:nvCxnSpPr>
          <p:spPr>
            <a:xfrm>
              <a:off x="9402551" y="1705420"/>
              <a:ext cx="393965" cy="439407"/>
            </a:xfrm>
            <a:prstGeom prst="curvedConnector2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连接符: 曲线 22">
              <a:extLst>
                <a:ext uri="{FF2B5EF4-FFF2-40B4-BE49-F238E27FC236}">
                  <a16:creationId xmlns:a16="http://schemas.microsoft.com/office/drawing/2014/main" id="{A1118ECC-9FF2-4BAA-9427-6710B232D200}"/>
                </a:ext>
              </a:extLst>
            </p:cNvPr>
            <p:cNvCxnSpPr>
              <a:cxnSpLocks/>
              <a:stCxn id="50" idx="3"/>
              <a:endCxn id="29" idx="2"/>
            </p:cNvCxnSpPr>
            <p:nvPr/>
          </p:nvCxnSpPr>
          <p:spPr>
            <a:xfrm flipV="1">
              <a:off x="10445853" y="2121044"/>
              <a:ext cx="409255" cy="230336"/>
            </a:xfrm>
            <a:prstGeom prst="curvedConnector2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" name="组合 51">
              <a:extLst>
                <a:ext uri="{FF2B5EF4-FFF2-40B4-BE49-F238E27FC236}">
                  <a16:creationId xmlns:a16="http://schemas.microsoft.com/office/drawing/2014/main" id="{D72480AE-21C9-4B72-98F2-9CAF74BE59D2}"/>
                </a:ext>
              </a:extLst>
            </p:cNvPr>
            <p:cNvGrpSpPr/>
            <p:nvPr/>
          </p:nvGrpSpPr>
          <p:grpSpPr>
            <a:xfrm>
              <a:off x="6575051" y="1824042"/>
              <a:ext cx="1125632" cy="415624"/>
              <a:chOff x="6575051" y="1824042"/>
              <a:chExt cx="1125632" cy="415624"/>
            </a:xfrm>
          </p:grpSpPr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382422EA-96E5-4720-896C-A81FB0073825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575051" y="1824042"/>
                <a:ext cx="870259" cy="41562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50" dirty="0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Download</a:t>
                </a:r>
                <a:endParaRPr lang="zh-CN" altLang="en-US" sz="105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E906029F-0EFA-44A7-B812-D57B0BD1E82A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7445310" y="1824042"/>
                <a:ext cx="255373" cy="41562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en-US" altLang="zh-CN" sz="1000" dirty="0" err="1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ptr</a:t>
                </a:r>
                <a:endParaRPr lang="zh-CN" altLang="en-US" sz="10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</p:grpSp>
        <p:grpSp>
          <p:nvGrpSpPr>
            <p:cNvPr id="53" name="组合 52">
              <a:extLst>
                <a:ext uri="{FF2B5EF4-FFF2-40B4-BE49-F238E27FC236}">
                  <a16:creationId xmlns:a16="http://schemas.microsoft.com/office/drawing/2014/main" id="{14817ED2-FE40-45DF-905F-65AA16BEC666}"/>
                </a:ext>
              </a:extLst>
            </p:cNvPr>
            <p:cNvGrpSpPr/>
            <p:nvPr/>
          </p:nvGrpSpPr>
          <p:grpSpPr>
            <a:xfrm>
              <a:off x="8043720" y="1497608"/>
              <a:ext cx="1358831" cy="415624"/>
              <a:chOff x="7891544" y="1579495"/>
              <a:chExt cx="1358831" cy="415624"/>
            </a:xfrm>
          </p:grpSpPr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E238049D-E397-421C-995F-961035AF922B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7891544" y="1579495"/>
                <a:ext cx="1110085" cy="41562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50" dirty="0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Program Files</a:t>
                </a:r>
                <a:endParaRPr lang="zh-CN" altLang="en-US" sz="105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C0BA6FFF-DF45-4A99-B6F1-98F91C1EC527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8995002" y="1579495"/>
                <a:ext cx="255373" cy="41562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en-US" altLang="zh-CN" sz="1000" dirty="0" err="1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ptr</a:t>
                </a:r>
                <a:endParaRPr lang="zh-CN" altLang="en-US" sz="10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</p:grpSp>
        <p:grpSp>
          <p:nvGrpSpPr>
            <p:cNvPr id="55" name="组合 54">
              <a:extLst>
                <a:ext uri="{FF2B5EF4-FFF2-40B4-BE49-F238E27FC236}">
                  <a16:creationId xmlns:a16="http://schemas.microsoft.com/office/drawing/2014/main" id="{3F1C02ED-C199-493A-91A0-6EAB0947AB5A}"/>
                </a:ext>
              </a:extLst>
            </p:cNvPr>
            <p:cNvGrpSpPr/>
            <p:nvPr/>
          </p:nvGrpSpPr>
          <p:grpSpPr>
            <a:xfrm>
              <a:off x="9402551" y="2143568"/>
              <a:ext cx="1043302" cy="416883"/>
              <a:chOff x="9402551" y="2143568"/>
              <a:chExt cx="1043302" cy="416883"/>
            </a:xfrm>
          </p:grpSpPr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98609971-56C8-498F-9F24-7A3ED81D6676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9402551" y="2144827"/>
                <a:ext cx="787929" cy="41562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50" dirty="0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Windows</a:t>
                </a:r>
                <a:endParaRPr lang="zh-CN" altLang="en-US" sz="105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63648A8D-1470-4D37-A67C-4920C9694AE3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0190480" y="2143568"/>
                <a:ext cx="255373" cy="41562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en-US" altLang="zh-CN" sz="1000" dirty="0" err="1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ptr</a:t>
                </a:r>
                <a:endParaRPr lang="zh-CN" altLang="en-US" sz="10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</p:grpSp>
        <p:grpSp>
          <p:nvGrpSpPr>
            <p:cNvPr id="54" name="组合 53">
              <a:extLst>
                <a:ext uri="{FF2B5EF4-FFF2-40B4-BE49-F238E27FC236}">
                  <a16:creationId xmlns:a16="http://schemas.microsoft.com/office/drawing/2014/main" id="{D50F5D16-1B90-414F-8B58-8E46BD8D10FD}"/>
                </a:ext>
              </a:extLst>
            </p:cNvPr>
            <p:cNvGrpSpPr/>
            <p:nvPr/>
          </p:nvGrpSpPr>
          <p:grpSpPr>
            <a:xfrm>
              <a:off x="10556056" y="1705420"/>
              <a:ext cx="835832" cy="415624"/>
              <a:chOff x="10410726" y="1711013"/>
              <a:chExt cx="835832" cy="415624"/>
            </a:xfrm>
          </p:grpSpPr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C8BA00E4-7F50-42A3-BBE3-5F77B39D889D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0410726" y="1711013"/>
                <a:ext cx="598104" cy="41562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050" dirty="0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用户</a:t>
                </a:r>
              </a:p>
            </p:txBody>
          </p:sp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1DC91325-F381-4A3C-BB87-B672F31DDB66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0991185" y="1711013"/>
                <a:ext cx="255373" cy="41562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en-US" altLang="zh-CN" sz="1000" dirty="0" err="1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ptr</a:t>
                </a:r>
                <a:endParaRPr lang="zh-CN" altLang="en-US" sz="10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</p:grpSp>
      </p:grpSp>
      <p:graphicFrame>
        <p:nvGraphicFramePr>
          <p:cNvPr id="62" name="表格 5">
            <a:extLst>
              <a:ext uri="{FF2B5EF4-FFF2-40B4-BE49-F238E27FC236}">
                <a16:creationId xmlns:a16="http://schemas.microsoft.com/office/drawing/2014/main" id="{AF96741D-FE33-4923-A0B3-A12BFFFA4E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6955584"/>
              </p:ext>
            </p:extLst>
          </p:nvPr>
        </p:nvGraphicFramePr>
        <p:xfrm>
          <a:off x="9857514" y="4498274"/>
          <a:ext cx="1296646" cy="163506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03680">
                  <a:extLst>
                    <a:ext uri="{9D8B030D-6E8A-4147-A177-3AD203B41FA5}">
                      <a16:colId xmlns:a16="http://schemas.microsoft.com/office/drawing/2014/main" val="2417587624"/>
                    </a:ext>
                  </a:extLst>
                </a:gridCol>
                <a:gridCol w="692966">
                  <a:extLst>
                    <a:ext uri="{9D8B030D-6E8A-4147-A177-3AD203B41FA5}">
                      <a16:colId xmlns:a16="http://schemas.microsoft.com/office/drawing/2014/main" val="2965994704"/>
                    </a:ext>
                  </a:extLst>
                </a:gridCol>
              </a:tblGrid>
              <a:tr h="32701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索引</a:t>
                      </a:r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地址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82764118"/>
                  </a:ext>
                </a:extLst>
              </a:tr>
              <a:tr h="32701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0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err="1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ptr</a:t>
                      </a:r>
                      <a:endParaRPr lang="zh-CN" altLang="en-US" sz="12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4997750"/>
                  </a:ext>
                </a:extLst>
              </a:tr>
              <a:tr h="32701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1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err="1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ptr</a:t>
                      </a:r>
                      <a:endParaRPr lang="zh-CN" altLang="en-US" sz="12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7606595"/>
                  </a:ext>
                </a:extLst>
              </a:tr>
              <a:tr h="32701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2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err="1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ptr</a:t>
                      </a:r>
                      <a:endParaRPr lang="zh-CN" altLang="en-US" sz="12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3386193"/>
                  </a:ext>
                </a:extLst>
              </a:tr>
              <a:tr h="32701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3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err="1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ptr</a:t>
                      </a:r>
                      <a:endParaRPr lang="zh-CN" altLang="en-US" sz="12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0526872"/>
                  </a:ext>
                </a:extLst>
              </a:tr>
            </a:tbl>
          </a:graphicData>
        </a:graphic>
      </p:graphicFrame>
      <p:grpSp>
        <p:nvGrpSpPr>
          <p:cNvPr id="63" name="组合 62">
            <a:extLst>
              <a:ext uri="{FF2B5EF4-FFF2-40B4-BE49-F238E27FC236}">
                <a16:creationId xmlns:a16="http://schemas.microsoft.com/office/drawing/2014/main" id="{A837A8E5-1B16-43A4-801C-F25107CF5F3A}"/>
              </a:ext>
            </a:extLst>
          </p:cNvPr>
          <p:cNvGrpSpPr/>
          <p:nvPr/>
        </p:nvGrpSpPr>
        <p:grpSpPr>
          <a:xfrm>
            <a:off x="6935091" y="2914186"/>
            <a:ext cx="1125632" cy="321111"/>
            <a:chOff x="6575051" y="1824042"/>
            <a:chExt cx="1125632" cy="415624"/>
          </a:xfrm>
        </p:grpSpPr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46F7E914-98B0-4A3B-93F4-7F760D5D68CD}"/>
                </a:ext>
              </a:extLst>
            </p:cNvPr>
            <p:cNvSpPr>
              <a:spLocks/>
            </p:cNvSpPr>
            <p:nvPr/>
          </p:nvSpPr>
          <p:spPr>
            <a:xfrm>
              <a:off x="6575051" y="1824042"/>
              <a:ext cx="870259" cy="41562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Download</a:t>
              </a:r>
              <a:endParaRPr lang="zh-CN" altLang="en-US" sz="1050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114E55AD-2F24-4B7E-BC54-24B704DDF87D}"/>
                </a:ext>
              </a:extLst>
            </p:cNvPr>
            <p:cNvSpPr>
              <a:spLocks/>
            </p:cNvSpPr>
            <p:nvPr/>
          </p:nvSpPr>
          <p:spPr>
            <a:xfrm>
              <a:off x="7445310" y="1824042"/>
              <a:ext cx="255373" cy="41562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zh-CN" sz="1000" dirty="0" err="1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ptr</a:t>
              </a:r>
              <a:endParaRPr lang="zh-CN" altLang="en-US" sz="1000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8360C591-969D-429E-A12A-891A36D38F1B}"/>
              </a:ext>
            </a:extLst>
          </p:cNvPr>
          <p:cNvGrpSpPr/>
          <p:nvPr/>
        </p:nvGrpSpPr>
        <p:grpSpPr>
          <a:xfrm>
            <a:off x="6935091" y="3243090"/>
            <a:ext cx="1358831" cy="321111"/>
            <a:chOff x="7891544" y="1579495"/>
            <a:chExt cx="1358831" cy="415624"/>
          </a:xfrm>
        </p:grpSpPr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788A2DE2-2484-4321-8231-6E7ACA89F654}"/>
                </a:ext>
              </a:extLst>
            </p:cNvPr>
            <p:cNvSpPr>
              <a:spLocks/>
            </p:cNvSpPr>
            <p:nvPr/>
          </p:nvSpPr>
          <p:spPr>
            <a:xfrm>
              <a:off x="7891544" y="1579495"/>
              <a:ext cx="1110085" cy="41562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Program Files</a:t>
              </a:r>
              <a:endParaRPr lang="zh-CN" altLang="en-US" sz="1050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2BAAFCBB-06F1-462D-9865-6CA9DD00EC2C}"/>
                </a:ext>
              </a:extLst>
            </p:cNvPr>
            <p:cNvSpPr>
              <a:spLocks/>
            </p:cNvSpPr>
            <p:nvPr/>
          </p:nvSpPr>
          <p:spPr>
            <a:xfrm>
              <a:off x="8995002" y="1579495"/>
              <a:ext cx="255373" cy="41562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zh-CN" sz="1000" dirty="0" err="1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ptr</a:t>
              </a:r>
              <a:endParaRPr lang="zh-CN" altLang="en-US" sz="1000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86BE6391-1590-4456-9C12-3BE5EB2CFCCF}"/>
              </a:ext>
            </a:extLst>
          </p:cNvPr>
          <p:cNvGrpSpPr/>
          <p:nvPr/>
        </p:nvGrpSpPr>
        <p:grpSpPr>
          <a:xfrm>
            <a:off x="6935091" y="3571994"/>
            <a:ext cx="1043302" cy="322084"/>
            <a:chOff x="9402551" y="2143568"/>
            <a:chExt cx="1043302" cy="416883"/>
          </a:xfrm>
        </p:grpSpPr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08D8303D-8AC2-4F19-A910-7EBF91541894}"/>
                </a:ext>
              </a:extLst>
            </p:cNvPr>
            <p:cNvSpPr>
              <a:spLocks/>
            </p:cNvSpPr>
            <p:nvPr/>
          </p:nvSpPr>
          <p:spPr>
            <a:xfrm>
              <a:off x="9402551" y="2144827"/>
              <a:ext cx="787929" cy="41562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Windows</a:t>
              </a:r>
              <a:endParaRPr lang="zh-CN" altLang="en-US" sz="1050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EA058868-3E40-45C8-87E7-671B111AAA23}"/>
                </a:ext>
              </a:extLst>
            </p:cNvPr>
            <p:cNvSpPr>
              <a:spLocks/>
            </p:cNvSpPr>
            <p:nvPr/>
          </p:nvSpPr>
          <p:spPr>
            <a:xfrm>
              <a:off x="10190480" y="2143568"/>
              <a:ext cx="255373" cy="41562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zh-CN" sz="1000" dirty="0" err="1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ptr</a:t>
              </a:r>
              <a:endParaRPr lang="zh-CN" altLang="en-US" sz="1000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grpSp>
        <p:nvGrpSpPr>
          <p:cNvPr id="72" name="组合 71">
            <a:extLst>
              <a:ext uri="{FF2B5EF4-FFF2-40B4-BE49-F238E27FC236}">
                <a16:creationId xmlns:a16="http://schemas.microsoft.com/office/drawing/2014/main" id="{304011F3-8C28-43CB-90BE-CA82C0BF74A6}"/>
              </a:ext>
            </a:extLst>
          </p:cNvPr>
          <p:cNvGrpSpPr/>
          <p:nvPr/>
        </p:nvGrpSpPr>
        <p:grpSpPr>
          <a:xfrm>
            <a:off x="6935091" y="3901871"/>
            <a:ext cx="835832" cy="321111"/>
            <a:chOff x="10410726" y="1711013"/>
            <a:chExt cx="835832" cy="415624"/>
          </a:xfrm>
        </p:grpSpPr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88BF60CD-ABEB-458F-9C0F-048143640529}"/>
                </a:ext>
              </a:extLst>
            </p:cNvPr>
            <p:cNvSpPr>
              <a:spLocks/>
            </p:cNvSpPr>
            <p:nvPr/>
          </p:nvSpPr>
          <p:spPr>
            <a:xfrm>
              <a:off x="10410726" y="1711013"/>
              <a:ext cx="598104" cy="41562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用户</a:t>
              </a:r>
            </a:p>
          </p:txBody>
        </p:sp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580403CE-803E-43C1-ADB7-56CF963367C2}"/>
                </a:ext>
              </a:extLst>
            </p:cNvPr>
            <p:cNvSpPr>
              <a:spLocks/>
            </p:cNvSpPr>
            <p:nvPr/>
          </p:nvSpPr>
          <p:spPr>
            <a:xfrm>
              <a:off x="10991185" y="1711013"/>
              <a:ext cx="255373" cy="41562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zh-CN" sz="1000" dirty="0" err="1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ptr</a:t>
              </a:r>
              <a:endParaRPr lang="zh-CN" altLang="en-US" sz="1000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sp>
        <p:nvSpPr>
          <p:cNvPr id="83" name="矩形 82">
            <a:extLst>
              <a:ext uri="{FF2B5EF4-FFF2-40B4-BE49-F238E27FC236}">
                <a16:creationId xmlns:a16="http://schemas.microsoft.com/office/drawing/2014/main" id="{63F5CC90-79B2-441B-9D24-D36B47AFE940}"/>
              </a:ext>
            </a:extLst>
          </p:cNvPr>
          <p:cNvSpPr>
            <a:spLocks/>
          </p:cNvSpPr>
          <p:nvPr/>
        </p:nvSpPr>
        <p:spPr>
          <a:xfrm>
            <a:off x="8472273" y="5107994"/>
            <a:ext cx="598104" cy="4156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zh-CN" sz="12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hash()</a:t>
            </a:r>
            <a:endParaRPr lang="zh-CN" altLang="en-US" sz="12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grpSp>
        <p:nvGrpSpPr>
          <p:cNvPr id="87" name="组合 86">
            <a:extLst>
              <a:ext uri="{FF2B5EF4-FFF2-40B4-BE49-F238E27FC236}">
                <a16:creationId xmlns:a16="http://schemas.microsoft.com/office/drawing/2014/main" id="{5B089E85-51E2-4D3C-B6A9-4BA58E3019E2}"/>
              </a:ext>
            </a:extLst>
          </p:cNvPr>
          <p:cNvGrpSpPr/>
          <p:nvPr/>
        </p:nvGrpSpPr>
        <p:grpSpPr>
          <a:xfrm>
            <a:off x="6575051" y="4661408"/>
            <a:ext cx="1110085" cy="1308796"/>
            <a:chOff x="6575051" y="4709479"/>
            <a:chExt cx="1110085" cy="1308796"/>
          </a:xfrm>
        </p:grpSpPr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548CC31A-54B3-4B55-80F4-4D0448E771B1}"/>
                </a:ext>
              </a:extLst>
            </p:cNvPr>
            <p:cNvSpPr>
              <a:spLocks/>
            </p:cNvSpPr>
            <p:nvPr/>
          </p:nvSpPr>
          <p:spPr>
            <a:xfrm>
              <a:off x="6575051" y="4709479"/>
              <a:ext cx="870259" cy="32111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Download</a:t>
              </a:r>
              <a:endParaRPr lang="zh-CN" altLang="en-US" sz="1050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E298CDB9-1D94-461B-AC75-D1617A5D9AE1}"/>
                </a:ext>
              </a:extLst>
            </p:cNvPr>
            <p:cNvSpPr>
              <a:spLocks/>
            </p:cNvSpPr>
            <p:nvPr/>
          </p:nvSpPr>
          <p:spPr>
            <a:xfrm>
              <a:off x="6575051" y="5038383"/>
              <a:ext cx="1110085" cy="32111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Program Files</a:t>
              </a:r>
              <a:endParaRPr lang="zh-CN" altLang="en-US" sz="1050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2BCB0F0D-1828-4BA1-8DEA-66682055FB33}"/>
                </a:ext>
              </a:extLst>
            </p:cNvPr>
            <p:cNvSpPr>
              <a:spLocks/>
            </p:cNvSpPr>
            <p:nvPr/>
          </p:nvSpPr>
          <p:spPr>
            <a:xfrm>
              <a:off x="6575051" y="5368260"/>
              <a:ext cx="787929" cy="32111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Windows</a:t>
              </a:r>
              <a:endParaRPr lang="zh-CN" altLang="en-US" sz="1050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D1181BCA-C95C-4CB1-BF1E-5FEC5ED768AB}"/>
                </a:ext>
              </a:extLst>
            </p:cNvPr>
            <p:cNvSpPr>
              <a:spLocks/>
            </p:cNvSpPr>
            <p:nvPr/>
          </p:nvSpPr>
          <p:spPr>
            <a:xfrm>
              <a:off x="6575051" y="5697164"/>
              <a:ext cx="598104" cy="32111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用户</a:t>
              </a:r>
            </a:p>
          </p:txBody>
        </p:sp>
      </p:grpSp>
      <p:grpSp>
        <p:nvGrpSpPr>
          <p:cNvPr id="127" name="组合 126">
            <a:extLst>
              <a:ext uri="{FF2B5EF4-FFF2-40B4-BE49-F238E27FC236}">
                <a16:creationId xmlns:a16="http://schemas.microsoft.com/office/drawing/2014/main" id="{94E62DC0-B859-4416-B5C4-BD896F64AA18}"/>
              </a:ext>
            </a:extLst>
          </p:cNvPr>
          <p:cNvGrpSpPr/>
          <p:nvPr/>
        </p:nvGrpSpPr>
        <p:grpSpPr>
          <a:xfrm>
            <a:off x="7173155" y="4821964"/>
            <a:ext cx="1299118" cy="987685"/>
            <a:chOff x="7173155" y="4821964"/>
            <a:chExt cx="1299118" cy="987685"/>
          </a:xfrm>
        </p:grpSpPr>
        <p:cxnSp>
          <p:nvCxnSpPr>
            <p:cNvPr id="101" name="直接箭头连接符 100">
              <a:extLst>
                <a:ext uri="{FF2B5EF4-FFF2-40B4-BE49-F238E27FC236}">
                  <a16:creationId xmlns:a16="http://schemas.microsoft.com/office/drawing/2014/main" id="{202C560C-5278-4A5F-A721-D4462ADAAB87}"/>
                </a:ext>
              </a:extLst>
            </p:cNvPr>
            <p:cNvCxnSpPr>
              <a:stCxn id="76" idx="3"/>
              <a:endCxn id="83" idx="1"/>
            </p:cNvCxnSpPr>
            <p:nvPr/>
          </p:nvCxnSpPr>
          <p:spPr>
            <a:xfrm>
              <a:off x="7445310" y="4821964"/>
              <a:ext cx="1026963" cy="49384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箭头连接符 101">
              <a:extLst>
                <a:ext uri="{FF2B5EF4-FFF2-40B4-BE49-F238E27FC236}">
                  <a16:creationId xmlns:a16="http://schemas.microsoft.com/office/drawing/2014/main" id="{B766CEF9-A9FE-48AD-A9DA-A87EE0FA4D9E}"/>
                </a:ext>
              </a:extLst>
            </p:cNvPr>
            <p:cNvCxnSpPr>
              <a:cxnSpLocks/>
              <a:stCxn id="79" idx="3"/>
              <a:endCxn id="83" idx="1"/>
            </p:cNvCxnSpPr>
            <p:nvPr/>
          </p:nvCxnSpPr>
          <p:spPr>
            <a:xfrm>
              <a:off x="7685136" y="5150868"/>
              <a:ext cx="787137" cy="16493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箭头连接符 102">
              <a:extLst>
                <a:ext uri="{FF2B5EF4-FFF2-40B4-BE49-F238E27FC236}">
                  <a16:creationId xmlns:a16="http://schemas.microsoft.com/office/drawing/2014/main" id="{145A5474-6A01-440D-B99F-918927ABFD4D}"/>
                </a:ext>
              </a:extLst>
            </p:cNvPr>
            <p:cNvCxnSpPr>
              <a:cxnSpLocks/>
              <a:stCxn id="82" idx="3"/>
              <a:endCxn id="83" idx="1"/>
            </p:cNvCxnSpPr>
            <p:nvPr/>
          </p:nvCxnSpPr>
          <p:spPr>
            <a:xfrm flipV="1">
              <a:off x="7362980" y="5315806"/>
              <a:ext cx="1109293" cy="16493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箭头连接符 103">
              <a:extLst>
                <a:ext uri="{FF2B5EF4-FFF2-40B4-BE49-F238E27FC236}">
                  <a16:creationId xmlns:a16="http://schemas.microsoft.com/office/drawing/2014/main" id="{0CD47C1E-E767-4C76-818B-0A4198E432BC}"/>
                </a:ext>
              </a:extLst>
            </p:cNvPr>
            <p:cNvCxnSpPr>
              <a:cxnSpLocks/>
              <a:stCxn id="85" idx="3"/>
              <a:endCxn id="83" idx="1"/>
            </p:cNvCxnSpPr>
            <p:nvPr/>
          </p:nvCxnSpPr>
          <p:spPr>
            <a:xfrm flipV="1">
              <a:off x="7173155" y="5315806"/>
              <a:ext cx="1299118" cy="49384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8" name="组合 127">
            <a:extLst>
              <a:ext uri="{FF2B5EF4-FFF2-40B4-BE49-F238E27FC236}">
                <a16:creationId xmlns:a16="http://schemas.microsoft.com/office/drawing/2014/main" id="{78C2BD65-3117-493C-8B05-B3B45F4086E1}"/>
              </a:ext>
            </a:extLst>
          </p:cNvPr>
          <p:cNvGrpSpPr/>
          <p:nvPr/>
        </p:nvGrpSpPr>
        <p:grpSpPr>
          <a:xfrm>
            <a:off x="9070377" y="4990312"/>
            <a:ext cx="976962" cy="1055381"/>
            <a:chOff x="9070377" y="4990312"/>
            <a:chExt cx="976962" cy="1055381"/>
          </a:xfrm>
        </p:grpSpPr>
        <p:cxnSp>
          <p:nvCxnSpPr>
            <p:cNvPr id="105" name="直接箭头连接符 104">
              <a:extLst>
                <a:ext uri="{FF2B5EF4-FFF2-40B4-BE49-F238E27FC236}">
                  <a16:creationId xmlns:a16="http://schemas.microsoft.com/office/drawing/2014/main" id="{084E25DF-E025-4566-A2EE-2DDC4F2EB24B}"/>
                </a:ext>
              </a:extLst>
            </p:cNvPr>
            <p:cNvCxnSpPr>
              <a:cxnSpLocks/>
              <a:stCxn id="83" idx="3"/>
            </p:cNvCxnSpPr>
            <p:nvPr/>
          </p:nvCxnSpPr>
          <p:spPr>
            <a:xfrm flipV="1">
              <a:off x="9070377" y="4990312"/>
              <a:ext cx="976962" cy="32549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06" name="直接箭头连接符 105">
              <a:extLst>
                <a:ext uri="{FF2B5EF4-FFF2-40B4-BE49-F238E27FC236}">
                  <a16:creationId xmlns:a16="http://schemas.microsoft.com/office/drawing/2014/main" id="{471B1ACA-266E-4388-85CF-311905F28645}"/>
                </a:ext>
              </a:extLst>
            </p:cNvPr>
            <p:cNvCxnSpPr>
              <a:cxnSpLocks/>
              <a:stCxn id="83" idx="3"/>
            </p:cNvCxnSpPr>
            <p:nvPr/>
          </p:nvCxnSpPr>
          <p:spPr>
            <a:xfrm>
              <a:off x="9070377" y="5315806"/>
              <a:ext cx="976962" cy="4458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07" name="直接箭头连接符 106">
              <a:extLst>
                <a:ext uri="{FF2B5EF4-FFF2-40B4-BE49-F238E27FC236}">
                  <a16:creationId xmlns:a16="http://schemas.microsoft.com/office/drawing/2014/main" id="{6782FF5D-641A-48AE-ABAC-9AF81AAA1124}"/>
                </a:ext>
              </a:extLst>
            </p:cNvPr>
            <p:cNvCxnSpPr>
              <a:cxnSpLocks/>
              <a:stCxn id="83" idx="3"/>
            </p:cNvCxnSpPr>
            <p:nvPr/>
          </p:nvCxnSpPr>
          <p:spPr>
            <a:xfrm>
              <a:off x="9070377" y="5315806"/>
              <a:ext cx="976962" cy="33328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08" name="直接箭头连接符 107">
              <a:extLst>
                <a:ext uri="{FF2B5EF4-FFF2-40B4-BE49-F238E27FC236}">
                  <a16:creationId xmlns:a16="http://schemas.microsoft.com/office/drawing/2014/main" id="{5F3EDC38-235E-4B95-8FCF-ACE270CB6387}"/>
                </a:ext>
              </a:extLst>
            </p:cNvPr>
            <p:cNvCxnSpPr>
              <a:cxnSpLocks/>
              <a:stCxn id="83" idx="3"/>
            </p:cNvCxnSpPr>
            <p:nvPr/>
          </p:nvCxnSpPr>
          <p:spPr>
            <a:xfrm>
              <a:off x="9070377" y="5315806"/>
              <a:ext cx="976962" cy="72988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505749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46" grpId="0"/>
      <p:bldP spid="8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4AE58B16-E9EB-4912-8E52-E11B8EDE8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文件系统是怎么管理的？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0B21368-69A2-4F30-9CE8-5FBF34688E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文件系统的实现</a:t>
            </a:r>
            <a:endParaRPr lang="en-US" altLang="zh-CN" dirty="0"/>
          </a:p>
          <a:p>
            <a:pPr marL="514350" indent="-514350">
              <a:buFont typeface="Wingdings" panose="05000000000000000000" pitchFamily="2" charset="2"/>
              <a:buChar char="u"/>
            </a:pPr>
            <a:r>
              <a:rPr lang="zh-CN" altLang="en-US" sz="2400" dirty="0">
                <a:solidFill>
                  <a:srgbClr val="FF000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文件实现</a:t>
            </a:r>
            <a:endParaRPr lang="en-US" altLang="zh-CN" sz="2400" dirty="0">
              <a:solidFill>
                <a:srgbClr val="FF0000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marL="1200184" lvl="1" indent="-514350">
              <a:buFont typeface="Wingdings" panose="05000000000000000000" pitchFamily="2" charset="2"/>
              <a:buChar char="u"/>
            </a:pPr>
            <a:r>
              <a:rPr lang="zh-CN" altLang="en-US" sz="1800" dirty="0"/>
              <a:t>文件分配方式</a:t>
            </a:r>
            <a:endParaRPr lang="en-US" altLang="zh-CN" sz="1800" dirty="0"/>
          </a:p>
          <a:p>
            <a:pPr marL="1657407" lvl="2" indent="-514350">
              <a:buFont typeface="Wingdings" panose="05000000000000000000" pitchFamily="2" charset="2"/>
              <a:buChar char="u"/>
            </a:pPr>
            <a:r>
              <a:rPr lang="zh-CN" altLang="en-US" sz="1400" dirty="0"/>
              <a:t>连续分配</a:t>
            </a:r>
            <a:endParaRPr lang="en-US" altLang="zh-CN" sz="1400" dirty="0"/>
          </a:p>
          <a:p>
            <a:pPr marL="1657407" lvl="2" indent="-514350">
              <a:buFont typeface="Wingdings" panose="05000000000000000000" pitchFamily="2" charset="2"/>
              <a:buChar char="u"/>
            </a:pPr>
            <a:r>
              <a:rPr lang="zh-CN" altLang="en-US" sz="1400" dirty="0"/>
              <a:t>链接分配</a:t>
            </a:r>
            <a:endParaRPr lang="en-US" altLang="zh-CN" sz="1400" dirty="0"/>
          </a:p>
          <a:p>
            <a:pPr marL="1657407" lvl="2" indent="-514350">
              <a:buFont typeface="Wingdings" panose="05000000000000000000" pitchFamily="2" charset="2"/>
              <a:buChar char="u"/>
            </a:pPr>
            <a:r>
              <a:rPr lang="zh-CN" altLang="en-US" sz="1400" dirty="0"/>
              <a:t>索引分配</a:t>
            </a:r>
          </a:p>
          <a:p>
            <a:pPr marL="1200184" lvl="1" indent="-514350">
              <a:buFont typeface="Wingdings" panose="05000000000000000000" pitchFamily="2" charset="2"/>
              <a:buChar char="u"/>
            </a:pPr>
            <a:r>
              <a:rPr lang="zh-CN" altLang="en-US" sz="1800" dirty="0"/>
              <a:t>文件存储空间管理</a:t>
            </a:r>
            <a:endParaRPr lang="en-US" altLang="zh-CN" sz="18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73751427-F2A5-4718-8D76-24F4120E1A57}"/>
              </a:ext>
            </a:extLst>
          </p:cNvPr>
          <p:cNvSpPr txBox="1"/>
          <p:nvPr/>
        </p:nvSpPr>
        <p:spPr>
          <a:xfrm>
            <a:off x="6864091" y="5265888"/>
            <a:ext cx="145593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0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磁盘</a:t>
            </a:r>
          </a:p>
        </p:txBody>
      </p: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7956160C-9A0A-497C-A19D-5E8EFF4AC253}"/>
              </a:ext>
            </a:extLst>
          </p:cNvPr>
          <p:cNvGrpSpPr/>
          <p:nvPr/>
        </p:nvGrpSpPr>
        <p:grpSpPr>
          <a:xfrm>
            <a:off x="6431609" y="2671721"/>
            <a:ext cx="2290440" cy="2542996"/>
            <a:chOff x="5291091" y="2684468"/>
            <a:chExt cx="2290440" cy="2542996"/>
          </a:xfrm>
        </p:grpSpPr>
        <p:sp>
          <p:nvSpPr>
            <p:cNvPr id="2" name="流程图: 文档 1">
              <a:extLst>
                <a:ext uri="{FF2B5EF4-FFF2-40B4-BE49-F238E27FC236}">
                  <a16:creationId xmlns:a16="http://schemas.microsoft.com/office/drawing/2014/main" id="{AE2CCBE0-A981-4EFE-A35A-3BED5656E159}"/>
                </a:ext>
              </a:extLst>
            </p:cNvPr>
            <p:cNvSpPr/>
            <p:nvPr/>
          </p:nvSpPr>
          <p:spPr>
            <a:xfrm>
              <a:off x="5291091" y="2684468"/>
              <a:ext cx="2290440" cy="2542996"/>
            </a:xfrm>
            <a:prstGeom prst="flowChartDocument">
              <a:avLst/>
            </a:prstGeom>
            <a:solidFill>
              <a:srgbClr val="898E93"/>
            </a:solidFill>
            <a:ln>
              <a:solidFill>
                <a:srgbClr val="898E9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E1213BED-E026-45E3-A011-2EFD00BAE01F}"/>
                </a:ext>
              </a:extLst>
            </p:cNvPr>
            <p:cNvSpPr/>
            <p:nvPr/>
          </p:nvSpPr>
          <p:spPr>
            <a:xfrm>
              <a:off x="5425919" y="2836335"/>
              <a:ext cx="334025" cy="426524"/>
            </a:xfrm>
            <a:prstGeom prst="rect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0</a:t>
              </a:r>
              <a:endParaRPr lang="zh-CN" altLang="en-US" sz="1400" b="1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C7F109E3-655B-40FF-94BA-725FB798AB1B}"/>
                </a:ext>
              </a:extLst>
            </p:cNvPr>
            <p:cNvSpPr/>
            <p:nvPr/>
          </p:nvSpPr>
          <p:spPr>
            <a:xfrm>
              <a:off x="5855225" y="2836335"/>
              <a:ext cx="334025" cy="426524"/>
            </a:xfrm>
            <a:prstGeom prst="rect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1</a:t>
              </a:r>
              <a:endParaRPr lang="zh-CN" altLang="en-US" sz="1400" b="1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A5F10B9C-F9DF-45A7-A967-7292E532E267}"/>
                </a:ext>
              </a:extLst>
            </p:cNvPr>
            <p:cNvSpPr/>
            <p:nvPr/>
          </p:nvSpPr>
          <p:spPr>
            <a:xfrm>
              <a:off x="6284530" y="2836335"/>
              <a:ext cx="334025" cy="426524"/>
            </a:xfrm>
            <a:prstGeom prst="rect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2</a:t>
              </a:r>
              <a:endParaRPr lang="zh-CN" altLang="en-US" sz="1400" b="1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5FC2BEA7-6244-4423-87C3-69AEF4B54829}"/>
                </a:ext>
              </a:extLst>
            </p:cNvPr>
            <p:cNvSpPr/>
            <p:nvPr/>
          </p:nvSpPr>
          <p:spPr>
            <a:xfrm>
              <a:off x="6713835" y="2836335"/>
              <a:ext cx="334025" cy="426524"/>
            </a:xfrm>
            <a:prstGeom prst="rect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3</a:t>
              </a:r>
              <a:endParaRPr lang="zh-CN" altLang="en-US" sz="1400" b="1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37411626-4509-466F-B85C-FB0A6B81024F}"/>
                </a:ext>
              </a:extLst>
            </p:cNvPr>
            <p:cNvSpPr/>
            <p:nvPr/>
          </p:nvSpPr>
          <p:spPr>
            <a:xfrm>
              <a:off x="7143141" y="2836335"/>
              <a:ext cx="334025" cy="426524"/>
            </a:xfrm>
            <a:prstGeom prst="rect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4</a:t>
              </a:r>
              <a:endParaRPr lang="zh-CN" altLang="en-US" sz="1400" b="1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7082C616-DD0D-4CF7-96D2-1A8F99386E91}"/>
                </a:ext>
              </a:extLst>
            </p:cNvPr>
            <p:cNvSpPr/>
            <p:nvPr/>
          </p:nvSpPr>
          <p:spPr>
            <a:xfrm>
              <a:off x="5425919" y="3376004"/>
              <a:ext cx="334025" cy="426524"/>
            </a:xfrm>
            <a:prstGeom prst="rect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5</a:t>
              </a:r>
              <a:endParaRPr lang="zh-CN" altLang="en-US" sz="1400" b="1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94425AD2-4C2A-474E-B1AE-D2E4CED79B29}"/>
                </a:ext>
              </a:extLst>
            </p:cNvPr>
            <p:cNvSpPr/>
            <p:nvPr/>
          </p:nvSpPr>
          <p:spPr>
            <a:xfrm>
              <a:off x="5855225" y="3376004"/>
              <a:ext cx="334025" cy="426524"/>
            </a:xfrm>
            <a:prstGeom prst="rect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6</a:t>
              </a:r>
              <a:endParaRPr lang="zh-CN" altLang="en-US" sz="1400" b="1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35D03CA8-DF1A-47AB-BAD6-AA50EDDDEC7D}"/>
                </a:ext>
              </a:extLst>
            </p:cNvPr>
            <p:cNvSpPr/>
            <p:nvPr/>
          </p:nvSpPr>
          <p:spPr>
            <a:xfrm>
              <a:off x="6284530" y="3376004"/>
              <a:ext cx="334025" cy="426524"/>
            </a:xfrm>
            <a:prstGeom prst="rect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7</a:t>
              </a:r>
              <a:endParaRPr lang="zh-CN" altLang="en-US" sz="1400" b="1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523BBDE8-7202-450B-B652-BF9C0138DC75}"/>
                </a:ext>
              </a:extLst>
            </p:cNvPr>
            <p:cNvSpPr/>
            <p:nvPr/>
          </p:nvSpPr>
          <p:spPr>
            <a:xfrm>
              <a:off x="6713835" y="3376004"/>
              <a:ext cx="334025" cy="426524"/>
            </a:xfrm>
            <a:prstGeom prst="rect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8</a:t>
              </a:r>
              <a:endParaRPr lang="zh-CN" altLang="en-US" sz="1400" b="1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81659F2E-9485-43AB-AB1E-B8560EC36B4E}"/>
                </a:ext>
              </a:extLst>
            </p:cNvPr>
            <p:cNvSpPr/>
            <p:nvPr/>
          </p:nvSpPr>
          <p:spPr>
            <a:xfrm>
              <a:off x="7143141" y="3376004"/>
              <a:ext cx="334025" cy="426524"/>
            </a:xfrm>
            <a:prstGeom prst="rect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9</a:t>
              </a:r>
              <a:endParaRPr lang="zh-CN" altLang="en-US" sz="1400" b="1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351D7CE5-C0AF-4EE7-B319-C248D7CB754F}"/>
                </a:ext>
              </a:extLst>
            </p:cNvPr>
            <p:cNvSpPr/>
            <p:nvPr/>
          </p:nvSpPr>
          <p:spPr>
            <a:xfrm>
              <a:off x="5425919" y="3915673"/>
              <a:ext cx="334025" cy="426524"/>
            </a:xfrm>
            <a:prstGeom prst="rect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...</a:t>
              </a:r>
              <a:endParaRPr lang="zh-CN" altLang="en-US" sz="1400" b="1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2D7D9A73-F7DB-4E7A-8F7C-9A9B9CB729F5}"/>
                </a:ext>
              </a:extLst>
            </p:cNvPr>
            <p:cNvSpPr/>
            <p:nvPr/>
          </p:nvSpPr>
          <p:spPr>
            <a:xfrm>
              <a:off x="5855225" y="3915673"/>
              <a:ext cx="334025" cy="426524"/>
            </a:xfrm>
            <a:prstGeom prst="rect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A9850408-FF8E-421E-8ABF-89F7D59DF8E8}"/>
                </a:ext>
              </a:extLst>
            </p:cNvPr>
            <p:cNvSpPr/>
            <p:nvPr/>
          </p:nvSpPr>
          <p:spPr>
            <a:xfrm>
              <a:off x="6284530" y="3915673"/>
              <a:ext cx="334025" cy="426524"/>
            </a:xfrm>
            <a:prstGeom prst="rect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4D1EA672-5911-4ADF-9A23-C6599B0474FA}"/>
                </a:ext>
              </a:extLst>
            </p:cNvPr>
            <p:cNvSpPr/>
            <p:nvPr/>
          </p:nvSpPr>
          <p:spPr>
            <a:xfrm>
              <a:off x="6713835" y="3915673"/>
              <a:ext cx="334025" cy="426524"/>
            </a:xfrm>
            <a:prstGeom prst="rect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4256D6F5-C207-4A01-8B8D-6D6A45E06DBF}"/>
                </a:ext>
              </a:extLst>
            </p:cNvPr>
            <p:cNvSpPr/>
            <p:nvPr/>
          </p:nvSpPr>
          <p:spPr>
            <a:xfrm>
              <a:off x="7143141" y="3915673"/>
              <a:ext cx="334025" cy="426524"/>
            </a:xfrm>
            <a:prstGeom prst="rect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B3CB3494-85D9-4ECB-9B4A-71A07CD54E0F}"/>
                </a:ext>
              </a:extLst>
            </p:cNvPr>
            <p:cNvSpPr/>
            <p:nvPr/>
          </p:nvSpPr>
          <p:spPr>
            <a:xfrm>
              <a:off x="5425919" y="4455342"/>
              <a:ext cx="334025" cy="426524"/>
            </a:xfrm>
            <a:prstGeom prst="rect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6400FED8-4766-4D23-811B-D6B5200B53F3}"/>
                </a:ext>
              </a:extLst>
            </p:cNvPr>
            <p:cNvSpPr/>
            <p:nvPr/>
          </p:nvSpPr>
          <p:spPr>
            <a:xfrm>
              <a:off x="5855225" y="4455342"/>
              <a:ext cx="334025" cy="426524"/>
            </a:xfrm>
            <a:prstGeom prst="rect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23288A18-8516-4201-B409-B91E1E462C5A}"/>
                </a:ext>
              </a:extLst>
            </p:cNvPr>
            <p:cNvSpPr/>
            <p:nvPr/>
          </p:nvSpPr>
          <p:spPr>
            <a:xfrm>
              <a:off x="6284530" y="4455342"/>
              <a:ext cx="334025" cy="426524"/>
            </a:xfrm>
            <a:prstGeom prst="rect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88C603C3-1954-49EF-B2FD-64BBE68F9C12}"/>
              </a:ext>
            </a:extLst>
          </p:cNvPr>
          <p:cNvGrpSpPr/>
          <p:nvPr/>
        </p:nvGrpSpPr>
        <p:grpSpPr>
          <a:xfrm>
            <a:off x="9930269" y="2763999"/>
            <a:ext cx="1100240" cy="2371081"/>
            <a:chOff x="10247211" y="1672494"/>
            <a:chExt cx="1325895" cy="3553045"/>
          </a:xfrm>
        </p:grpSpPr>
        <p:sp>
          <p:nvSpPr>
            <p:cNvPr id="67" name="波形 66">
              <a:extLst>
                <a:ext uri="{FF2B5EF4-FFF2-40B4-BE49-F238E27FC236}">
                  <a16:creationId xmlns:a16="http://schemas.microsoft.com/office/drawing/2014/main" id="{860D38A3-C090-432D-9BC0-32FB5C803483}"/>
                </a:ext>
              </a:extLst>
            </p:cNvPr>
            <p:cNvSpPr/>
            <p:nvPr/>
          </p:nvSpPr>
          <p:spPr>
            <a:xfrm>
              <a:off x="10247211" y="1672494"/>
              <a:ext cx="1325895" cy="3553045"/>
            </a:xfrm>
            <a:prstGeom prst="wave">
              <a:avLst>
                <a:gd name="adj1" fmla="val 2449"/>
                <a:gd name="adj2" fmla="val 0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2060"/>
                </a:solidFill>
              </a:endParaRPr>
            </a:p>
          </p:txBody>
        </p:sp>
        <p:sp>
          <p:nvSpPr>
            <p:cNvPr id="68" name="波形 67">
              <a:extLst>
                <a:ext uri="{FF2B5EF4-FFF2-40B4-BE49-F238E27FC236}">
                  <a16:creationId xmlns:a16="http://schemas.microsoft.com/office/drawing/2014/main" id="{80BA2018-2C9E-4FC5-8236-2CD5BC1C69B1}"/>
                </a:ext>
              </a:extLst>
            </p:cNvPr>
            <p:cNvSpPr/>
            <p:nvPr/>
          </p:nvSpPr>
          <p:spPr>
            <a:xfrm>
              <a:off x="10247211" y="1688418"/>
              <a:ext cx="1315735" cy="582845"/>
            </a:xfrm>
            <a:prstGeom prst="wave">
              <a:avLst>
                <a:gd name="adj1" fmla="val 12736"/>
                <a:gd name="adj2" fmla="val 0"/>
              </a:avLst>
            </a:prstGeom>
            <a:noFill/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rgbClr val="002060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块</a:t>
              </a:r>
              <a:r>
                <a:rPr lang="en-US" altLang="zh-CN" sz="1400" dirty="0">
                  <a:solidFill>
                    <a:srgbClr val="002060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0(</a:t>
              </a:r>
              <a:r>
                <a:rPr lang="en-US" altLang="zh-CN" sz="1400" dirty="0" err="1">
                  <a:solidFill>
                    <a:srgbClr val="002060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4K</a:t>
              </a:r>
              <a:r>
                <a:rPr lang="en-US" altLang="zh-CN" sz="1400" dirty="0">
                  <a:solidFill>
                    <a:srgbClr val="002060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)</a:t>
              </a:r>
            </a:p>
          </p:txBody>
        </p:sp>
        <p:sp>
          <p:nvSpPr>
            <p:cNvPr id="70" name="波形 69">
              <a:extLst>
                <a:ext uri="{FF2B5EF4-FFF2-40B4-BE49-F238E27FC236}">
                  <a16:creationId xmlns:a16="http://schemas.microsoft.com/office/drawing/2014/main" id="{BE0B3EA1-C065-41D2-980E-3A42B6851232}"/>
                </a:ext>
              </a:extLst>
            </p:cNvPr>
            <p:cNvSpPr/>
            <p:nvPr/>
          </p:nvSpPr>
          <p:spPr>
            <a:xfrm>
              <a:off x="10247211" y="2138002"/>
              <a:ext cx="1315735" cy="582845"/>
            </a:xfrm>
            <a:prstGeom prst="wave">
              <a:avLst>
                <a:gd name="adj1" fmla="val 11284"/>
                <a:gd name="adj2" fmla="val 0"/>
              </a:avLst>
            </a:prstGeom>
            <a:noFill/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rgbClr val="002060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块</a:t>
              </a:r>
              <a:r>
                <a:rPr lang="en-US" altLang="zh-CN" sz="1400" dirty="0">
                  <a:solidFill>
                    <a:srgbClr val="002060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1(</a:t>
              </a:r>
              <a:r>
                <a:rPr lang="en-US" altLang="zh-CN" sz="1400" dirty="0" err="1">
                  <a:solidFill>
                    <a:srgbClr val="002060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4K</a:t>
              </a:r>
              <a:r>
                <a:rPr lang="en-US" altLang="zh-CN" sz="1400" dirty="0">
                  <a:solidFill>
                    <a:srgbClr val="002060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)</a:t>
              </a:r>
            </a:p>
          </p:txBody>
        </p:sp>
        <p:sp>
          <p:nvSpPr>
            <p:cNvPr id="71" name="波形 70">
              <a:extLst>
                <a:ext uri="{FF2B5EF4-FFF2-40B4-BE49-F238E27FC236}">
                  <a16:creationId xmlns:a16="http://schemas.microsoft.com/office/drawing/2014/main" id="{51227F5C-15D9-45B9-954D-D09D4FCF5978}"/>
                </a:ext>
              </a:extLst>
            </p:cNvPr>
            <p:cNvSpPr/>
            <p:nvPr/>
          </p:nvSpPr>
          <p:spPr>
            <a:xfrm>
              <a:off x="10247211" y="2597229"/>
              <a:ext cx="1315735" cy="582845"/>
            </a:xfrm>
            <a:prstGeom prst="wave">
              <a:avLst>
                <a:gd name="adj1" fmla="val 11284"/>
                <a:gd name="adj2" fmla="val 0"/>
              </a:avLst>
            </a:prstGeom>
            <a:noFill/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rgbClr val="002060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块</a:t>
              </a:r>
              <a:r>
                <a:rPr lang="en-US" altLang="zh-CN" sz="1400" dirty="0">
                  <a:solidFill>
                    <a:srgbClr val="002060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2(</a:t>
              </a:r>
              <a:r>
                <a:rPr lang="en-US" altLang="zh-CN" sz="1400" dirty="0" err="1">
                  <a:solidFill>
                    <a:srgbClr val="002060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4K</a:t>
              </a:r>
              <a:r>
                <a:rPr lang="en-US" altLang="zh-CN" sz="1400" dirty="0">
                  <a:solidFill>
                    <a:srgbClr val="002060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)</a:t>
              </a:r>
            </a:p>
          </p:txBody>
        </p:sp>
        <p:sp>
          <p:nvSpPr>
            <p:cNvPr id="72" name="波形 71">
              <a:extLst>
                <a:ext uri="{FF2B5EF4-FFF2-40B4-BE49-F238E27FC236}">
                  <a16:creationId xmlns:a16="http://schemas.microsoft.com/office/drawing/2014/main" id="{7569A764-030B-4212-8BE2-33184E72A016}"/>
                </a:ext>
              </a:extLst>
            </p:cNvPr>
            <p:cNvSpPr/>
            <p:nvPr/>
          </p:nvSpPr>
          <p:spPr>
            <a:xfrm>
              <a:off x="10247211" y="3049178"/>
              <a:ext cx="1315735" cy="582845"/>
            </a:xfrm>
            <a:prstGeom prst="wave">
              <a:avLst>
                <a:gd name="adj1" fmla="val 11284"/>
                <a:gd name="adj2" fmla="val 0"/>
              </a:avLst>
            </a:prstGeom>
            <a:noFill/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rgbClr val="002060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...</a:t>
              </a:r>
            </a:p>
          </p:txBody>
        </p:sp>
        <p:sp>
          <p:nvSpPr>
            <p:cNvPr id="73" name="波形 72">
              <a:extLst>
                <a:ext uri="{FF2B5EF4-FFF2-40B4-BE49-F238E27FC236}">
                  <a16:creationId xmlns:a16="http://schemas.microsoft.com/office/drawing/2014/main" id="{11A58C14-6896-4619-A173-B645D3389552}"/>
                </a:ext>
              </a:extLst>
            </p:cNvPr>
            <p:cNvSpPr/>
            <p:nvPr/>
          </p:nvSpPr>
          <p:spPr>
            <a:xfrm>
              <a:off x="10252291" y="3496189"/>
              <a:ext cx="1315735" cy="582845"/>
            </a:xfrm>
            <a:prstGeom prst="wave">
              <a:avLst>
                <a:gd name="adj1" fmla="val 11284"/>
                <a:gd name="adj2" fmla="val 0"/>
              </a:avLst>
            </a:prstGeom>
            <a:noFill/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rgbClr val="002060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块</a:t>
              </a:r>
              <a:r>
                <a:rPr lang="en-US" altLang="zh-CN" sz="1400" dirty="0">
                  <a:solidFill>
                    <a:srgbClr val="002060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n(</a:t>
              </a:r>
              <a:r>
                <a:rPr lang="en-US" altLang="zh-CN" sz="1400" dirty="0" err="1">
                  <a:solidFill>
                    <a:srgbClr val="002060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4K</a:t>
              </a:r>
              <a:r>
                <a:rPr lang="en-US" altLang="zh-CN" sz="1400" dirty="0">
                  <a:solidFill>
                    <a:srgbClr val="002060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)</a:t>
              </a:r>
            </a:p>
          </p:txBody>
        </p:sp>
      </p:grpSp>
      <p:sp>
        <p:nvSpPr>
          <p:cNvPr id="74" name="文本框 73">
            <a:extLst>
              <a:ext uri="{FF2B5EF4-FFF2-40B4-BE49-F238E27FC236}">
                <a16:creationId xmlns:a16="http://schemas.microsoft.com/office/drawing/2014/main" id="{9C255F7D-4E72-4C24-9FE5-2F527EA50C99}"/>
              </a:ext>
            </a:extLst>
          </p:cNvPr>
          <p:cNvSpPr txBox="1"/>
          <p:nvPr/>
        </p:nvSpPr>
        <p:spPr>
          <a:xfrm>
            <a:off x="10067800" y="5265888"/>
            <a:ext cx="81674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思源黑体 CN Medium" panose="020B0600000000000000" pitchFamily="34" charset="-122"/>
                <a:ea typeface="思源黑体 CN Medium" panose="020B0600000000000000" pitchFamily="34" charset="-122"/>
              </a:defRPr>
            </a:lvl1pPr>
          </a:lstStyle>
          <a:p>
            <a:r>
              <a:rPr lang="zh-CN" altLang="en-US" dirty="0"/>
              <a:t>内存</a:t>
            </a:r>
          </a:p>
        </p:txBody>
      </p:sp>
      <p:sp>
        <p:nvSpPr>
          <p:cNvPr id="75" name="箭头: 左右 74">
            <a:extLst>
              <a:ext uri="{FF2B5EF4-FFF2-40B4-BE49-F238E27FC236}">
                <a16:creationId xmlns:a16="http://schemas.microsoft.com/office/drawing/2014/main" id="{B54C02DE-D57F-4BB0-96AC-0BF74910CFF9}"/>
              </a:ext>
            </a:extLst>
          </p:cNvPr>
          <p:cNvSpPr/>
          <p:nvPr/>
        </p:nvSpPr>
        <p:spPr>
          <a:xfrm>
            <a:off x="8856877" y="3802063"/>
            <a:ext cx="856386" cy="29495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73356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7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4AE58B16-E9EB-4912-8E52-E11B8EDE8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文件系统是怎么管理的？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0B21368-69A2-4F30-9CE8-5FBF34688E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文件系统的实现</a:t>
            </a:r>
            <a:endParaRPr lang="en-US" altLang="zh-CN" dirty="0"/>
          </a:p>
          <a:p>
            <a:pPr marL="514350" indent="-514350">
              <a:buFont typeface="Wingdings" panose="05000000000000000000" pitchFamily="2" charset="2"/>
              <a:buChar char="u"/>
            </a:pPr>
            <a:r>
              <a:rPr lang="zh-CN" altLang="en-US" sz="2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文件实现</a:t>
            </a:r>
            <a:endParaRPr lang="en-US" altLang="zh-CN" sz="24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marL="1200184" lvl="1" indent="-514350">
              <a:buFont typeface="Wingdings" panose="05000000000000000000" pitchFamily="2" charset="2"/>
              <a:buChar char="u"/>
            </a:pPr>
            <a:r>
              <a:rPr lang="zh-CN" altLang="en-US" sz="1800" dirty="0"/>
              <a:t>文件分配方式</a:t>
            </a:r>
            <a:endParaRPr lang="en-US" altLang="zh-CN" sz="1800" dirty="0"/>
          </a:p>
          <a:p>
            <a:pPr marL="1657407" lvl="2" indent="-514350">
              <a:buFont typeface="Wingdings" panose="05000000000000000000" pitchFamily="2" charset="2"/>
              <a:buChar char="u"/>
            </a:pPr>
            <a:r>
              <a:rPr lang="zh-CN" altLang="en-US" sz="1400" dirty="0">
                <a:solidFill>
                  <a:srgbClr val="FF0000"/>
                </a:solidFill>
              </a:rPr>
              <a:t>连续分配</a:t>
            </a:r>
            <a:endParaRPr lang="en-US" altLang="zh-CN" sz="1400" dirty="0">
              <a:solidFill>
                <a:srgbClr val="FF0000"/>
              </a:solidFill>
            </a:endParaRPr>
          </a:p>
          <a:p>
            <a:pPr marL="1657407" lvl="2" indent="-514350">
              <a:buFont typeface="Wingdings" panose="05000000000000000000" pitchFamily="2" charset="2"/>
              <a:buChar char="u"/>
            </a:pPr>
            <a:r>
              <a:rPr lang="zh-CN" altLang="en-US" sz="1400" dirty="0"/>
              <a:t>链接分配</a:t>
            </a:r>
            <a:endParaRPr lang="en-US" altLang="zh-CN" sz="1400" dirty="0"/>
          </a:p>
          <a:p>
            <a:pPr marL="1657407" lvl="2" indent="-514350">
              <a:buFont typeface="Wingdings" panose="05000000000000000000" pitchFamily="2" charset="2"/>
              <a:buChar char="u"/>
            </a:pPr>
            <a:r>
              <a:rPr lang="zh-CN" altLang="en-US" sz="1400" dirty="0"/>
              <a:t>索引分配</a:t>
            </a:r>
          </a:p>
          <a:p>
            <a:pPr marL="1200184" lvl="1" indent="-514350">
              <a:buFont typeface="Wingdings" panose="05000000000000000000" pitchFamily="2" charset="2"/>
              <a:buChar char="u"/>
            </a:pPr>
            <a:r>
              <a:rPr lang="zh-CN" altLang="en-US" sz="1800" dirty="0"/>
              <a:t>文件存储空间管理</a:t>
            </a:r>
            <a:endParaRPr lang="en-US" altLang="zh-CN" sz="18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73751427-F2A5-4718-8D76-24F4120E1A57}"/>
              </a:ext>
            </a:extLst>
          </p:cNvPr>
          <p:cNvSpPr txBox="1"/>
          <p:nvPr/>
        </p:nvSpPr>
        <p:spPr>
          <a:xfrm>
            <a:off x="6864091" y="5265888"/>
            <a:ext cx="145593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0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磁盘</a:t>
            </a:r>
          </a:p>
        </p:txBody>
      </p: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7956160C-9A0A-497C-A19D-5E8EFF4AC253}"/>
              </a:ext>
            </a:extLst>
          </p:cNvPr>
          <p:cNvGrpSpPr/>
          <p:nvPr/>
        </p:nvGrpSpPr>
        <p:grpSpPr>
          <a:xfrm>
            <a:off x="6431609" y="2671721"/>
            <a:ext cx="2290440" cy="2542996"/>
            <a:chOff x="5291091" y="2684468"/>
            <a:chExt cx="2290440" cy="2542996"/>
          </a:xfrm>
        </p:grpSpPr>
        <p:sp>
          <p:nvSpPr>
            <p:cNvPr id="2" name="流程图: 文档 1">
              <a:extLst>
                <a:ext uri="{FF2B5EF4-FFF2-40B4-BE49-F238E27FC236}">
                  <a16:creationId xmlns:a16="http://schemas.microsoft.com/office/drawing/2014/main" id="{AE2CCBE0-A981-4EFE-A35A-3BED5656E159}"/>
                </a:ext>
              </a:extLst>
            </p:cNvPr>
            <p:cNvSpPr/>
            <p:nvPr/>
          </p:nvSpPr>
          <p:spPr>
            <a:xfrm>
              <a:off x="5291091" y="2684468"/>
              <a:ext cx="2290440" cy="2542996"/>
            </a:xfrm>
            <a:prstGeom prst="flowChartDocument">
              <a:avLst/>
            </a:prstGeom>
            <a:solidFill>
              <a:srgbClr val="898E93"/>
            </a:solidFill>
            <a:ln>
              <a:solidFill>
                <a:srgbClr val="898E9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E1213BED-E026-45E3-A011-2EFD00BAE01F}"/>
                </a:ext>
              </a:extLst>
            </p:cNvPr>
            <p:cNvSpPr/>
            <p:nvPr/>
          </p:nvSpPr>
          <p:spPr>
            <a:xfrm>
              <a:off x="5425919" y="2836335"/>
              <a:ext cx="334025" cy="426524"/>
            </a:xfrm>
            <a:prstGeom prst="rect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0</a:t>
              </a:r>
              <a:endParaRPr lang="zh-CN" altLang="en-US" sz="1400" b="1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C7F109E3-655B-40FF-94BA-725FB798AB1B}"/>
                </a:ext>
              </a:extLst>
            </p:cNvPr>
            <p:cNvSpPr/>
            <p:nvPr/>
          </p:nvSpPr>
          <p:spPr>
            <a:xfrm>
              <a:off x="5855225" y="2836335"/>
              <a:ext cx="334025" cy="426524"/>
            </a:xfrm>
            <a:prstGeom prst="rect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1</a:t>
              </a:r>
              <a:endParaRPr lang="zh-CN" altLang="en-US" sz="1400" b="1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A5F10B9C-F9DF-45A7-A967-7292E532E267}"/>
                </a:ext>
              </a:extLst>
            </p:cNvPr>
            <p:cNvSpPr/>
            <p:nvPr/>
          </p:nvSpPr>
          <p:spPr>
            <a:xfrm>
              <a:off x="6284530" y="2836335"/>
              <a:ext cx="334025" cy="426524"/>
            </a:xfrm>
            <a:prstGeom prst="rect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2</a:t>
              </a:r>
              <a:endParaRPr lang="zh-CN" altLang="en-US" sz="1400" b="1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5FC2BEA7-6244-4423-87C3-69AEF4B54829}"/>
                </a:ext>
              </a:extLst>
            </p:cNvPr>
            <p:cNvSpPr/>
            <p:nvPr/>
          </p:nvSpPr>
          <p:spPr>
            <a:xfrm>
              <a:off x="6713835" y="2836335"/>
              <a:ext cx="334025" cy="426524"/>
            </a:xfrm>
            <a:prstGeom prst="rect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3</a:t>
              </a:r>
              <a:endParaRPr lang="zh-CN" altLang="en-US" sz="1400" b="1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37411626-4509-466F-B85C-FB0A6B81024F}"/>
                </a:ext>
              </a:extLst>
            </p:cNvPr>
            <p:cNvSpPr/>
            <p:nvPr/>
          </p:nvSpPr>
          <p:spPr>
            <a:xfrm>
              <a:off x="7143141" y="2836335"/>
              <a:ext cx="334025" cy="426524"/>
            </a:xfrm>
            <a:prstGeom prst="rect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4</a:t>
              </a:r>
              <a:endParaRPr lang="zh-CN" altLang="en-US" sz="1400" b="1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7082C616-DD0D-4CF7-96D2-1A8F99386E91}"/>
                </a:ext>
              </a:extLst>
            </p:cNvPr>
            <p:cNvSpPr/>
            <p:nvPr/>
          </p:nvSpPr>
          <p:spPr>
            <a:xfrm>
              <a:off x="5425919" y="3376004"/>
              <a:ext cx="334025" cy="426524"/>
            </a:xfrm>
            <a:prstGeom prst="rect">
              <a:avLst/>
            </a:prstGeom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5</a:t>
              </a:r>
              <a:endParaRPr lang="zh-CN" altLang="en-US" sz="1400" b="1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94425AD2-4C2A-474E-B1AE-D2E4CED79B29}"/>
                </a:ext>
              </a:extLst>
            </p:cNvPr>
            <p:cNvSpPr/>
            <p:nvPr/>
          </p:nvSpPr>
          <p:spPr>
            <a:xfrm>
              <a:off x="5855225" y="3376004"/>
              <a:ext cx="334025" cy="426524"/>
            </a:xfrm>
            <a:prstGeom prst="rect">
              <a:avLst/>
            </a:prstGeom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6</a:t>
              </a:r>
              <a:endParaRPr lang="zh-CN" altLang="en-US" sz="1400" b="1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35D03CA8-DF1A-47AB-BAD6-AA50EDDDEC7D}"/>
                </a:ext>
              </a:extLst>
            </p:cNvPr>
            <p:cNvSpPr/>
            <p:nvPr/>
          </p:nvSpPr>
          <p:spPr>
            <a:xfrm>
              <a:off x="6284530" y="3376004"/>
              <a:ext cx="334025" cy="426524"/>
            </a:xfrm>
            <a:prstGeom prst="rect">
              <a:avLst/>
            </a:prstGeom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7</a:t>
              </a:r>
              <a:endParaRPr lang="zh-CN" altLang="en-US" sz="1400" b="1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523BBDE8-7202-450B-B652-BF9C0138DC75}"/>
                </a:ext>
              </a:extLst>
            </p:cNvPr>
            <p:cNvSpPr/>
            <p:nvPr/>
          </p:nvSpPr>
          <p:spPr>
            <a:xfrm>
              <a:off x="6713835" y="3376004"/>
              <a:ext cx="334025" cy="426524"/>
            </a:xfrm>
            <a:prstGeom prst="rect">
              <a:avLst/>
            </a:prstGeom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8</a:t>
              </a:r>
              <a:endParaRPr lang="zh-CN" altLang="en-US" sz="1400" b="1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81659F2E-9485-43AB-AB1E-B8560EC36B4E}"/>
                </a:ext>
              </a:extLst>
            </p:cNvPr>
            <p:cNvSpPr/>
            <p:nvPr/>
          </p:nvSpPr>
          <p:spPr>
            <a:xfrm>
              <a:off x="7143141" y="3376004"/>
              <a:ext cx="334025" cy="426524"/>
            </a:xfrm>
            <a:prstGeom prst="rect">
              <a:avLst/>
            </a:prstGeom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9</a:t>
              </a:r>
              <a:endParaRPr lang="zh-CN" altLang="en-US" sz="1400" b="1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351D7CE5-C0AF-4EE7-B319-C248D7CB754F}"/>
                </a:ext>
              </a:extLst>
            </p:cNvPr>
            <p:cNvSpPr/>
            <p:nvPr/>
          </p:nvSpPr>
          <p:spPr>
            <a:xfrm>
              <a:off x="5425919" y="3915673"/>
              <a:ext cx="334025" cy="426524"/>
            </a:xfrm>
            <a:prstGeom prst="rect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...</a:t>
              </a:r>
              <a:endParaRPr lang="zh-CN" altLang="en-US" sz="1400" b="1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2D7D9A73-F7DB-4E7A-8F7C-9A9B9CB729F5}"/>
                </a:ext>
              </a:extLst>
            </p:cNvPr>
            <p:cNvSpPr/>
            <p:nvPr/>
          </p:nvSpPr>
          <p:spPr>
            <a:xfrm>
              <a:off x="5855225" y="3915673"/>
              <a:ext cx="334025" cy="426524"/>
            </a:xfrm>
            <a:prstGeom prst="rect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A9850408-FF8E-421E-8ABF-89F7D59DF8E8}"/>
                </a:ext>
              </a:extLst>
            </p:cNvPr>
            <p:cNvSpPr/>
            <p:nvPr/>
          </p:nvSpPr>
          <p:spPr>
            <a:xfrm>
              <a:off x="6284530" y="3915673"/>
              <a:ext cx="334025" cy="426524"/>
            </a:xfrm>
            <a:prstGeom prst="rect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4D1EA672-5911-4ADF-9A23-C6599B0474FA}"/>
                </a:ext>
              </a:extLst>
            </p:cNvPr>
            <p:cNvSpPr/>
            <p:nvPr/>
          </p:nvSpPr>
          <p:spPr>
            <a:xfrm>
              <a:off x="6713835" y="3915673"/>
              <a:ext cx="334025" cy="426524"/>
            </a:xfrm>
            <a:prstGeom prst="rect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4256D6F5-C207-4A01-8B8D-6D6A45E06DBF}"/>
                </a:ext>
              </a:extLst>
            </p:cNvPr>
            <p:cNvSpPr/>
            <p:nvPr/>
          </p:nvSpPr>
          <p:spPr>
            <a:xfrm>
              <a:off x="7143141" y="3915673"/>
              <a:ext cx="334025" cy="426524"/>
            </a:xfrm>
            <a:prstGeom prst="rect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B3CB3494-85D9-4ECB-9B4A-71A07CD54E0F}"/>
                </a:ext>
              </a:extLst>
            </p:cNvPr>
            <p:cNvSpPr/>
            <p:nvPr/>
          </p:nvSpPr>
          <p:spPr>
            <a:xfrm>
              <a:off x="5425919" y="4455342"/>
              <a:ext cx="334025" cy="426524"/>
            </a:xfrm>
            <a:prstGeom prst="rect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6400FED8-4766-4D23-811B-D6B5200B53F3}"/>
                </a:ext>
              </a:extLst>
            </p:cNvPr>
            <p:cNvSpPr/>
            <p:nvPr/>
          </p:nvSpPr>
          <p:spPr>
            <a:xfrm>
              <a:off x="5855225" y="4455342"/>
              <a:ext cx="334025" cy="426524"/>
            </a:xfrm>
            <a:prstGeom prst="rect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23288A18-8516-4201-B409-B91E1E462C5A}"/>
                </a:ext>
              </a:extLst>
            </p:cNvPr>
            <p:cNvSpPr/>
            <p:nvPr/>
          </p:nvSpPr>
          <p:spPr>
            <a:xfrm>
              <a:off x="6284530" y="4455342"/>
              <a:ext cx="334025" cy="426524"/>
            </a:xfrm>
            <a:prstGeom prst="rect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1981E53B-F41E-4ABB-A986-40616853BAA3}"/>
              </a:ext>
            </a:extLst>
          </p:cNvPr>
          <p:cNvGrpSpPr/>
          <p:nvPr/>
        </p:nvGrpSpPr>
        <p:grpSpPr>
          <a:xfrm>
            <a:off x="4555735" y="2759526"/>
            <a:ext cx="1100240" cy="2289091"/>
            <a:chOff x="5892727" y="2164002"/>
            <a:chExt cx="1315736" cy="2870950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54" name="波形 53">
              <a:extLst>
                <a:ext uri="{FF2B5EF4-FFF2-40B4-BE49-F238E27FC236}">
                  <a16:creationId xmlns:a16="http://schemas.microsoft.com/office/drawing/2014/main" id="{8CA63622-C565-4CA9-843B-A0B8923EA231}"/>
                </a:ext>
              </a:extLst>
            </p:cNvPr>
            <p:cNvSpPr/>
            <p:nvPr/>
          </p:nvSpPr>
          <p:spPr>
            <a:xfrm>
              <a:off x="5892728" y="2164002"/>
              <a:ext cx="1315735" cy="2870950"/>
            </a:xfrm>
            <a:prstGeom prst="wave">
              <a:avLst>
                <a:gd name="adj1" fmla="val 2449"/>
                <a:gd name="adj2" fmla="val 0"/>
              </a:avLst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波形 54">
              <a:extLst>
                <a:ext uri="{FF2B5EF4-FFF2-40B4-BE49-F238E27FC236}">
                  <a16:creationId xmlns:a16="http://schemas.microsoft.com/office/drawing/2014/main" id="{26D9DB25-96F6-4F28-AF4D-32CF8E103120}"/>
                </a:ext>
              </a:extLst>
            </p:cNvPr>
            <p:cNvSpPr/>
            <p:nvPr/>
          </p:nvSpPr>
          <p:spPr>
            <a:xfrm>
              <a:off x="5892728" y="2166768"/>
              <a:ext cx="1315735" cy="582845"/>
            </a:xfrm>
            <a:prstGeom prst="wave">
              <a:avLst>
                <a:gd name="adj1" fmla="val 11284"/>
                <a:gd name="adj2" fmla="val 0"/>
              </a:avLst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块</a:t>
              </a:r>
              <a:r>
                <a:rPr lang="en-US" altLang="zh-CN" sz="14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0(</a:t>
              </a:r>
              <a:r>
                <a:rPr lang="en-US" altLang="zh-CN" sz="1400" dirty="0" err="1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4K</a:t>
              </a:r>
              <a:r>
                <a:rPr lang="en-US" altLang="zh-CN" sz="14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)</a:t>
              </a:r>
            </a:p>
          </p:txBody>
        </p:sp>
        <p:sp>
          <p:nvSpPr>
            <p:cNvPr id="56" name="波形 55">
              <a:extLst>
                <a:ext uri="{FF2B5EF4-FFF2-40B4-BE49-F238E27FC236}">
                  <a16:creationId xmlns:a16="http://schemas.microsoft.com/office/drawing/2014/main" id="{96F13166-0595-488D-8C29-65B58D29B0F6}"/>
                </a:ext>
              </a:extLst>
            </p:cNvPr>
            <p:cNvSpPr/>
            <p:nvPr/>
          </p:nvSpPr>
          <p:spPr>
            <a:xfrm>
              <a:off x="5892728" y="2616352"/>
              <a:ext cx="1315735" cy="582845"/>
            </a:xfrm>
            <a:prstGeom prst="wave">
              <a:avLst>
                <a:gd name="adj1" fmla="val 11284"/>
                <a:gd name="adj2" fmla="val 0"/>
              </a:avLst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块</a:t>
              </a:r>
              <a:r>
                <a:rPr lang="en-US" altLang="zh-CN" sz="14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1(</a:t>
              </a:r>
              <a:r>
                <a:rPr lang="en-US" altLang="zh-CN" sz="1400" dirty="0" err="1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4K</a:t>
              </a:r>
              <a:r>
                <a:rPr lang="en-US" altLang="zh-CN" sz="14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)</a:t>
              </a:r>
            </a:p>
          </p:txBody>
        </p:sp>
        <p:sp>
          <p:nvSpPr>
            <p:cNvPr id="57" name="波形 56">
              <a:extLst>
                <a:ext uri="{FF2B5EF4-FFF2-40B4-BE49-F238E27FC236}">
                  <a16:creationId xmlns:a16="http://schemas.microsoft.com/office/drawing/2014/main" id="{12170B41-CD5B-4680-A382-95B871695330}"/>
                </a:ext>
              </a:extLst>
            </p:cNvPr>
            <p:cNvSpPr/>
            <p:nvPr/>
          </p:nvSpPr>
          <p:spPr>
            <a:xfrm>
              <a:off x="5892728" y="3075579"/>
              <a:ext cx="1315735" cy="582845"/>
            </a:xfrm>
            <a:prstGeom prst="wave">
              <a:avLst>
                <a:gd name="adj1" fmla="val 11284"/>
                <a:gd name="adj2" fmla="val 0"/>
              </a:avLst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块</a:t>
              </a:r>
              <a:r>
                <a:rPr lang="en-US" altLang="zh-CN" sz="14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2(</a:t>
              </a:r>
              <a:r>
                <a:rPr lang="en-US" altLang="zh-CN" sz="1400" dirty="0" err="1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4K</a:t>
              </a:r>
              <a:r>
                <a:rPr lang="en-US" altLang="zh-CN" sz="14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)</a:t>
              </a:r>
            </a:p>
          </p:txBody>
        </p:sp>
        <p:sp>
          <p:nvSpPr>
            <p:cNvPr id="58" name="波形 57">
              <a:extLst>
                <a:ext uri="{FF2B5EF4-FFF2-40B4-BE49-F238E27FC236}">
                  <a16:creationId xmlns:a16="http://schemas.microsoft.com/office/drawing/2014/main" id="{61DBE099-7F32-4D82-A1D8-CDCCFA514B00}"/>
                </a:ext>
              </a:extLst>
            </p:cNvPr>
            <p:cNvSpPr/>
            <p:nvPr/>
          </p:nvSpPr>
          <p:spPr>
            <a:xfrm>
              <a:off x="5892728" y="3985566"/>
              <a:ext cx="1315735" cy="582845"/>
            </a:xfrm>
            <a:prstGeom prst="wave">
              <a:avLst>
                <a:gd name="adj1" fmla="val 11284"/>
                <a:gd name="adj2" fmla="val 0"/>
              </a:avLst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59" name="波形 58">
              <a:extLst>
                <a:ext uri="{FF2B5EF4-FFF2-40B4-BE49-F238E27FC236}">
                  <a16:creationId xmlns:a16="http://schemas.microsoft.com/office/drawing/2014/main" id="{707007BA-DD9D-4DF3-A03B-CF6BE0AC9095}"/>
                </a:ext>
              </a:extLst>
            </p:cNvPr>
            <p:cNvSpPr/>
            <p:nvPr/>
          </p:nvSpPr>
          <p:spPr>
            <a:xfrm>
              <a:off x="5892728" y="3526339"/>
              <a:ext cx="1315735" cy="582845"/>
            </a:xfrm>
            <a:prstGeom prst="wave">
              <a:avLst>
                <a:gd name="adj1" fmla="val 11284"/>
                <a:gd name="adj2" fmla="val 0"/>
              </a:avLst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...</a:t>
              </a:r>
            </a:p>
          </p:txBody>
        </p:sp>
        <p:sp>
          <p:nvSpPr>
            <p:cNvPr id="60" name="波形 59">
              <a:extLst>
                <a:ext uri="{FF2B5EF4-FFF2-40B4-BE49-F238E27FC236}">
                  <a16:creationId xmlns:a16="http://schemas.microsoft.com/office/drawing/2014/main" id="{13D3A83C-EEF1-45D9-94AE-77D91A58EE7D}"/>
                </a:ext>
              </a:extLst>
            </p:cNvPr>
            <p:cNvSpPr/>
            <p:nvPr/>
          </p:nvSpPr>
          <p:spPr>
            <a:xfrm>
              <a:off x="5892727" y="4444793"/>
              <a:ext cx="1315735" cy="582845"/>
            </a:xfrm>
            <a:prstGeom prst="wave">
              <a:avLst>
                <a:gd name="adj1" fmla="val 11284"/>
                <a:gd name="adj2" fmla="val 0"/>
              </a:avLst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sp>
        <p:nvSpPr>
          <p:cNvPr id="61" name="文本框 60">
            <a:extLst>
              <a:ext uri="{FF2B5EF4-FFF2-40B4-BE49-F238E27FC236}">
                <a16:creationId xmlns:a16="http://schemas.microsoft.com/office/drawing/2014/main" id="{34CFD673-0D51-40B4-8FA8-C092D9298EC4}"/>
              </a:ext>
            </a:extLst>
          </p:cNvPr>
          <p:cNvSpPr txBox="1"/>
          <p:nvPr/>
        </p:nvSpPr>
        <p:spPr>
          <a:xfrm>
            <a:off x="4591984" y="5214717"/>
            <a:ext cx="10277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0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文件</a:t>
            </a:r>
          </a:p>
        </p:txBody>
      </p: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EAD7D43E-7B42-4D3C-BF77-9E733E105EFB}"/>
              </a:ext>
            </a:extLst>
          </p:cNvPr>
          <p:cNvCxnSpPr>
            <a:cxnSpLocks/>
            <a:stCxn id="55" idx="3"/>
          </p:cNvCxnSpPr>
          <p:nvPr/>
        </p:nvCxnSpPr>
        <p:spPr>
          <a:xfrm>
            <a:off x="5655975" y="2994091"/>
            <a:ext cx="1010095" cy="235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811A35A6-689A-4F1D-8F46-50E5251B5E6A}"/>
              </a:ext>
            </a:extLst>
          </p:cNvPr>
          <p:cNvCxnSpPr>
            <a:cxnSpLocks/>
            <a:stCxn id="56" idx="3"/>
          </p:cNvCxnSpPr>
          <p:nvPr/>
        </p:nvCxnSpPr>
        <p:spPr>
          <a:xfrm flipV="1">
            <a:off x="5655975" y="3120198"/>
            <a:ext cx="1439400" cy="2323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0DA33209-339F-413E-A794-889AEC5232FF}"/>
              </a:ext>
            </a:extLst>
          </p:cNvPr>
          <p:cNvCxnSpPr>
            <a:cxnSpLocks/>
            <a:stCxn id="57" idx="3"/>
          </p:cNvCxnSpPr>
          <p:nvPr/>
        </p:nvCxnSpPr>
        <p:spPr>
          <a:xfrm flipV="1">
            <a:off x="5655975" y="3120198"/>
            <a:ext cx="1913510" cy="5985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65" name="表格 5">
            <a:extLst>
              <a:ext uri="{FF2B5EF4-FFF2-40B4-BE49-F238E27FC236}">
                <a16:creationId xmlns:a16="http://schemas.microsoft.com/office/drawing/2014/main" id="{F9B5A36C-04DC-42C9-AE69-B467F3A812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5949112"/>
              </p:ext>
            </p:extLst>
          </p:nvPr>
        </p:nvGraphicFramePr>
        <p:xfrm>
          <a:off x="9019516" y="2671721"/>
          <a:ext cx="2470369" cy="130805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75005">
                  <a:extLst>
                    <a:ext uri="{9D8B030D-6E8A-4147-A177-3AD203B41FA5}">
                      <a16:colId xmlns:a16="http://schemas.microsoft.com/office/drawing/2014/main" val="2417587624"/>
                    </a:ext>
                  </a:extLst>
                </a:gridCol>
                <a:gridCol w="325755">
                  <a:extLst>
                    <a:ext uri="{9D8B030D-6E8A-4147-A177-3AD203B41FA5}">
                      <a16:colId xmlns:a16="http://schemas.microsoft.com/office/drawing/2014/main" val="2965994704"/>
                    </a:ext>
                  </a:extLst>
                </a:gridCol>
                <a:gridCol w="827405">
                  <a:extLst>
                    <a:ext uri="{9D8B030D-6E8A-4147-A177-3AD203B41FA5}">
                      <a16:colId xmlns:a16="http://schemas.microsoft.com/office/drawing/2014/main" val="4181846624"/>
                    </a:ext>
                  </a:extLst>
                </a:gridCol>
                <a:gridCol w="642204">
                  <a:extLst>
                    <a:ext uri="{9D8B030D-6E8A-4147-A177-3AD203B41FA5}">
                      <a16:colId xmlns:a16="http://schemas.microsoft.com/office/drawing/2014/main" val="3606675443"/>
                    </a:ext>
                  </a:extLst>
                </a:gridCol>
              </a:tblGrid>
              <a:tr h="32701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文件名</a:t>
                      </a:r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...</a:t>
                      </a:r>
                      <a:endParaRPr lang="zh-CN" altLang="en-US" sz="10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起始块号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长度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2764118"/>
                  </a:ext>
                </a:extLst>
              </a:tr>
              <a:tr h="32701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A.txt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4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kern="1200" dirty="0">
                          <a:solidFill>
                            <a:schemeClr val="dk1"/>
                          </a:solidFill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  <a:cs typeface="+mn-cs"/>
                        </a:rPr>
                        <a:t>...</a:t>
                      </a:r>
                      <a:endParaRPr lang="zh-CN" altLang="en-US" sz="1000" kern="1200" dirty="0">
                        <a:solidFill>
                          <a:schemeClr val="dk1"/>
                        </a:solidFill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0</a:t>
                      </a:r>
                      <a:endParaRPr lang="zh-CN" altLang="en-US" sz="12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3</a:t>
                      </a:r>
                      <a:endParaRPr lang="zh-CN" altLang="en-US" sz="12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4997750"/>
                  </a:ext>
                </a:extLst>
              </a:tr>
              <a:tr h="32701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B.log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4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kern="1200" dirty="0">
                          <a:solidFill>
                            <a:schemeClr val="dk1"/>
                          </a:solidFill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  <a:cs typeface="+mn-cs"/>
                        </a:rPr>
                        <a:t>...</a:t>
                      </a:r>
                      <a:endParaRPr lang="zh-CN" altLang="en-US" sz="1000" kern="1200" dirty="0">
                        <a:solidFill>
                          <a:schemeClr val="dk1"/>
                        </a:solidFill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5</a:t>
                      </a:r>
                      <a:endParaRPr lang="zh-CN" altLang="en-US" sz="12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5</a:t>
                      </a:r>
                      <a:endParaRPr lang="zh-CN" altLang="en-US" sz="12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7606595"/>
                  </a:ext>
                </a:extLst>
              </a:tr>
              <a:tr h="32701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...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4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kern="1200" dirty="0">
                          <a:solidFill>
                            <a:schemeClr val="dk1"/>
                          </a:solidFill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  <a:cs typeface="+mn-cs"/>
                        </a:rPr>
                        <a:t>...</a:t>
                      </a:r>
                      <a:endParaRPr lang="zh-CN" altLang="en-US" sz="1000" kern="1200" dirty="0">
                        <a:solidFill>
                          <a:schemeClr val="dk1"/>
                        </a:solidFill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3386193"/>
                  </a:ext>
                </a:extLst>
              </a:tr>
            </a:tbl>
          </a:graphicData>
        </a:graphic>
      </p:graphicFrame>
      <p:sp>
        <p:nvSpPr>
          <p:cNvPr id="43" name="对话气泡: 椭圆形 42">
            <a:extLst>
              <a:ext uri="{FF2B5EF4-FFF2-40B4-BE49-F238E27FC236}">
                <a16:creationId xmlns:a16="http://schemas.microsoft.com/office/drawing/2014/main" id="{98AF1B79-0030-49F0-B91E-255AF5044539}"/>
              </a:ext>
            </a:extLst>
          </p:cNvPr>
          <p:cNvSpPr/>
          <p:nvPr/>
        </p:nvSpPr>
        <p:spPr>
          <a:xfrm>
            <a:off x="7043158" y="1292077"/>
            <a:ext cx="2290440" cy="1080000"/>
          </a:xfrm>
          <a:prstGeom prst="wedgeEllipseCallout">
            <a:avLst>
              <a:gd name="adj1" fmla="val -32779"/>
              <a:gd name="adj2" fmla="val 63665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连续分配：</a:t>
            </a:r>
            <a:endParaRPr lang="en-US" altLang="zh-CN" sz="12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r>
              <a:rPr lang="zh-CN" altLang="en-US" sz="12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支持顺序和直接访问，速度快；不方便扩展，会产生磁盘碎片</a:t>
            </a:r>
          </a:p>
        </p:txBody>
      </p:sp>
    </p:spTree>
    <p:extLst>
      <p:ext uri="{BB962C8B-B14F-4D97-AF65-F5344CB8AC3E}">
        <p14:creationId xmlns:p14="http://schemas.microsoft.com/office/powerpoint/2010/main" val="34526134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61" grpId="0"/>
      <p:bldP spid="4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4AE58B16-E9EB-4912-8E52-E11B8EDE8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文件系统是怎么管理的？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0B21368-69A2-4F30-9CE8-5FBF34688E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文件系统的实现</a:t>
            </a:r>
            <a:endParaRPr lang="en-US" altLang="zh-CN" dirty="0"/>
          </a:p>
          <a:p>
            <a:pPr marL="514350" indent="-514350">
              <a:buFont typeface="Wingdings" panose="05000000000000000000" pitchFamily="2" charset="2"/>
              <a:buChar char="u"/>
            </a:pPr>
            <a:r>
              <a:rPr lang="zh-CN" altLang="en-US" sz="2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文件实现</a:t>
            </a:r>
            <a:endParaRPr lang="en-US" altLang="zh-CN" sz="24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marL="1200184" lvl="1" indent="-514350">
              <a:buFont typeface="Wingdings" panose="05000000000000000000" pitchFamily="2" charset="2"/>
              <a:buChar char="u"/>
            </a:pPr>
            <a:r>
              <a:rPr lang="zh-CN" altLang="en-US" sz="1800" dirty="0"/>
              <a:t>文件分配方式</a:t>
            </a:r>
            <a:endParaRPr lang="en-US" altLang="zh-CN" sz="1800" dirty="0"/>
          </a:p>
          <a:p>
            <a:pPr marL="1657407" lvl="2" indent="-514350">
              <a:buFont typeface="Wingdings" panose="05000000000000000000" pitchFamily="2" charset="2"/>
              <a:buChar char="u"/>
            </a:pPr>
            <a:r>
              <a:rPr lang="zh-CN" altLang="en-US" sz="1400" dirty="0"/>
              <a:t>连续分配</a:t>
            </a:r>
            <a:endParaRPr lang="en-US" altLang="zh-CN" sz="1400" dirty="0"/>
          </a:p>
          <a:p>
            <a:pPr marL="1657407" lvl="2" indent="-514350">
              <a:buFont typeface="Wingdings" panose="05000000000000000000" pitchFamily="2" charset="2"/>
              <a:buChar char="u"/>
            </a:pPr>
            <a:r>
              <a:rPr lang="zh-CN" altLang="en-US" sz="1400" dirty="0">
                <a:solidFill>
                  <a:srgbClr val="FF0000"/>
                </a:solidFill>
              </a:rPr>
              <a:t>链接分配</a:t>
            </a:r>
            <a:endParaRPr lang="en-US" altLang="zh-CN" sz="1400" dirty="0">
              <a:solidFill>
                <a:srgbClr val="FF0000"/>
              </a:solidFill>
            </a:endParaRPr>
          </a:p>
          <a:p>
            <a:pPr marL="1657407" lvl="2" indent="-514350">
              <a:buFont typeface="Wingdings" panose="05000000000000000000" pitchFamily="2" charset="2"/>
              <a:buChar char="u"/>
            </a:pPr>
            <a:r>
              <a:rPr lang="zh-CN" altLang="en-US" sz="1400" dirty="0"/>
              <a:t>索引分配</a:t>
            </a:r>
          </a:p>
          <a:p>
            <a:pPr marL="1200184" lvl="1" indent="-514350">
              <a:buFont typeface="Wingdings" panose="05000000000000000000" pitchFamily="2" charset="2"/>
              <a:buChar char="u"/>
            </a:pPr>
            <a:r>
              <a:rPr lang="zh-CN" altLang="en-US" sz="1800" dirty="0"/>
              <a:t>文件存储空间管理</a:t>
            </a:r>
            <a:endParaRPr lang="en-US" altLang="zh-CN" sz="18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1981E53B-F41E-4ABB-A986-40616853BAA3}"/>
              </a:ext>
            </a:extLst>
          </p:cNvPr>
          <p:cNvGrpSpPr/>
          <p:nvPr/>
        </p:nvGrpSpPr>
        <p:grpSpPr>
          <a:xfrm>
            <a:off x="4555735" y="2759526"/>
            <a:ext cx="1100240" cy="2289091"/>
            <a:chOff x="5892727" y="2164002"/>
            <a:chExt cx="1315736" cy="2870950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54" name="波形 53">
              <a:extLst>
                <a:ext uri="{FF2B5EF4-FFF2-40B4-BE49-F238E27FC236}">
                  <a16:creationId xmlns:a16="http://schemas.microsoft.com/office/drawing/2014/main" id="{8CA63622-C565-4CA9-843B-A0B8923EA231}"/>
                </a:ext>
              </a:extLst>
            </p:cNvPr>
            <p:cNvSpPr/>
            <p:nvPr/>
          </p:nvSpPr>
          <p:spPr>
            <a:xfrm>
              <a:off x="5892728" y="2164002"/>
              <a:ext cx="1315735" cy="2870950"/>
            </a:xfrm>
            <a:prstGeom prst="wave">
              <a:avLst>
                <a:gd name="adj1" fmla="val 2449"/>
                <a:gd name="adj2" fmla="val 0"/>
              </a:avLst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波形 54">
              <a:extLst>
                <a:ext uri="{FF2B5EF4-FFF2-40B4-BE49-F238E27FC236}">
                  <a16:creationId xmlns:a16="http://schemas.microsoft.com/office/drawing/2014/main" id="{26D9DB25-96F6-4F28-AF4D-32CF8E103120}"/>
                </a:ext>
              </a:extLst>
            </p:cNvPr>
            <p:cNvSpPr/>
            <p:nvPr/>
          </p:nvSpPr>
          <p:spPr>
            <a:xfrm>
              <a:off x="5892728" y="2166768"/>
              <a:ext cx="1315735" cy="582845"/>
            </a:xfrm>
            <a:prstGeom prst="wave">
              <a:avLst>
                <a:gd name="adj1" fmla="val 11284"/>
                <a:gd name="adj2" fmla="val 0"/>
              </a:avLst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块</a:t>
              </a:r>
              <a:r>
                <a:rPr lang="en-US" altLang="zh-CN" sz="14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0(</a:t>
              </a:r>
              <a:r>
                <a:rPr lang="en-US" altLang="zh-CN" sz="1400" dirty="0" err="1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4K</a:t>
              </a:r>
              <a:r>
                <a:rPr lang="en-US" altLang="zh-CN" sz="14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)</a:t>
              </a:r>
            </a:p>
          </p:txBody>
        </p:sp>
        <p:sp>
          <p:nvSpPr>
            <p:cNvPr id="56" name="波形 55">
              <a:extLst>
                <a:ext uri="{FF2B5EF4-FFF2-40B4-BE49-F238E27FC236}">
                  <a16:creationId xmlns:a16="http://schemas.microsoft.com/office/drawing/2014/main" id="{96F13166-0595-488D-8C29-65B58D29B0F6}"/>
                </a:ext>
              </a:extLst>
            </p:cNvPr>
            <p:cNvSpPr/>
            <p:nvPr/>
          </p:nvSpPr>
          <p:spPr>
            <a:xfrm>
              <a:off x="5892728" y="2616352"/>
              <a:ext cx="1315735" cy="582845"/>
            </a:xfrm>
            <a:prstGeom prst="wave">
              <a:avLst>
                <a:gd name="adj1" fmla="val 11284"/>
                <a:gd name="adj2" fmla="val 0"/>
              </a:avLst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块</a:t>
              </a:r>
              <a:r>
                <a:rPr lang="en-US" altLang="zh-CN" sz="14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1(</a:t>
              </a:r>
              <a:r>
                <a:rPr lang="en-US" altLang="zh-CN" sz="1400" dirty="0" err="1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4K</a:t>
              </a:r>
              <a:r>
                <a:rPr lang="en-US" altLang="zh-CN" sz="14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)</a:t>
              </a:r>
            </a:p>
          </p:txBody>
        </p:sp>
        <p:sp>
          <p:nvSpPr>
            <p:cNvPr id="57" name="波形 56">
              <a:extLst>
                <a:ext uri="{FF2B5EF4-FFF2-40B4-BE49-F238E27FC236}">
                  <a16:creationId xmlns:a16="http://schemas.microsoft.com/office/drawing/2014/main" id="{12170B41-CD5B-4680-A382-95B871695330}"/>
                </a:ext>
              </a:extLst>
            </p:cNvPr>
            <p:cNvSpPr/>
            <p:nvPr/>
          </p:nvSpPr>
          <p:spPr>
            <a:xfrm>
              <a:off x="5892728" y="3075579"/>
              <a:ext cx="1315735" cy="582845"/>
            </a:xfrm>
            <a:prstGeom prst="wave">
              <a:avLst>
                <a:gd name="adj1" fmla="val 11284"/>
                <a:gd name="adj2" fmla="val 0"/>
              </a:avLst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块</a:t>
              </a:r>
              <a:r>
                <a:rPr lang="en-US" altLang="zh-CN" sz="14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2(</a:t>
              </a:r>
              <a:r>
                <a:rPr lang="en-US" altLang="zh-CN" sz="1400" dirty="0" err="1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4K</a:t>
              </a:r>
              <a:r>
                <a:rPr lang="en-US" altLang="zh-CN" sz="14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)</a:t>
              </a:r>
            </a:p>
          </p:txBody>
        </p:sp>
        <p:sp>
          <p:nvSpPr>
            <p:cNvPr id="58" name="波形 57">
              <a:extLst>
                <a:ext uri="{FF2B5EF4-FFF2-40B4-BE49-F238E27FC236}">
                  <a16:creationId xmlns:a16="http://schemas.microsoft.com/office/drawing/2014/main" id="{61DBE099-7F32-4D82-A1D8-CDCCFA514B00}"/>
                </a:ext>
              </a:extLst>
            </p:cNvPr>
            <p:cNvSpPr/>
            <p:nvPr/>
          </p:nvSpPr>
          <p:spPr>
            <a:xfrm>
              <a:off x="5892728" y="3985566"/>
              <a:ext cx="1315735" cy="582845"/>
            </a:xfrm>
            <a:prstGeom prst="wave">
              <a:avLst>
                <a:gd name="adj1" fmla="val 11284"/>
                <a:gd name="adj2" fmla="val 0"/>
              </a:avLst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59" name="波形 58">
              <a:extLst>
                <a:ext uri="{FF2B5EF4-FFF2-40B4-BE49-F238E27FC236}">
                  <a16:creationId xmlns:a16="http://schemas.microsoft.com/office/drawing/2014/main" id="{707007BA-DD9D-4DF3-A03B-CF6BE0AC9095}"/>
                </a:ext>
              </a:extLst>
            </p:cNvPr>
            <p:cNvSpPr/>
            <p:nvPr/>
          </p:nvSpPr>
          <p:spPr>
            <a:xfrm>
              <a:off x="5892728" y="3526339"/>
              <a:ext cx="1315735" cy="582845"/>
            </a:xfrm>
            <a:prstGeom prst="wave">
              <a:avLst>
                <a:gd name="adj1" fmla="val 11284"/>
                <a:gd name="adj2" fmla="val 0"/>
              </a:avLst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...</a:t>
              </a:r>
            </a:p>
          </p:txBody>
        </p:sp>
        <p:sp>
          <p:nvSpPr>
            <p:cNvPr id="60" name="波形 59">
              <a:extLst>
                <a:ext uri="{FF2B5EF4-FFF2-40B4-BE49-F238E27FC236}">
                  <a16:creationId xmlns:a16="http://schemas.microsoft.com/office/drawing/2014/main" id="{13D3A83C-EEF1-45D9-94AE-77D91A58EE7D}"/>
                </a:ext>
              </a:extLst>
            </p:cNvPr>
            <p:cNvSpPr/>
            <p:nvPr/>
          </p:nvSpPr>
          <p:spPr>
            <a:xfrm>
              <a:off x="5892727" y="4444793"/>
              <a:ext cx="1315735" cy="582845"/>
            </a:xfrm>
            <a:prstGeom prst="wave">
              <a:avLst>
                <a:gd name="adj1" fmla="val 11284"/>
                <a:gd name="adj2" fmla="val 0"/>
              </a:avLst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sp>
        <p:nvSpPr>
          <p:cNvPr id="61" name="文本框 60">
            <a:extLst>
              <a:ext uri="{FF2B5EF4-FFF2-40B4-BE49-F238E27FC236}">
                <a16:creationId xmlns:a16="http://schemas.microsoft.com/office/drawing/2014/main" id="{34CFD673-0D51-40B4-8FA8-C092D9298EC4}"/>
              </a:ext>
            </a:extLst>
          </p:cNvPr>
          <p:cNvSpPr txBox="1"/>
          <p:nvPr/>
        </p:nvSpPr>
        <p:spPr>
          <a:xfrm>
            <a:off x="4591984" y="5214717"/>
            <a:ext cx="10277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0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文件</a:t>
            </a:r>
          </a:p>
        </p:txBody>
      </p: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33C538C3-511D-4242-931F-FBF80002084A}"/>
              </a:ext>
            </a:extLst>
          </p:cNvPr>
          <p:cNvGrpSpPr/>
          <p:nvPr/>
        </p:nvGrpSpPr>
        <p:grpSpPr>
          <a:xfrm>
            <a:off x="6431609" y="2671721"/>
            <a:ext cx="2290440" cy="2542996"/>
            <a:chOff x="5291091" y="2684468"/>
            <a:chExt cx="2290440" cy="2542996"/>
          </a:xfrm>
        </p:grpSpPr>
        <p:sp>
          <p:nvSpPr>
            <p:cNvPr id="44" name="流程图: 文档 43">
              <a:extLst>
                <a:ext uri="{FF2B5EF4-FFF2-40B4-BE49-F238E27FC236}">
                  <a16:creationId xmlns:a16="http://schemas.microsoft.com/office/drawing/2014/main" id="{480BC7A8-5F74-4C24-8942-42C96F89876A}"/>
                </a:ext>
              </a:extLst>
            </p:cNvPr>
            <p:cNvSpPr/>
            <p:nvPr/>
          </p:nvSpPr>
          <p:spPr>
            <a:xfrm>
              <a:off x="5291091" y="2684468"/>
              <a:ext cx="2290440" cy="2542996"/>
            </a:xfrm>
            <a:prstGeom prst="flowChartDocument">
              <a:avLst/>
            </a:prstGeom>
            <a:solidFill>
              <a:srgbClr val="898E93"/>
            </a:solidFill>
            <a:ln>
              <a:solidFill>
                <a:srgbClr val="898E9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947B603B-814F-4B5D-9E8C-AE43E3319037}"/>
                </a:ext>
              </a:extLst>
            </p:cNvPr>
            <p:cNvSpPr/>
            <p:nvPr/>
          </p:nvSpPr>
          <p:spPr>
            <a:xfrm>
              <a:off x="5425919" y="2836335"/>
              <a:ext cx="334025" cy="426524"/>
            </a:xfrm>
            <a:prstGeom prst="rect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0</a:t>
              </a:r>
              <a:endParaRPr lang="zh-CN" altLang="en-US" sz="1400" b="1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6AA3404A-8440-473B-A657-8A7E31FF00B9}"/>
                </a:ext>
              </a:extLst>
            </p:cNvPr>
            <p:cNvSpPr/>
            <p:nvPr/>
          </p:nvSpPr>
          <p:spPr>
            <a:xfrm>
              <a:off x="5855225" y="2836335"/>
              <a:ext cx="334025" cy="426524"/>
            </a:xfrm>
            <a:prstGeom prst="rect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1</a:t>
              </a:r>
              <a:endParaRPr lang="zh-CN" altLang="en-US" sz="1400" b="1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0C23150C-BEA0-4DEB-8D70-709632DFF22B}"/>
                </a:ext>
              </a:extLst>
            </p:cNvPr>
            <p:cNvSpPr/>
            <p:nvPr/>
          </p:nvSpPr>
          <p:spPr>
            <a:xfrm>
              <a:off x="6284530" y="2836335"/>
              <a:ext cx="334025" cy="426524"/>
            </a:xfrm>
            <a:prstGeom prst="rect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2</a:t>
              </a:r>
              <a:endParaRPr lang="zh-CN" altLang="en-US" sz="1400" b="1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255FCEFA-4B60-4AC5-A5B9-D060131F0FA5}"/>
                </a:ext>
              </a:extLst>
            </p:cNvPr>
            <p:cNvSpPr/>
            <p:nvPr/>
          </p:nvSpPr>
          <p:spPr>
            <a:xfrm>
              <a:off x="6713835" y="2836335"/>
              <a:ext cx="334025" cy="426524"/>
            </a:xfrm>
            <a:prstGeom prst="rect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3</a:t>
              </a:r>
              <a:endParaRPr lang="zh-CN" altLang="en-US" sz="1400" b="1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B7650D48-429E-4E6C-B56C-584EEB357868}"/>
                </a:ext>
              </a:extLst>
            </p:cNvPr>
            <p:cNvSpPr/>
            <p:nvPr/>
          </p:nvSpPr>
          <p:spPr>
            <a:xfrm>
              <a:off x="7143141" y="2836335"/>
              <a:ext cx="334025" cy="426524"/>
            </a:xfrm>
            <a:prstGeom prst="rect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4</a:t>
              </a:r>
              <a:endParaRPr lang="zh-CN" altLang="en-US" sz="1400" b="1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52009092-5F18-439C-9545-CE1989DED36B}"/>
                </a:ext>
              </a:extLst>
            </p:cNvPr>
            <p:cNvSpPr/>
            <p:nvPr/>
          </p:nvSpPr>
          <p:spPr>
            <a:xfrm>
              <a:off x="5425919" y="3376004"/>
              <a:ext cx="334025" cy="426524"/>
            </a:xfrm>
            <a:prstGeom prst="rect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5</a:t>
              </a:r>
              <a:endParaRPr lang="zh-CN" altLang="en-US" sz="1400" b="1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65326626-D56A-47FB-A7D3-3277F21DA53A}"/>
                </a:ext>
              </a:extLst>
            </p:cNvPr>
            <p:cNvSpPr/>
            <p:nvPr/>
          </p:nvSpPr>
          <p:spPr>
            <a:xfrm>
              <a:off x="5855225" y="3376004"/>
              <a:ext cx="334025" cy="426524"/>
            </a:xfrm>
            <a:prstGeom prst="rect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6</a:t>
              </a:r>
              <a:endParaRPr lang="zh-CN" altLang="en-US" sz="1400" b="1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5DC68FC8-56ED-4D0D-92B9-3093D8E594BE}"/>
                </a:ext>
              </a:extLst>
            </p:cNvPr>
            <p:cNvSpPr/>
            <p:nvPr/>
          </p:nvSpPr>
          <p:spPr>
            <a:xfrm>
              <a:off x="6284530" y="3376004"/>
              <a:ext cx="334025" cy="426524"/>
            </a:xfrm>
            <a:prstGeom prst="rect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7</a:t>
              </a:r>
              <a:endParaRPr lang="zh-CN" altLang="en-US" sz="1400" b="1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FE63AF9C-0866-4A4C-9327-D4C548F6B402}"/>
                </a:ext>
              </a:extLst>
            </p:cNvPr>
            <p:cNvSpPr/>
            <p:nvPr/>
          </p:nvSpPr>
          <p:spPr>
            <a:xfrm>
              <a:off x="6713835" y="3376004"/>
              <a:ext cx="334025" cy="426524"/>
            </a:xfrm>
            <a:prstGeom prst="rect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8</a:t>
              </a:r>
              <a:endParaRPr lang="zh-CN" altLang="en-US" sz="1400" b="1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D85D8E1C-5666-4FB6-8111-238B99EE358F}"/>
                </a:ext>
              </a:extLst>
            </p:cNvPr>
            <p:cNvSpPr/>
            <p:nvPr/>
          </p:nvSpPr>
          <p:spPr>
            <a:xfrm>
              <a:off x="7143141" y="3376004"/>
              <a:ext cx="334025" cy="426524"/>
            </a:xfrm>
            <a:prstGeom prst="rect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9</a:t>
              </a:r>
              <a:endParaRPr lang="zh-CN" altLang="en-US" sz="1400" b="1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A55540F9-F6F2-47D7-A661-BA97839FF2A6}"/>
                </a:ext>
              </a:extLst>
            </p:cNvPr>
            <p:cNvSpPr/>
            <p:nvPr/>
          </p:nvSpPr>
          <p:spPr>
            <a:xfrm>
              <a:off x="5425919" y="3915673"/>
              <a:ext cx="334025" cy="426524"/>
            </a:xfrm>
            <a:prstGeom prst="rect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b="1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10</a:t>
              </a:r>
              <a:endParaRPr lang="zh-CN" altLang="en-US" sz="900" b="1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3F69E1DB-C773-4757-AD49-00FC655AAC4A}"/>
                </a:ext>
              </a:extLst>
            </p:cNvPr>
            <p:cNvSpPr/>
            <p:nvPr/>
          </p:nvSpPr>
          <p:spPr>
            <a:xfrm>
              <a:off x="5855225" y="3915673"/>
              <a:ext cx="334025" cy="426524"/>
            </a:xfrm>
            <a:prstGeom prst="rect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b="1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11</a:t>
              </a:r>
              <a:endParaRPr lang="zh-CN" altLang="en-US" sz="900" b="1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98C097BA-CCC1-4F10-8C7C-E81919CD9B5E}"/>
                </a:ext>
              </a:extLst>
            </p:cNvPr>
            <p:cNvSpPr/>
            <p:nvPr/>
          </p:nvSpPr>
          <p:spPr>
            <a:xfrm>
              <a:off x="6284530" y="3915673"/>
              <a:ext cx="334025" cy="426524"/>
            </a:xfrm>
            <a:prstGeom prst="rect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b="1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12</a:t>
              </a:r>
              <a:endParaRPr lang="zh-CN" altLang="en-US" sz="900" b="1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60ED39E9-A171-4D55-81A2-075049C2C819}"/>
                </a:ext>
              </a:extLst>
            </p:cNvPr>
            <p:cNvSpPr/>
            <p:nvPr/>
          </p:nvSpPr>
          <p:spPr>
            <a:xfrm>
              <a:off x="6713835" y="3915673"/>
              <a:ext cx="334025" cy="426524"/>
            </a:xfrm>
            <a:prstGeom prst="rect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b="1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13</a:t>
              </a:r>
              <a:endParaRPr lang="zh-CN" altLang="en-US" sz="900" b="1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0A5C6C49-2C54-4488-A094-B5A1D1A9B915}"/>
                </a:ext>
              </a:extLst>
            </p:cNvPr>
            <p:cNvSpPr/>
            <p:nvPr/>
          </p:nvSpPr>
          <p:spPr>
            <a:xfrm>
              <a:off x="7143141" y="3915673"/>
              <a:ext cx="334025" cy="426524"/>
            </a:xfrm>
            <a:prstGeom prst="rect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b="1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14</a:t>
              </a:r>
              <a:endParaRPr lang="zh-CN" altLang="en-US" sz="900" b="1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35B56771-63B5-43A7-97AF-A452CEDC9822}"/>
                </a:ext>
              </a:extLst>
            </p:cNvPr>
            <p:cNvSpPr/>
            <p:nvPr/>
          </p:nvSpPr>
          <p:spPr>
            <a:xfrm>
              <a:off x="5425919" y="4455342"/>
              <a:ext cx="334025" cy="426524"/>
            </a:xfrm>
            <a:prstGeom prst="rect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b="1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15</a:t>
              </a:r>
              <a:endParaRPr lang="zh-CN" altLang="en-US" sz="900" b="1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4337C656-31F8-4A92-8048-12C5D3268855}"/>
                </a:ext>
              </a:extLst>
            </p:cNvPr>
            <p:cNvSpPr/>
            <p:nvPr/>
          </p:nvSpPr>
          <p:spPr>
            <a:xfrm>
              <a:off x="5855225" y="4455342"/>
              <a:ext cx="334025" cy="426524"/>
            </a:xfrm>
            <a:prstGeom prst="rect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b="1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16</a:t>
              </a:r>
              <a:endParaRPr lang="zh-CN" altLang="en-US" sz="900" b="1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F32BA44F-D706-40C7-B4E8-3478615D15C1}"/>
                </a:ext>
              </a:extLst>
            </p:cNvPr>
            <p:cNvSpPr/>
            <p:nvPr/>
          </p:nvSpPr>
          <p:spPr>
            <a:xfrm>
              <a:off x="6284530" y="4455342"/>
              <a:ext cx="334025" cy="426524"/>
            </a:xfrm>
            <a:prstGeom prst="rect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b="1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...</a:t>
              </a:r>
              <a:endParaRPr lang="zh-CN" altLang="en-US" sz="900" b="1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EAD7D43E-7B42-4D3C-BF77-9E733E105EFB}"/>
              </a:ext>
            </a:extLst>
          </p:cNvPr>
          <p:cNvCxnSpPr>
            <a:cxnSpLocks/>
            <a:stCxn id="55" idx="3"/>
            <a:endCxn id="46" idx="1"/>
          </p:cNvCxnSpPr>
          <p:nvPr/>
        </p:nvCxnSpPr>
        <p:spPr>
          <a:xfrm>
            <a:off x="5655975" y="2994091"/>
            <a:ext cx="1339768" cy="427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811A35A6-689A-4F1D-8F46-50E5251B5E6A}"/>
              </a:ext>
            </a:extLst>
          </p:cNvPr>
          <p:cNvCxnSpPr>
            <a:cxnSpLocks/>
            <a:stCxn id="46" idx="2"/>
            <a:endCxn id="68" idx="0"/>
          </p:cNvCxnSpPr>
          <p:nvPr/>
        </p:nvCxnSpPr>
        <p:spPr>
          <a:xfrm flipH="1">
            <a:off x="6733450" y="3250112"/>
            <a:ext cx="429306" cy="6528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0DA33209-339F-413E-A794-889AEC5232FF}"/>
              </a:ext>
            </a:extLst>
          </p:cNvPr>
          <p:cNvCxnSpPr>
            <a:cxnSpLocks/>
            <a:stCxn id="68" idx="3"/>
            <a:endCxn id="65" idx="2"/>
          </p:cNvCxnSpPr>
          <p:nvPr/>
        </p:nvCxnSpPr>
        <p:spPr>
          <a:xfrm flipV="1">
            <a:off x="6900462" y="3789781"/>
            <a:ext cx="691599" cy="3264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78" name="表格 5">
            <a:extLst>
              <a:ext uri="{FF2B5EF4-FFF2-40B4-BE49-F238E27FC236}">
                <a16:creationId xmlns:a16="http://schemas.microsoft.com/office/drawing/2014/main" id="{5ADDE163-2BCA-49E5-8934-B1556899A9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6858142"/>
              </p:ext>
            </p:extLst>
          </p:nvPr>
        </p:nvGraphicFramePr>
        <p:xfrm>
          <a:off x="9019513" y="2671721"/>
          <a:ext cx="2329815" cy="130805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75005">
                  <a:extLst>
                    <a:ext uri="{9D8B030D-6E8A-4147-A177-3AD203B41FA5}">
                      <a16:colId xmlns:a16="http://schemas.microsoft.com/office/drawing/2014/main" val="2417587624"/>
                    </a:ext>
                  </a:extLst>
                </a:gridCol>
                <a:gridCol w="827405">
                  <a:extLst>
                    <a:ext uri="{9D8B030D-6E8A-4147-A177-3AD203B41FA5}">
                      <a16:colId xmlns:a16="http://schemas.microsoft.com/office/drawing/2014/main" val="4181846624"/>
                    </a:ext>
                  </a:extLst>
                </a:gridCol>
                <a:gridCol w="827405">
                  <a:extLst>
                    <a:ext uri="{9D8B030D-6E8A-4147-A177-3AD203B41FA5}">
                      <a16:colId xmlns:a16="http://schemas.microsoft.com/office/drawing/2014/main" val="3606675443"/>
                    </a:ext>
                  </a:extLst>
                </a:gridCol>
              </a:tblGrid>
              <a:tr h="32701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文件名</a:t>
                      </a:r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起始块号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结束块号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2764118"/>
                  </a:ext>
                </a:extLst>
              </a:tr>
              <a:tr h="32701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A.txt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1</a:t>
                      </a:r>
                      <a:endParaRPr lang="zh-CN" altLang="en-US" sz="12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7</a:t>
                      </a:r>
                      <a:endParaRPr lang="zh-CN" altLang="en-US" sz="12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4997750"/>
                  </a:ext>
                </a:extLst>
              </a:tr>
              <a:tr h="32701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B.log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5</a:t>
                      </a:r>
                      <a:endParaRPr lang="zh-CN" altLang="en-US" sz="12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14</a:t>
                      </a:r>
                      <a:endParaRPr lang="zh-CN" altLang="en-US" sz="12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7606595"/>
                  </a:ext>
                </a:extLst>
              </a:tr>
              <a:tr h="32701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...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3386193"/>
                  </a:ext>
                </a:extLst>
              </a:tr>
            </a:tbl>
          </a:graphicData>
        </a:graphic>
      </p:graphicFrame>
      <p:sp>
        <p:nvSpPr>
          <p:cNvPr id="79" name="文本框 78">
            <a:extLst>
              <a:ext uri="{FF2B5EF4-FFF2-40B4-BE49-F238E27FC236}">
                <a16:creationId xmlns:a16="http://schemas.microsoft.com/office/drawing/2014/main" id="{0C51448C-381A-4486-9DE3-93A2BE0A8AEC}"/>
              </a:ext>
            </a:extLst>
          </p:cNvPr>
          <p:cNvSpPr txBox="1"/>
          <p:nvPr/>
        </p:nvSpPr>
        <p:spPr>
          <a:xfrm>
            <a:off x="6864091" y="5265888"/>
            <a:ext cx="145593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0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磁盘</a:t>
            </a:r>
          </a:p>
        </p:txBody>
      </p:sp>
      <p:sp>
        <p:nvSpPr>
          <p:cNvPr id="80" name="对话气泡: 椭圆形 79">
            <a:extLst>
              <a:ext uri="{FF2B5EF4-FFF2-40B4-BE49-F238E27FC236}">
                <a16:creationId xmlns:a16="http://schemas.microsoft.com/office/drawing/2014/main" id="{C935721A-1727-4586-B24F-41D7020DC712}"/>
              </a:ext>
            </a:extLst>
          </p:cNvPr>
          <p:cNvSpPr/>
          <p:nvPr/>
        </p:nvSpPr>
        <p:spPr>
          <a:xfrm>
            <a:off x="6691802" y="1346409"/>
            <a:ext cx="2659126" cy="1080000"/>
          </a:xfrm>
          <a:prstGeom prst="wedgeEllipseCallout">
            <a:avLst>
              <a:gd name="adj1" fmla="val -31981"/>
              <a:gd name="adj2" fmla="val 63665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隐式链接：</a:t>
            </a:r>
            <a:endParaRPr lang="en-US" altLang="zh-CN" sz="12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r>
              <a:rPr lang="zh-CN" altLang="en-US" sz="12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支持顺序访问，方便拓展，没有碎片；</a:t>
            </a:r>
            <a:endParaRPr lang="en-US" altLang="zh-CN" sz="12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r>
              <a:rPr lang="zh-CN" altLang="en-US" sz="12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不支持直接访问，效率低；</a:t>
            </a:r>
          </a:p>
        </p:txBody>
      </p:sp>
    </p:spTree>
    <p:extLst>
      <p:ext uri="{BB962C8B-B14F-4D97-AF65-F5344CB8AC3E}">
        <p14:creationId xmlns:p14="http://schemas.microsoft.com/office/powerpoint/2010/main" val="27396718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  <p:bldP spid="79" grpId="0"/>
      <p:bldP spid="8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4AE58B16-E9EB-4912-8E52-E11B8EDE8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文件系统是怎么管理的？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0B21368-69A2-4F30-9CE8-5FBF34688E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文件系统的实现</a:t>
            </a:r>
            <a:endParaRPr lang="en-US" altLang="zh-CN" dirty="0"/>
          </a:p>
          <a:p>
            <a:pPr marL="514350" indent="-514350">
              <a:buFont typeface="Wingdings" panose="05000000000000000000" pitchFamily="2" charset="2"/>
              <a:buChar char="u"/>
            </a:pPr>
            <a:r>
              <a:rPr lang="zh-CN" altLang="en-US" sz="2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文件实现</a:t>
            </a:r>
            <a:endParaRPr lang="en-US" altLang="zh-CN" sz="24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marL="1200184" lvl="1" indent="-514350">
              <a:buFont typeface="Wingdings" panose="05000000000000000000" pitchFamily="2" charset="2"/>
              <a:buChar char="u"/>
            </a:pPr>
            <a:r>
              <a:rPr lang="zh-CN" altLang="en-US" sz="1800" dirty="0"/>
              <a:t>文件分配方式</a:t>
            </a:r>
            <a:endParaRPr lang="en-US" altLang="zh-CN" sz="1800" dirty="0"/>
          </a:p>
          <a:p>
            <a:pPr marL="1657407" lvl="2" indent="-514350">
              <a:buFont typeface="Wingdings" panose="05000000000000000000" pitchFamily="2" charset="2"/>
              <a:buChar char="u"/>
            </a:pPr>
            <a:r>
              <a:rPr lang="zh-CN" altLang="en-US" sz="1400" dirty="0"/>
              <a:t>连续分配</a:t>
            </a:r>
            <a:endParaRPr lang="en-US" altLang="zh-CN" sz="1400" dirty="0"/>
          </a:p>
          <a:p>
            <a:pPr marL="1657407" lvl="2" indent="-514350">
              <a:buFont typeface="Wingdings" panose="05000000000000000000" pitchFamily="2" charset="2"/>
              <a:buChar char="u"/>
            </a:pPr>
            <a:r>
              <a:rPr lang="zh-CN" altLang="en-US" sz="1400" dirty="0">
                <a:solidFill>
                  <a:srgbClr val="FF0000"/>
                </a:solidFill>
              </a:rPr>
              <a:t>链接分配</a:t>
            </a:r>
            <a:endParaRPr lang="en-US" altLang="zh-CN" sz="1400" dirty="0">
              <a:solidFill>
                <a:srgbClr val="FF0000"/>
              </a:solidFill>
            </a:endParaRPr>
          </a:p>
          <a:p>
            <a:pPr marL="1657407" lvl="2" indent="-514350">
              <a:buFont typeface="Wingdings" panose="05000000000000000000" pitchFamily="2" charset="2"/>
              <a:buChar char="u"/>
            </a:pPr>
            <a:r>
              <a:rPr lang="zh-CN" altLang="en-US" sz="1400" dirty="0"/>
              <a:t>索引分配</a:t>
            </a:r>
          </a:p>
          <a:p>
            <a:pPr marL="1200184" lvl="1" indent="-514350">
              <a:buFont typeface="Wingdings" panose="05000000000000000000" pitchFamily="2" charset="2"/>
              <a:buChar char="u"/>
            </a:pPr>
            <a:r>
              <a:rPr lang="zh-CN" altLang="en-US" sz="1800" dirty="0"/>
              <a:t>文件存储空间管理</a:t>
            </a:r>
            <a:endParaRPr lang="en-US" altLang="zh-CN" sz="18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1981E53B-F41E-4ABB-A986-40616853BAA3}"/>
              </a:ext>
            </a:extLst>
          </p:cNvPr>
          <p:cNvGrpSpPr/>
          <p:nvPr/>
        </p:nvGrpSpPr>
        <p:grpSpPr>
          <a:xfrm>
            <a:off x="4555735" y="2759526"/>
            <a:ext cx="1100240" cy="2289091"/>
            <a:chOff x="5892727" y="2164002"/>
            <a:chExt cx="1315736" cy="2870950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54" name="波形 53">
              <a:extLst>
                <a:ext uri="{FF2B5EF4-FFF2-40B4-BE49-F238E27FC236}">
                  <a16:creationId xmlns:a16="http://schemas.microsoft.com/office/drawing/2014/main" id="{8CA63622-C565-4CA9-843B-A0B8923EA231}"/>
                </a:ext>
              </a:extLst>
            </p:cNvPr>
            <p:cNvSpPr/>
            <p:nvPr/>
          </p:nvSpPr>
          <p:spPr>
            <a:xfrm>
              <a:off x="5892728" y="2164002"/>
              <a:ext cx="1315735" cy="2870950"/>
            </a:xfrm>
            <a:prstGeom prst="wave">
              <a:avLst>
                <a:gd name="adj1" fmla="val 2449"/>
                <a:gd name="adj2" fmla="val 0"/>
              </a:avLst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波形 54">
              <a:extLst>
                <a:ext uri="{FF2B5EF4-FFF2-40B4-BE49-F238E27FC236}">
                  <a16:creationId xmlns:a16="http://schemas.microsoft.com/office/drawing/2014/main" id="{26D9DB25-96F6-4F28-AF4D-32CF8E103120}"/>
                </a:ext>
              </a:extLst>
            </p:cNvPr>
            <p:cNvSpPr/>
            <p:nvPr/>
          </p:nvSpPr>
          <p:spPr>
            <a:xfrm>
              <a:off x="5892728" y="2166768"/>
              <a:ext cx="1315735" cy="582845"/>
            </a:xfrm>
            <a:prstGeom prst="wave">
              <a:avLst>
                <a:gd name="adj1" fmla="val 11284"/>
                <a:gd name="adj2" fmla="val 0"/>
              </a:avLst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块</a:t>
              </a:r>
              <a:r>
                <a:rPr lang="en-US" altLang="zh-CN" sz="14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0(</a:t>
              </a:r>
              <a:r>
                <a:rPr lang="en-US" altLang="zh-CN" sz="1400" dirty="0" err="1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4K</a:t>
              </a:r>
              <a:r>
                <a:rPr lang="en-US" altLang="zh-CN" sz="14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)</a:t>
              </a:r>
            </a:p>
          </p:txBody>
        </p:sp>
        <p:sp>
          <p:nvSpPr>
            <p:cNvPr id="56" name="波形 55">
              <a:extLst>
                <a:ext uri="{FF2B5EF4-FFF2-40B4-BE49-F238E27FC236}">
                  <a16:creationId xmlns:a16="http://schemas.microsoft.com/office/drawing/2014/main" id="{96F13166-0595-488D-8C29-65B58D29B0F6}"/>
                </a:ext>
              </a:extLst>
            </p:cNvPr>
            <p:cNvSpPr/>
            <p:nvPr/>
          </p:nvSpPr>
          <p:spPr>
            <a:xfrm>
              <a:off x="5892728" y="2616352"/>
              <a:ext cx="1315735" cy="582845"/>
            </a:xfrm>
            <a:prstGeom prst="wave">
              <a:avLst>
                <a:gd name="adj1" fmla="val 11284"/>
                <a:gd name="adj2" fmla="val 0"/>
              </a:avLst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块</a:t>
              </a:r>
              <a:r>
                <a:rPr lang="en-US" altLang="zh-CN" sz="14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1(</a:t>
              </a:r>
              <a:r>
                <a:rPr lang="en-US" altLang="zh-CN" sz="1400" dirty="0" err="1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4K</a:t>
              </a:r>
              <a:r>
                <a:rPr lang="en-US" altLang="zh-CN" sz="14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)</a:t>
              </a:r>
            </a:p>
          </p:txBody>
        </p:sp>
        <p:sp>
          <p:nvSpPr>
            <p:cNvPr id="57" name="波形 56">
              <a:extLst>
                <a:ext uri="{FF2B5EF4-FFF2-40B4-BE49-F238E27FC236}">
                  <a16:creationId xmlns:a16="http://schemas.microsoft.com/office/drawing/2014/main" id="{12170B41-CD5B-4680-A382-95B871695330}"/>
                </a:ext>
              </a:extLst>
            </p:cNvPr>
            <p:cNvSpPr/>
            <p:nvPr/>
          </p:nvSpPr>
          <p:spPr>
            <a:xfrm>
              <a:off x="5892728" y="3075579"/>
              <a:ext cx="1315735" cy="582845"/>
            </a:xfrm>
            <a:prstGeom prst="wave">
              <a:avLst>
                <a:gd name="adj1" fmla="val 11284"/>
                <a:gd name="adj2" fmla="val 0"/>
              </a:avLst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块</a:t>
              </a:r>
              <a:r>
                <a:rPr lang="en-US" altLang="zh-CN" sz="14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2(</a:t>
              </a:r>
              <a:r>
                <a:rPr lang="en-US" altLang="zh-CN" sz="1400" dirty="0" err="1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4K</a:t>
              </a:r>
              <a:r>
                <a:rPr lang="en-US" altLang="zh-CN" sz="14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)</a:t>
              </a:r>
            </a:p>
          </p:txBody>
        </p:sp>
        <p:sp>
          <p:nvSpPr>
            <p:cNvPr id="58" name="波形 57">
              <a:extLst>
                <a:ext uri="{FF2B5EF4-FFF2-40B4-BE49-F238E27FC236}">
                  <a16:creationId xmlns:a16="http://schemas.microsoft.com/office/drawing/2014/main" id="{61DBE099-7F32-4D82-A1D8-CDCCFA514B00}"/>
                </a:ext>
              </a:extLst>
            </p:cNvPr>
            <p:cNvSpPr/>
            <p:nvPr/>
          </p:nvSpPr>
          <p:spPr>
            <a:xfrm>
              <a:off x="5892728" y="3985566"/>
              <a:ext cx="1315735" cy="582845"/>
            </a:xfrm>
            <a:prstGeom prst="wave">
              <a:avLst>
                <a:gd name="adj1" fmla="val 11284"/>
                <a:gd name="adj2" fmla="val 0"/>
              </a:avLst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59" name="波形 58">
              <a:extLst>
                <a:ext uri="{FF2B5EF4-FFF2-40B4-BE49-F238E27FC236}">
                  <a16:creationId xmlns:a16="http://schemas.microsoft.com/office/drawing/2014/main" id="{707007BA-DD9D-4DF3-A03B-CF6BE0AC9095}"/>
                </a:ext>
              </a:extLst>
            </p:cNvPr>
            <p:cNvSpPr/>
            <p:nvPr/>
          </p:nvSpPr>
          <p:spPr>
            <a:xfrm>
              <a:off x="5892728" y="3526339"/>
              <a:ext cx="1315735" cy="582845"/>
            </a:xfrm>
            <a:prstGeom prst="wave">
              <a:avLst>
                <a:gd name="adj1" fmla="val 11284"/>
                <a:gd name="adj2" fmla="val 0"/>
              </a:avLst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...</a:t>
              </a:r>
            </a:p>
          </p:txBody>
        </p:sp>
        <p:sp>
          <p:nvSpPr>
            <p:cNvPr id="60" name="波形 59">
              <a:extLst>
                <a:ext uri="{FF2B5EF4-FFF2-40B4-BE49-F238E27FC236}">
                  <a16:creationId xmlns:a16="http://schemas.microsoft.com/office/drawing/2014/main" id="{13D3A83C-EEF1-45D9-94AE-77D91A58EE7D}"/>
                </a:ext>
              </a:extLst>
            </p:cNvPr>
            <p:cNvSpPr/>
            <p:nvPr/>
          </p:nvSpPr>
          <p:spPr>
            <a:xfrm>
              <a:off x="5892727" y="4444793"/>
              <a:ext cx="1315735" cy="582845"/>
            </a:xfrm>
            <a:prstGeom prst="wave">
              <a:avLst>
                <a:gd name="adj1" fmla="val 11284"/>
                <a:gd name="adj2" fmla="val 0"/>
              </a:avLst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sp>
        <p:nvSpPr>
          <p:cNvPr id="61" name="文本框 60">
            <a:extLst>
              <a:ext uri="{FF2B5EF4-FFF2-40B4-BE49-F238E27FC236}">
                <a16:creationId xmlns:a16="http://schemas.microsoft.com/office/drawing/2014/main" id="{34CFD673-0D51-40B4-8FA8-C092D9298EC4}"/>
              </a:ext>
            </a:extLst>
          </p:cNvPr>
          <p:cNvSpPr txBox="1"/>
          <p:nvPr/>
        </p:nvSpPr>
        <p:spPr>
          <a:xfrm>
            <a:off x="4591984" y="5214717"/>
            <a:ext cx="10277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0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文件</a:t>
            </a:r>
          </a:p>
        </p:txBody>
      </p: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33C538C3-511D-4242-931F-FBF80002084A}"/>
              </a:ext>
            </a:extLst>
          </p:cNvPr>
          <p:cNvGrpSpPr/>
          <p:nvPr/>
        </p:nvGrpSpPr>
        <p:grpSpPr>
          <a:xfrm>
            <a:off x="6431609" y="2671721"/>
            <a:ext cx="2290440" cy="2542996"/>
            <a:chOff x="5291091" y="2684468"/>
            <a:chExt cx="2290440" cy="2542996"/>
          </a:xfrm>
        </p:grpSpPr>
        <p:sp>
          <p:nvSpPr>
            <p:cNvPr id="44" name="流程图: 文档 43">
              <a:extLst>
                <a:ext uri="{FF2B5EF4-FFF2-40B4-BE49-F238E27FC236}">
                  <a16:creationId xmlns:a16="http://schemas.microsoft.com/office/drawing/2014/main" id="{480BC7A8-5F74-4C24-8942-42C96F89876A}"/>
                </a:ext>
              </a:extLst>
            </p:cNvPr>
            <p:cNvSpPr/>
            <p:nvPr/>
          </p:nvSpPr>
          <p:spPr>
            <a:xfrm>
              <a:off x="5291091" y="2684468"/>
              <a:ext cx="2290440" cy="2542996"/>
            </a:xfrm>
            <a:prstGeom prst="flowChartDocument">
              <a:avLst/>
            </a:prstGeom>
            <a:solidFill>
              <a:srgbClr val="898E93"/>
            </a:solidFill>
            <a:ln>
              <a:solidFill>
                <a:srgbClr val="898E9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947B603B-814F-4B5D-9E8C-AE43E3319037}"/>
                </a:ext>
              </a:extLst>
            </p:cNvPr>
            <p:cNvSpPr/>
            <p:nvPr/>
          </p:nvSpPr>
          <p:spPr>
            <a:xfrm>
              <a:off x="5425919" y="2836335"/>
              <a:ext cx="334025" cy="426524"/>
            </a:xfrm>
            <a:prstGeom prst="rect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0</a:t>
              </a:r>
              <a:endParaRPr lang="zh-CN" altLang="en-US" sz="1400" b="1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6AA3404A-8440-473B-A657-8A7E31FF00B9}"/>
                </a:ext>
              </a:extLst>
            </p:cNvPr>
            <p:cNvSpPr/>
            <p:nvPr/>
          </p:nvSpPr>
          <p:spPr>
            <a:xfrm>
              <a:off x="5855225" y="2836335"/>
              <a:ext cx="334025" cy="426524"/>
            </a:xfrm>
            <a:prstGeom prst="rect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1</a:t>
              </a:r>
              <a:endParaRPr lang="zh-CN" altLang="en-US" sz="1400" b="1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0C23150C-BEA0-4DEB-8D70-709632DFF22B}"/>
                </a:ext>
              </a:extLst>
            </p:cNvPr>
            <p:cNvSpPr/>
            <p:nvPr/>
          </p:nvSpPr>
          <p:spPr>
            <a:xfrm>
              <a:off x="6284530" y="2836335"/>
              <a:ext cx="334025" cy="426524"/>
            </a:xfrm>
            <a:prstGeom prst="rect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2</a:t>
              </a:r>
              <a:endParaRPr lang="zh-CN" altLang="en-US" sz="1400" b="1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255FCEFA-4B60-4AC5-A5B9-D060131F0FA5}"/>
                </a:ext>
              </a:extLst>
            </p:cNvPr>
            <p:cNvSpPr/>
            <p:nvPr/>
          </p:nvSpPr>
          <p:spPr>
            <a:xfrm>
              <a:off x="6713835" y="2836335"/>
              <a:ext cx="334025" cy="426524"/>
            </a:xfrm>
            <a:prstGeom prst="rect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3</a:t>
              </a:r>
              <a:endParaRPr lang="zh-CN" altLang="en-US" sz="1400" b="1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B7650D48-429E-4E6C-B56C-584EEB357868}"/>
                </a:ext>
              </a:extLst>
            </p:cNvPr>
            <p:cNvSpPr/>
            <p:nvPr/>
          </p:nvSpPr>
          <p:spPr>
            <a:xfrm>
              <a:off x="7143141" y="2836335"/>
              <a:ext cx="334025" cy="426524"/>
            </a:xfrm>
            <a:prstGeom prst="rect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4</a:t>
              </a:r>
              <a:endParaRPr lang="zh-CN" altLang="en-US" sz="1400" b="1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52009092-5F18-439C-9545-CE1989DED36B}"/>
                </a:ext>
              </a:extLst>
            </p:cNvPr>
            <p:cNvSpPr/>
            <p:nvPr/>
          </p:nvSpPr>
          <p:spPr>
            <a:xfrm>
              <a:off x="5425919" y="3376004"/>
              <a:ext cx="334025" cy="426524"/>
            </a:xfrm>
            <a:prstGeom prst="rect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5</a:t>
              </a:r>
              <a:endParaRPr lang="zh-CN" altLang="en-US" sz="1400" b="1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65326626-D56A-47FB-A7D3-3277F21DA53A}"/>
                </a:ext>
              </a:extLst>
            </p:cNvPr>
            <p:cNvSpPr/>
            <p:nvPr/>
          </p:nvSpPr>
          <p:spPr>
            <a:xfrm>
              <a:off x="5855225" y="3376004"/>
              <a:ext cx="334025" cy="426524"/>
            </a:xfrm>
            <a:prstGeom prst="rect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6</a:t>
              </a:r>
              <a:endParaRPr lang="zh-CN" altLang="en-US" sz="1400" b="1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5DC68FC8-56ED-4D0D-92B9-3093D8E594BE}"/>
                </a:ext>
              </a:extLst>
            </p:cNvPr>
            <p:cNvSpPr/>
            <p:nvPr/>
          </p:nvSpPr>
          <p:spPr>
            <a:xfrm>
              <a:off x="6284530" y="3376004"/>
              <a:ext cx="334025" cy="426524"/>
            </a:xfrm>
            <a:prstGeom prst="rect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7</a:t>
              </a:r>
              <a:endParaRPr lang="zh-CN" altLang="en-US" sz="1400" b="1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FE63AF9C-0866-4A4C-9327-D4C548F6B402}"/>
                </a:ext>
              </a:extLst>
            </p:cNvPr>
            <p:cNvSpPr/>
            <p:nvPr/>
          </p:nvSpPr>
          <p:spPr>
            <a:xfrm>
              <a:off x="6713835" y="3376004"/>
              <a:ext cx="334025" cy="426524"/>
            </a:xfrm>
            <a:prstGeom prst="rect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8</a:t>
              </a:r>
              <a:endParaRPr lang="zh-CN" altLang="en-US" sz="1400" b="1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D85D8E1C-5666-4FB6-8111-238B99EE358F}"/>
                </a:ext>
              </a:extLst>
            </p:cNvPr>
            <p:cNvSpPr/>
            <p:nvPr/>
          </p:nvSpPr>
          <p:spPr>
            <a:xfrm>
              <a:off x="7143141" y="3376004"/>
              <a:ext cx="334025" cy="426524"/>
            </a:xfrm>
            <a:prstGeom prst="rect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9</a:t>
              </a:r>
              <a:endParaRPr lang="zh-CN" altLang="en-US" sz="1400" b="1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A55540F9-F6F2-47D7-A661-BA97839FF2A6}"/>
                </a:ext>
              </a:extLst>
            </p:cNvPr>
            <p:cNvSpPr/>
            <p:nvPr/>
          </p:nvSpPr>
          <p:spPr>
            <a:xfrm>
              <a:off x="5425919" y="3915673"/>
              <a:ext cx="334025" cy="426524"/>
            </a:xfrm>
            <a:prstGeom prst="rect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b="1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10</a:t>
              </a:r>
              <a:endParaRPr lang="zh-CN" altLang="en-US" sz="900" b="1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3F69E1DB-C773-4757-AD49-00FC655AAC4A}"/>
                </a:ext>
              </a:extLst>
            </p:cNvPr>
            <p:cNvSpPr/>
            <p:nvPr/>
          </p:nvSpPr>
          <p:spPr>
            <a:xfrm>
              <a:off x="5855225" y="3915673"/>
              <a:ext cx="334025" cy="426524"/>
            </a:xfrm>
            <a:prstGeom prst="rect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b="1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11</a:t>
              </a:r>
              <a:endParaRPr lang="zh-CN" altLang="en-US" sz="900" b="1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98C097BA-CCC1-4F10-8C7C-E81919CD9B5E}"/>
                </a:ext>
              </a:extLst>
            </p:cNvPr>
            <p:cNvSpPr/>
            <p:nvPr/>
          </p:nvSpPr>
          <p:spPr>
            <a:xfrm>
              <a:off x="6284530" y="3915673"/>
              <a:ext cx="334025" cy="426524"/>
            </a:xfrm>
            <a:prstGeom prst="rect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b="1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12</a:t>
              </a:r>
              <a:endParaRPr lang="zh-CN" altLang="en-US" sz="900" b="1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60ED39E9-A171-4D55-81A2-075049C2C819}"/>
                </a:ext>
              </a:extLst>
            </p:cNvPr>
            <p:cNvSpPr/>
            <p:nvPr/>
          </p:nvSpPr>
          <p:spPr>
            <a:xfrm>
              <a:off x="6713835" y="3915673"/>
              <a:ext cx="334025" cy="426524"/>
            </a:xfrm>
            <a:prstGeom prst="rect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b="1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13</a:t>
              </a:r>
              <a:endParaRPr lang="zh-CN" altLang="en-US" sz="900" b="1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0A5C6C49-2C54-4488-A094-B5A1D1A9B915}"/>
                </a:ext>
              </a:extLst>
            </p:cNvPr>
            <p:cNvSpPr/>
            <p:nvPr/>
          </p:nvSpPr>
          <p:spPr>
            <a:xfrm>
              <a:off x="7143141" y="3915673"/>
              <a:ext cx="334025" cy="426524"/>
            </a:xfrm>
            <a:prstGeom prst="rect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b="1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14</a:t>
              </a:r>
              <a:endParaRPr lang="zh-CN" altLang="en-US" sz="900" b="1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35B56771-63B5-43A7-97AF-A452CEDC9822}"/>
                </a:ext>
              </a:extLst>
            </p:cNvPr>
            <p:cNvSpPr/>
            <p:nvPr/>
          </p:nvSpPr>
          <p:spPr>
            <a:xfrm>
              <a:off x="5425919" y="4455342"/>
              <a:ext cx="334025" cy="426524"/>
            </a:xfrm>
            <a:prstGeom prst="rect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b="1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15</a:t>
              </a:r>
              <a:endParaRPr lang="zh-CN" altLang="en-US" sz="900" b="1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4337C656-31F8-4A92-8048-12C5D3268855}"/>
                </a:ext>
              </a:extLst>
            </p:cNvPr>
            <p:cNvSpPr/>
            <p:nvPr/>
          </p:nvSpPr>
          <p:spPr>
            <a:xfrm>
              <a:off x="5855225" y="4455342"/>
              <a:ext cx="334025" cy="426524"/>
            </a:xfrm>
            <a:prstGeom prst="rect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b="1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16</a:t>
              </a:r>
              <a:endParaRPr lang="zh-CN" altLang="en-US" sz="900" b="1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F32BA44F-D706-40C7-B4E8-3478615D15C1}"/>
                </a:ext>
              </a:extLst>
            </p:cNvPr>
            <p:cNvSpPr/>
            <p:nvPr/>
          </p:nvSpPr>
          <p:spPr>
            <a:xfrm>
              <a:off x="6284530" y="4455342"/>
              <a:ext cx="334025" cy="426524"/>
            </a:xfrm>
            <a:prstGeom prst="rect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b="1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...</a:t>
              </a:r>
              <a:endParaRPr lang="zh-CN" altLang="en-US" sz="900" b="1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EAD7D43E-7B42-4D3C-BF77-9E733E105EFB}"/>
              </a:ext>
            </a:extLst>
          </p:cNvPr>
          <p:cNvCxnSpPr>
            <a:cxnSpLocks/>
            <a:stCxn id="55" idx="3"/>
            <a:endCxn id="46" idx="1"/>
          </p:cNvCxnSpPr>
          <p:nvPr/>
        </p:nvCxnSpPr>
        <p:spPr>
          <a:xfrm>
            <a:off x="5655975" y="2994091"/>
            <a:ext cx="1339768" cy="427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811A35A6-689A-4F1D-8F46-50E5251B5E6A}"/>
              </a:ext>
            </a:extLst>
          </p:cNvPr>
          <p:cNvCxnSpPr>
            <a:cxnSpLocks/>
            <a:stCxn id="46" idx="2"/>
            <a:endCxn id="68" idx="0"/>
          </p:cNvCxnSpPr>
          <p:nvPr/>
        </p:nvCxnSpPr>
        <p:spPr>
          <a:xfrm flipH="1">
            <a:off x="6733450" y="3250112"/>
            <a:ext cx="429306" cy="6528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0DA33209-339F-413E-A794-889AEC5232FF}"/>
              </a:ext>
            </a:extLst>
          </p:cNvPr>
          <p:cNvCxnSpPr>
            <a:cxnSpLocks/>
            <a:stCxn id="68" idx="3"/>
            <a:endCxn id="65" idx="2"/>
          </p:cNvCxnSpPr>
          <p:nvPr/>
        </p:nvCxnSpPr>
        <p:spPr>
          <a:xfrm flipV="1">
            <a:off x="6900462" y="3789781"/>
            <a:ext cx="691599" cy="3264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78" name="表格 5">
            <a:extLst>
              <a:ext uri="{FF2B5EF4-FFF2-40B4-BE49-F238E27FC236}">
                <a16:creationId xmlns:a16="http://schemas.microsoft.com/office/drawing/2014/main" id="{5ADDE163-2BCA-49E5-8934-B1556899A9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8575091"/>
              </p:ext>
            </p:extLst>
          </p:nvPr>
        </p:nvGraphicFramePr>
        <p:xfrm>
          <a:off x="9019513" y="2671721"/>
          <a:ext cx="1828165" cy="130805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75005">
                  <a:extLst>
                    <a:ext uri="{9D8B030D-6E8A-4147-A177-3AD203B41FA5}">
                      <a16:colId xmlns:a16="http://schemas.microsoft.com/office/drawing/2014/main" val="2417587624"/>
                    </a:ext>
                  </a:extLst>
                </a:gridCol>
                <a:gridCol w="325755">
                  <a:extLst>
                    <a:ext uri="{9D8B030D-6E8A-4147-A177-3AD203B41FA5}">
                      <a16:colId xmlns:a16="http://schemas.microsoft.com/office/drawing/2014/main" val="3326331258"/>
                    </a:ext>
                  </a:extLst>
                </a:gridCol>
                <a:gridCol w="827405">
                  <a:extLst>
                    <a:ext uri="{9D8B030D-6E8A-4147-A177-3AD203B41FA5}">
                      <a16:colId xmlns:a16="http://schemas.microsoft.com/office/drawing/2014/main" val="4181846624"/>
                    </a:ext>
                  </a:extLst>
                </a:gridCol>
              </a:tblGrid>
              <a:tr h="32701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文件名</a:t>
                      </a:r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...</a:t>
                      </a:r>
                      <a:endParaRPr lang="zh-CN" altLang="en-US" sz="10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起始块号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2764118"/>
                  </a:ext>
                </a:extLst>
              </a:tr>
              <a:tr h="32701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A.txt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4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kern="1200" dirty="0">
                          <a:solidFill>
                            <a:schemeClr val="dk1"/>
                          </a:solidFill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  <a:cs typeface="+mn-cs"/>
                        </a:rPr>
                        <a:t>...</a:t>
                      </a:r>
                      <a:endParaRPr lang="zh-CN" altLang="en-US" sz="1000" kern="1200" dirty="0">
                        <a:solidFill>
                          <a:schemeClr val="dk1"/>
                        </a:solidFill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1</a:t>
                      </a:r>
                      <a:endParaRPr lang="zh-CN" altLang="en-US" sz="12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4997750"/>
                  </a:ext>
                </a:extLst>
              </a:tr>
              <a:tr h="32701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B.log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4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kern="1200" dirty="0">
                          <a:solidFill>
                            <a:schemeClr val="dk1"/>
                          </a:solidFill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  <a:cs typeface="+mn-cs"/>
                        </a:rPr>
                        <a:t>...</a:t>
                      </a:r>
                      <a:endParaRPr lang="zh-CN" altLang="en-US" sz="1000" kern="1200" dirty="0">
                        <a:solidFill>
                          <a:schemeClr val="dk1"/>
                        </a:solidFill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5</a:t>
                      </a:r>
                      <a:endParaRPr lang="zh-CN" altLang="en-US" sz="12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7606595"/>
                  </a:ext>
                </a:extLst>
              </a:tr>
              <a:tr h="32701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...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4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kern="1200" dirty="0">
                          <a:solidFill>
                            <a:schemeClr val="dk1"/>
                          </a:solidFill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  <a:cs typeface="+mn-cs"/>
                        </a:rPr>
                        <a:t>...</a:t>
                      </a:r>
                      <a:endParaRPr lang="zh-CN" altLang="en-US" sz="1000" kern="1200" dirty="0">
                        <a:solidFill>
                          <a:schemeClr val="dk1"/>
                        </a:solidFill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3386193"/>
                  </a:ext>
                </a:extLst>
              </a:tr>
            </a:tbl>
          </a:graphicData>
        </a:graphic>
      </p:graphicFrame>
      <p:sp>
        <p:nvSpPr>
          <p:cNvPr id="79" name="文本框 78">
            <a:extLst>
              <a:ext uri="{FF2B5EF4-FFF2-40B4-BE49-F238E27FC236}">
                <a16:creationId xmlns:a16="http://schemas.microsoft.com/office/drawing/2014/main" id="{0C51448C-381A-4486-9DE3-93A2BE0A8AEC}"/>
              </a:ext>
            </a:extLst>
          </p:cNvPr>
          <p:cNvSpPr txBox="1"/>
          <p:nvPr/>
        </p:nvSpPr>
        <p:spPr>
          <a:xfrm>
            <a:off x="6864091" y="5265888"/>
            <a:ext cx="145593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0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磁盘</a:t>
            </a:r>
          </a:p>
        </p:txBody>
      </p:sp>
      <p:sp>
        <p:nvSpPr>
          <p:cNvPr id="80" name="对话气泡: 椭圆形 79">
            <a:extLst>
              <a:ext uri="{FF2B5EF4-FFF2-40B4-BE49-F238E27FC236}">
                <a16:creationId xmlns:a16="http://schemas.microsoft.com/office/drawing/2014/main" id="{C935721A-1727-4586-B24F-41D7020DC712}"/>
              </a:ext>
            </a:extLst>
          </p:cNvPr>
          <p:cNvSpPr/>
          <p:nvPr/>
        </p:nvSpPr>
        <p:spPr>
          <a:xfrm>
            <a:off x="6691802" y="1346409"/>
            <a:ext cx="2327711" cy="1080000"/>
          </a:xfrm>
          <a:prstGeom prst="wedgeEllipseCallout">
            <a:avLst>
              <a:gd name="adj1" fmla="val -31981"/>
              <a:gd name="adj2" fmla="val 63665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显式链接：</a:t>
            </a:r>
            <a:endParaRPr lang="en-US" altLang="zh-CN" sz="12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r>
              <a:rPr lang="zh-CN" altLang="en-US" sz="12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支持顺序访问、随机访问，效率高；无外部碎片，方便拓展</a:t>
            </a:r>
            <a:endParaRPr lang="en-US" altLang="zh-CN" sz="12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graphicFrame>
        <p:nvGraphicFramePr>
          <p:cNvPr id="39" name="表格 5">
            <a:extLst>
              <a:ext uri="{FF2B5EF4-FFF2-40B4-BE49-F238E27FC236}">
                <a16:creationId xmlns:a16="http://schemas.microsoft.com/office/drawing/2014/main" id="{9092E7B7-8E67-4094-8668-FFF265705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1007431"/>
              </p:ext>
            </p:extLst>
          </p:nvPr>
        </p:nvGraphicFramePr>
        <p:xfrm>
          <a:off x="9019512" y="4219570"/>
          <a:ext cx="1824713" cy="21031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50045">
                  <a:extLst>
                    <a:ext uri="{9D8B030D-6E8A-4147-A177-3AD203B41FA5}">
                      <a16:colId xmlns:a16="http://schemas.microsoft.com/office/drawing/2014/main" val="2417587624"/>
                    </a:ext>
                  </a:extLst>
                </a:gridCol>
                <a:gridCol w="974668">
                  <a:extLst>
                    <a:ext uri="{9D8B030D-6E8A-4147-A177-3AD203B41FA5}">
                      <a16:colId xmlns:a16="http://schemas.microsoft.com/office/drawing/2014/main" val="4181846624"/>
                    </a:ext>
                  </a:extLst>
                </a:gridCol>
              </a:tblGrid>
              <a:tr h="24190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物理块号</a:t>
                      </a:r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下一块号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2764118"/>
                  </a:ext>
                </a:extLst>
              </a:tr>
              <a:tr h="2677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0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-2</a:t>
                      </a:r>
                      <a:endParaRPr lang="zh-CN" altLang="en-US" sz="12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7606595"/>
                  </a:ext>
                </a:extLst>
              </a:tr>
              <a:tr h="2677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1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10</a:t>
                      </a:r>
                      <a:endParaRPr lang="zh-CN" altLang="en-US" sz="12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3386193"/>
                  </a:ext>
                </a:extLst>
              </a:tr>
              <a:tr h="2677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…</a:t>
                      </a:r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…</a:t>
                      </a:r>
                      <a:endParaRPr lang="zh-CN" altLang="en-US" sz="12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4356654"/>
                  </a:ext>
                </a:extLst>
              </a:tr>
              <a:tr h="2677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7</a:t>
                      </a:r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-1</a:t>
                      </a:r>
                      <a:endParaRPr lang="zh-CN" altLang="en-US" sz="12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2575482"/>
                  </a:ext>
                </a:extLst>
              </a:tr>
              <a:tr h="2677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…</a:t>
                      </a:r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…</a:t>
                      </a:r>
                      <a:endParaRPr lang="zh-CN" altLang="en-US" sz="12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9232526"/>
                  </a:ext>
                </a:extLst>
              </a:tr>
              <a:tr h="2677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10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7</a:t>
                      </a:r>
                      <a:endParaRPr lang="zh-CN" altLang="en-US" sz="12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8620844"/>
                  </a:ext>
                </a:extLst>
              </a:tr>
            </a:tbl>
          </a:graphicData>
        </a:graphic>
      </p:graphicFrame>
      <p:sp>
        <p:nvSpPr>
          <p:cNvPr id="40" name="文本框 39">
            <a:extLst>
              <a:ext uri="{FF2B5EF4-FFF2-40B4-BE49-F238E27FC236}">
                <a16:creationId xmlns:a16="http://schemas.microsoft.com/office/drawing/2014/main" id="{204E77C7-7334-4ED6-803F-DA56BB5393B1}"/>
              </a:ext>
            </a:extLst>
          </p:cNvPr>
          <p:cNvSpPr txBox="1"/>
          <p:nvPr/>
        </p:nvSpPr>
        <p:spPr>
          <a:xfrm>
            <a:off x="10782785" y="4564259"/>
            <a:ext cx="112234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FAT</a:t>
            </a:r>
          </a:p>
          <a:p>
            <a:pPr algn="ctr"/>
            <a:r>
              <a:rPr lang="zh-CN" altLang="en-US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文件分配表</a:t>
            </a:r>
          </a:p>
        </p:txBody>
      </p:sp>
    </p:spTree>
    <p:extLst>
      <p:ext uri="{BB962C8B-B14F-4D97-AF65-F5344CB8AC3E}">
        <p14:creationId xmlns:p14="http://schemas.microsoft.com/office/powerpoint/2010/main" val="1589659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animBg="1"/>
      <p:bldP spid="4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4AE58B16-E9EB-4912-8E52-E11B8EDE8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文件系统是怎么管理的？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0B21368-69A2-4F30-9CE8-5FBF34688E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文件系统的实现</a:t>
            </a:r>
            <a:endParaRPr lang="en-US" altLang="zh-CN" dirty="0"/>
          </a:p>
          <a:p>
            <a:pPr marL="514350" indent="-514350">
              <a:buFont typeface="Wingdings" panose="05000000000000000000" pitchFamily="2" charset="2"/>
              <a:buChar char="u"/>
            </a:pPr>
            <a:r>
              <a:rPr lang="zh-CN" altLang="en-US" sz="2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文件实现</a:t>
            </a:r>
            <a:endParaRPr lang="en-US" altLang="zh-CN" sz="24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marL="1200184" lvl="1" indent="-514350">
              <a:buFont typeface="Wingdings" panose="05000000000000000000" pitchFamily="2" charset="2"/>
              <a:buChar char="u"/>
            </a:pPr>
            <a:r>
              <a:rPr lang="zh-CN" altLang="en-US" sz="1800" dirty="0"/>
              <a:t>文件分配方式</a:t>
            </a:r>
            <a:endParaRPr lang="en-US" altLang="zh-CN" sz="1800" dirty="0"/>
          </a:p>
          <a:p>
            <a:pPr marL="1657407" lvl="2" indent="-514350">
              <a:buFont typeface="Wingdings" panose="05000000000000000000" pitchFamily="2" charset="2"/>
              <a:buChar char="u"/>
            </a:pPr>
            <a:r>
              <a:rPr lang="zh-CN" altLang="en-US" sz="1400" dirty="0"/>
              <a:t>连续分配</a:t>
            </a:r>
            <a:endParaRPr lang="en-US" altLang="zh-CN" sz="1400" dirty="0"/>
          </a:p>
          <a:p>
            <a:pPr marL="1657407" lvl="2" indent="-514350">
              <a:buFont typeface="Wingdings" panose="05000000000000000000" pitchFamily="2" charset="2"/>
              <a:buChar char="u"/>
            </a:pPr>
            <a:r>
              <a:rPr lang="zh-CN" altLang="en-US" sz="1400" dirty="0"/>
              <a:t>链接分配</a:t>
            </a:r>
            <a:endParaRPr lang="en-US" altLang="zh-CN" sz="1400" dirty="0"/>
          </a:p>
          <a:p>
            <a:pPr marL="1657407" lvl="2" indent="-514350">
              <a:buFont typeface="Wingdings" panose="05000000000000000000" pitchFamily="2" charset="2"/>
              <a:buChar char="u"/>
            </a:pPr>
            <a:r>
              <a:rPr lang="zh-CN" altLang="en-US" sz="1400" dirty="0">
                <a:solidFill>
                  <a:srgbClr val="FF0000"/>
                </a:solidFill>
              </a:rPr>
              <a:t>索引分配</a:t>
            </a:r>
          </a:p>
          <a:p>
            <a:pPr marL="1200184" lvl="1" indent="-514350">
              <a:buFont typeface="Wingdings" panose="05000000000000000000" pitchFamily="2" charset="2"/>
              <a:buChar char="u"/>
            </a:pPr>
            <a:r>
              <a:rPr lang="zh-CN" altLang="en-US" sz="1800" dirty="0"/>
              <a:t>文件存储空间管理</a:t>
            </a:r>
            <a:endParaRPr lang="en-US" altLang="zh-CN" sz="18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1981E53B-F41E-4ABB-A986-40616853BAA3}"/>
              </a:ext>
            </a:extLst>
          </p:cNvPr>
          <p:cNvGrpSpPr/>
          <p:nvPr/>
        </p:nvGrpSpPr>
        <p:grpSpPr>
          <a:xfrm>
            <a:off x="4555735" y="2759526"/>
            <a:ext cx="1100240" cy="2289091"/>
            <a:chOff x="5892727" y="2164002"/>
            <a:chExt cx="1315736" cy="2870950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54" name="波形 53">
              <a:extLst>
                <a:ext uri="{FF2B5EF4-FFF2-40B4-BE49-F238E27FC236}">
                  <a16:creationId xmlns:a16="http://schemas.microsoft.com/office/drawing/2014/main" id="{8CA63622-C565-4CA9-843B-A0B8923EA231}"/>
                </a:ext>
              </a:extLst>
            </p:cNvPr>
            <p:cNvSpPr/>
            <p:nvPr/>
          </p:nvSpPr>
          <p:spPr>
            <a:xfrm>
              <a:off x="5892728" y="2164002"/>
              <a:ext cx="1315735" cy="2870950"/>
            </a:xfrm>
            <a:prstGeom prst="wave">
              <a:avLst>
                <a:gd name="adj1" fmla="val 2449"/>
                <a:gd name="adj2" fmla="val 0"/>
              </a:avLst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波形 54">
              <a:extLst>
                <a:ext uri="{FF2B5EF4-FFF2-40B4-BE49-F238E27FC236}">
                  <a16:creationId xmlns:a16="http://schemas.microsoft.com/office/drawing/2014/main" id="{26D9DB25-96F6-4F28-AF4D-32CF8E103120}"/>
                </a:ext>
              </a:extLst>
            </p:cNvPr>
            <p:cNvSpPr/>
            <p:nvPr/>
          </p:nvSpPr>
          <p:spPr>
            <a:xfrm>
              <a:off x="5892728" y="2166768"/>
              <a:ext cx="1315735" cy="582845"/>
            </a:xfrm>
            <a:prstGeom prst="wave">
              <a:avLst>
                <a:gd name="adj1" fmla="val 11284"/>
                <a:gd name="adj2" fmla="val 0"/>
              </a:avLst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块</a:t>
              </a:r>
              <a:r>
                <a:rPr lang="en-US" altLang="zh-CN" sz="14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0(</a:t>
              </a:r>
              <a:r>
                <a:rPr lang="en-US" altLang="zh-CN" sz="1400" dirty="0" err="1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4K</a:t>
              </a:r>
              <a:r>
                <a:rPr lang="en-US" altLang="zh-CN" sz="14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)</a:t>
              </a:r>
            </a:p>
          </p:txBody>
        </p:sp>
        <p:sp>
          <p:nvSpPr>
            <p:cNvPr id="56" name="波形 55">
              <a:extLst>
                <a:ext uri="{FF2B5EF4-FFF2-40B4-BE49-F238E27FC236}">
                  <a16:creationId xmlns:a16="http://schemas.microsoft.com/office/drawing/2014/main" id="{96F13166-0595-488D-8C29-65B58D29B0F6}"/>
                </a:ext>
              </a:extLst>
            </p:cNvPr>
            <p:cNvSpPr/>
            <p:nvPr/>
          </p:nvSpPr>
          <p:spPr>
            <a:xfrm>
              <a:off x="5892728" y="2616352"/>
              <a:ext cx="1315735" cy="582845"/>
            </a:xfrm>
            <a:prstGeom prst="wave">
              <a:avLst>
                <a:gd name="adj1" fmla="val 11284"/>
                <a:gd name="adj2" fmla="val 0"/>
              </a:avLst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块</a:t>
              </a:r>
              <a:r>
                <a:rPr lang="en-US" altLang="zh-CN" sz="14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1(</a:t>
              </a:r>
              <a:r>
                <a:rPr lang="en-US" altLang="zh-CN" sz="1400" dirty="0" err="1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4K</a:t>
              </a:r>
              <a:r>
                <a:rPr lang="en-US" altLang="zh-CN" sz="14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)</a:t>
              </a:r>
            </a:p>
          </p:txBody>
        </p:sp>
        <p:sp>
          <p:nvSpPr>
            <p:cNvPr id="57" name="波形 56">
              <a:extLst>
                <a:ext uri="{FF2B5EF4-FFF2-40B4-BE49-F238E27FC236}">
                  <a16:creationId xmlns:a16="http://schemas.microsoft.com/office/drawing/2014/main" id="{12170B41-CD5B-4680-A382-95B871695330}"/>
                </a:ext>
              </a:extLst>
            </p:cNvPr>
            <p:cNvSpPr/>
            <p:nvPr/>
          </p:nvSpPr>
          <p:spPr>
            <a:xfrm>
              <a:off x="5892728" y="3075579"/>
              <a:ext cx="1315735" cy="582845"/>
            </a:xfrm>
            <a:prstGeom prst="wave">
              <a:avLst>
                <a:gd name="adj1" fmla="val 11284"/>
                <a:gd name="adj2" fmla="val 0"/>
              </a:avLst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块</a:t>
              </a:r>
              <a:r>
                <a:rPr lang="en-US" altLang="zh-CN" sz="14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2(</a:t>
              </a:r>
              <a:r>
                <a:rPr lang="en-US" altLang="zh-CN" sz="1400" dirty="0" err="1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4K</a:t>
              </a:r>
              <a:r>
                <a:rPr lang="en-US" altLang="zh-CN" sz="14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)</a:t>
              </a:r>
            </a:p>
          </p:txBody>
        </p:sp>
        <p:sp>
          <p:nvSpPr>
            <p:cNvPr id="58" name="波形 57">
              <a:extLst>
                <a:ext uri="{FF2B5EF4-FFF2-40B4-BE49-F238E27FC236}">
                  <a16:creationId xmlns:a16="http://schemas.microsoft.com/office/drawing/2014/main" id="{61DBE099-7F32-4D82-A1D8-CDCCFA514B00}"/>
                </a:ext>
              </a:extLst>
            </p:cNvPr>
            <p:cNvSpPr/>
            <p:nvPr/>
          </p:nvSpPr>
          <p:spPr>
            <a:xfrm>
              <a:off x="5892728" y="3985566"/>
              <a:ext cx="1315735" cy="582845"/>
            </a:xfrm>
            <a:prstGeom prst="wave">
              <a:avLst>
                <a:gd name="adj1" fmla="val 11284"/>
                <a:gd name="adj2" fmla="val 0"/>
              </a:avLst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59" name="波形 58">
              <a:extLst>
                <a:ext uri="{FF2B5EF4-FFF2-40B4-BE49-F238E27FC236}">
                  <a16:creationId xmlns:a16="http://schemas.microsoft.com/office/drawing/2014/main" id="{707007BA-DD9D-4DF3-A03B-CF6BE0AC9095}"/>
                </a:ext>
              </a:extLst>
            </p:cNvPr>
            <p:cNvSpPr/>
            <p:nvPr/>
          </p:nvSpPr>
          <p:spPr>
            <a:xfrm>
              <a:off x="5892728" y="3526339"/>
              <a:ext cx="1315735" cy="582845"/>
            </a:xfrm>
            <a:prstGeom prst="wave">
              <a:avLst>
                <a:gd name="adj1" fmla="val 11284"/>
                <a:gd name="adj2" fmla="val 0"/>
              </a:avLst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...</a:t>
              </a:r>
            </a:p>
          </p:txBody>
        </p:sp>
        <p:sp>
          <p:nvSpPr>
            <p:cNvPr id="60" name="波形 59">
              <a:extLst>
                <a:ext uri="{FF2B5EF4-FFF2-40B4-BE49-F238E27FC236}">
                  <a16:creationId xmlns:a16="http://schemas.microsoft.com/office/drawing/2014/main" id="{13D3A83C-EEF1-45D9-94AE-77D91A58EE7D}"/>
                </a:ext>
              </a:extLst>
            </p:cNvPr>
            <p:cNvSpPr/>
            <p:nvPr/>
          </p:nvSpPr>
          <p:spPr>
            <a:xfrm>
              <a:off x="5892727" y="4444793"/>
              <a:ext cx="1315735" cy="582845"/>
            </a:xfrm>
            <a:prstGeom prst="wave">
              <a:avLst>
                <a:gd name="adj1" fmla="val 11284"/>
                <a:gd name="adj2" fmla="val 0"/>
              </a:avLst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sp>
        <p:nvSpPr>
          <p:cNvPr id="61" name="文本框 60">
            <a:extLst>
              <a:ext uri="{FF2B5EF4-FFF2-40B4-BE49-F238E27FC236}">
                <a16:creationId xmlns:a16="http://schemas.microsoft.com/office/drawing/2014/main" id="{34CFD673-0D51-40B4-8FA8-C092D9298EC4}"/>
              </a:ext>
            </a:extLst>
          </p:cNvPr>
          <p:cNvSpPr txBox="1"/>
          <p:nvPr/>
        </p:nvSpPr>
        <p:spPr>
          <a:xfrm>
            <a:off x="4591984" y="5214717"/>
            <a:ext cx="10277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0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文件</a:t>
            </a:r>
          </a:p>
        </p:txBody>
      </p:sp>
      <p:graphicFrame>
        <p:nvGraphicFramePr>
          <p:cNvPr id="62" name="表格 5">
            <a:extLst>
              <a:ext uri="{FF2B5EF4-FFF2-40B4-BE49-F238E27FC236}">
                <a16:creationId xmlns:a16="http://schemas.microsoft.com/office/drawing/2014/main" id="{B9B9D5DE-D3FD-44DB-8183-9DBFEDBC1F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9193811"/>
              </p:ext>
            </p:extLst>
          </p:nvPr>
        </p:nvGraphicFramePr>
        <p:xfrm>
          <a:off x="9019513" y="4191344"/>
          <a:ext cx="1066003" cy="1438239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96300">
                  <a:extLst>
                    <a:ext uri="{9D8B030D-6E8A-4147-A177-3AD203B41FA5}">
                      <a16:colId xmlns:a16="http://schemas.microsoft.com/office/drawing/2014/main" val="2417587624"/>
                    </a:ext>
                  </a:extLst>
                </a:gridCol>
                <a:gridCol w="569703">
                  <a:extLst>
                    <a:ext uri="{9D8B030D-6E8A-4147-A177-3AD203B41FA5}">
                      <a16:colId xmlns:a16="http://schemas.microsoft.com/office/drawing/2014/main" val="2965994704"/>
                    </a:ext>
                  </a:extLst>
                </a:gridCol>
              </a:tblGrid>
              <a:tr h="32701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逻辑块号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物理块号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82764118"/>
                  </a:ext>
                </a:extLst>
              </a:tr>
              <a:tr h="32701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0</a:t>
                      </a:r>
                      <a:endParaRPr lang="zh-CN" altLang="en-US" sz="12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3</a:t>
                      </a:r>
                      <a:endParaRPr lang="zh-CN" altLang="en-US" sz="12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4997750"/>
                  </a:ext>
                </a:extLst>
              </a:tr>
              <a:tr h="32701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1</a:t>
                      </a:r>
                      <a:endParaRPr lang="zh-CN" altLang="en-US" sz="12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6</a:t>
                      </a:r>
                      <a:endParaRPr lang="zh-CN" altLang="en-US" sz="12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7606595"/>
                  </a:ext>
                </a:extLst>
              </a:tr>
              <a:tr h="32701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2</a:t>
                      </a:r>
                      <a:endParaRPr lang="zh-CN" altLang="en-US" sz="12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23</a:t>
                      </a:r>
                      <a:endParaRPr lang="zh-CN" altLang="en-US" sz="12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3386193"/>
                  </a:ext>
                </a:extLst>
              </a:tr>
            </a:tbl>
          </a:graphicData>
        </a:graphic>
      </p:graphicFrame>
      <p:grpSp>
        <p:nvGrpSpPr>
          <p:cNvPr id="43" name="组合 42">
            <a:extLst>
              <a:ext uri="{FF2B5EF4-FFF2-40B4-BE49-F238E27FC236}">
                <a16:creationId xmlns:a16="http://schemas.microsoft.com/office/drawing/2014/main" id="{86F28AB7-B03A-4D48-A737-B43FF2377D8E}"/>
              </a:ext>
            </a:extLst>
          </p:cNvPr>
          <p:cNvGrpSpPr/>
          <p:nvPr/>
        </p:nvGrpSpPr>
        <p:grpSpPr>
          <a:xfrm>
            <a:off x="6431609" y="2671721"/>
            <a:ext cx="2290440" cy="2542996"/>
            <a:chOff x="5291091" y="2684468"/>
            <a:chExt cx="2290440" cy="2542996"/>
          </a:xfrm>
        </p:grpSpPr>
        <p:sp>
          <p:nvSpPr>
            <p:cNvPr id="44" name="流程图: 文档 43">
              <a:extLst>
                <a:ext uri="{FF2B5EF4-FFF2-40B4-BE49-F238E27FC236}">
                  <a16:creationId xmlns:a16="http://schemas.microsoft.com/office/drawing/2014/main" id="{7D61A62E-5563-4405-9C37-CF2E921774CF}"/>
                </a:ext>
              </a:extLst>
            </p:cNvPr>
            <p:cNvSpPr/>
            <p:nvPr/>
          </p:nvSpPr>
          <p:spPr>
            <a:xfrm>
              <a:off x="5291091" y="2684468"/>
              <a:ext cx="2290440" cy="2542996"/>
            </a:xfrm>
            <a:prstGeom prst="flowChartDocument">
              <a:avLst/>
            </a:prstGeom>
            <a:solidFill>
              <a:srgbClr val="898E93"/>
            </a:solidFill>
            <a:ln>
              <a:solidFill>
                <a:srgbClr val="898E9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F8DD46F0-FA59-4953-9A65-ECE26F51548D}"/>
                </a:ext>
              </a:extLst>
            </p:cNvPr>
            <p:cNvSpPr/>
            <p:nvPr/>
          </p:nvSpPr>
          <p:spPr>
            <a:xfrm>
              <a:off x="5425919" y="2836335"/>
              <a:ext cx="334025" cy="426524"/>
            </a:xfrm>
            <a:prstGeom prst="rect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0</a:t>
              </a:r>
              <a:endParaRPr lang="zh-CN" altLang="en-US" sz="1400" b="1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B583BC85-8A3C-4A00-8746-3E98B505F679}"/>
                </a:ext>
              </a:extLst>
            </p:cNvPr>
            <p:cNvSpPr/>
            <p:nvPr/>
          </p:nvSpPr>
          <p:spPr>
            <a:xfrm>
              <a:off x="5855225" y="2836335"/>
              <a:ext cx="334025" cy="426524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1</a:t>
              </a:r>
              <a:endParaRPr lang="zh-CN" altLang="en-US" sz="1400" b="1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6AEABB3A-3BD1-43C0-B4AB-5A912E675798}"/>
                </a:ext>
              </a:extLst>
            </p:cNvPr>
            <p:cNvSpPr/>
            <p:nvPr/>
          </p:nvSpPr>
          <p:spPr>
            <a:xfrm>
              <a:off x="6284530" y="2836335"/>
              <a:ext cx="334025" cy="426524"/>
            </a:xfrm>
            <a:prstGeom prst="rect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2</a:t>
              </a:r>
              <a:endParaRPr lang="zh-CN" altLang="en-US" sz="1400" b="1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237C18A6-3BCA-4C91-9049-7CBCD6E93787}"/>
                </a:ext>
              </a:extLst>
            </p:cNvPr>
            <p:cNvSpPr/>
            <p:nvPr/>
          </p:nvSpPr>
          <p:spPr>
            <a:xfrm>
              <a:off x="6713835" y="2836335"/>
              <a:ext cx="334025" cy="426524"/>
            </a:xfrm>
            <a:prstGeom prst="rect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3</a:t>
              </a:r>
              <a:endParaRPr lang="zh-CN" altLang="en-US" sz="1400" b="1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81C25E69-CD01-4453-92C1-8F42568A9C58}"/>
                </a:ext>
              </a:extLst>
            </p:cNvPr>
            <p:cNvSpPr/>
            <p:nvPr/>
          </p:nvSpPr>
          <p:spPr>
            <a:xfrm>
              <a:off x="7143141" y="2836335"/>
              <a:ext cx="334025" cy="426524"/>
            </a:xfrm>
            <a:prstGeom prst="rect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4</a:t>
              </a:r>
              <a:endParaRPr lang="zh-CN" altLang="en-US" sz="1400" b="1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202CBAA5-78FC-47D1-BF77-4F9BF76B0845}"/>
                </a:ext>
              </a:extLst>
            </p:cNvPr>
            <p:cNvSpPr/>
            <p:nvPr/>
          </p:nvSpPr>
          <p:spPr>
            <a:xfrm>
              <a:off x="5425919" y="3376004"/>
              <a:ext cx="334025" cy="426524"/>
            </a:xfrm>
            <a:prstGeom prst="rect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5</a:t>
              </a:r>
              <a:endParaRPr lang="zh-CN" altLang="en-US" sz="1400" b="1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897747DA-D5E7-409D-B311-89DDA9FF13F7}"/>
                </a:ext>
              </a:extLst>
            </p:cNvPr>
            <p:cNvSpPr/>
            <p:nvPr/>
          </p:nvSpPr>
          <p:spPr>
            <a:xfrm>
              <a:off x="5855225" y="3376004"/>
              <a:ext cx="334025" cy="426524"/>
            </a:xfrm>
            <a:prstGeom prst="rect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6</a:t>
              </a:r>
              <a:endParaRPr lang="zh-CN" altLang="en-US" sz="1400" b="1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414DDA98-5845-48E4-9DD6-8A278D71703E}"/>
                </a:ext>
              </a:extLst>
            </p:cNvPr>
            <p:cNvSpPr/>
            <p:nvPr/>
          </p:nvSpPr>
          <p:spPr>
            <a:xfrm>
              <a:off x="6284530" y="3376004"/>
              <a:ext cx="334025" cy="426524"/>
            </a:xfrm>
            <a:prstGeom prst="rect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7</a:t>
              </a:r>
              <a:endParaRPr lang="zh-CN" altLang="en-US" sz="1400" b="1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B9714596-32D3-4E0F-BB35-F1A3D5B4BBB9}"/>
                </a:ext>
              </a:extLst>
            </p:cNvPr>
            <p:cNvSpPr/>
            <p:nvPr/>
          </p:nvSpPr>
          <p:spPr>
            <a:xfrm>
              <a:off x="6713835" y="3376004"/>
              <a:ext cx="334025" cy="426524"/>
            </a:xfrm>
            <a:prstGeom prst="rect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8</a:t>
              </a:r>
              <a:endParaRPr lang="zh-CN" altLang="en-US" sz="1400" b="1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7133915C-965B-48B0-AAE6-F69D2BEEA111}"/>
                </a:ext>
              </a:extLst>
            </p:cNvPr>
            <p:cNvSpPr/>
            <p:nvPr/>
          </p:nvSpPr>
          <p:spPr>
            <a:xfrm>
              <a:off x="7143141" y="3376004"/>
              <a:ext cx="334025" cy="426524"/>
            </a:xfrm>
            <a:prstGeom prst="rect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9</a:t>
              </a:r>
              <a:endParaRPr lang="zh-CN" altLang="en-US" sz="1400" b="1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3D7A622D-23C2-46C6-9DB2-C9F837199A29}"/>
                </a:ext>
              </a:extLst>
            </p:cNvPr>
            <p:cNvSpPr/>
            <p:nvPr/>
          </p:nvSpPr>
          <p:spPr>
            <a:xfrm>
              <a:off x="5425919" y="3915673"/>
              <a:ext cx="334025" cy="426524"/>
            </a:xfrm>
            <a:prstGeom prst="rect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...</a:t>
              </a:r>
              <a:endParaRPr lang="zh-CN" altLang="en-US" sz="1400" b="1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57583FE2-96F1-4987-AF3D-44A5D1071F6D}"/>
                </a:ext>
              </a:extLst>
            </p:cNvPr>
            <p:cNvSpPr/>
            <p:nvPr/>
          </p:nvSpPr>
          <p:spPr>
            <a:xfrm>
              <a:off x="5855225" y="3915673"/>
              <a:ext cx="334025" cy="426524"/>
            </a:xfrm>
            <a:prstGeom prst="rect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5A927B84-A284-427A-9A12-57412260822D}"/>
                </a:ext>
              </a:extLst>
            </p:cNvPr>
            <p:cNvSpPr/>
            <p:nvPr/>
          </p:nvSpPr>
          <p:spPr>
            <a:xfrm>
              <a:off x="6284530" y="3915673"/>
              <a:ext cx="334025" cy="426524"/>
            </a:xfrm>
            <a:prstGeom prst="rect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b="1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23</a:t>
              </a:r>
              <a:endParaRPr lang="zh-CN" altLang="en-US" sz="1000" b="1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D34515A8-152E-4B08-96D9-DE8AE0D6709A}"/>
                </a:ext>
              </a:extLst>
            </p:cNvPr>
            <p:cNvSpPr/>
            <p:nvPr/>
          </p:nvSpPr>
          <p:spPr>
            <a:xfrm>
              <a:off x="6713835" y="3915673"/>
              <a:ext cx="334025" cy="426524"/>
            </a:xfrm>
            <a:prstGeom prst="rect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DF5E21D5-E381-4925-9CF7-0D04AE930BB0}"/>
                </a:ext>
              </a:extLst>
            </p:cNvPr>
            <p:cNvSpPr/>
            <p:nvPr/>
          </p:nvSpPr>
          <p:spPr>
            <a:xfrm>
              <a:off x="7143141" y="3915673"/>
              <a:ext cx="334025" cy="426524"/>
            </a:xfrm>
            <a:prstGeom prst="rect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4133B902-7790-4AD2-8CC5-7D80900185CB}"/>
                </a:ext>
              </a:extLst>
            </p:cNvPr>
            <p:cNvSpPr/>
            <p:nvPr/>
          </p:nvSpPr>
          <p:spPr>
            <a:xfrm>
              <a:off x="5425919" y="4455342"/>
              <a:ext cx="334025" cy="426524"/>
            </a:xfrm>
            <a:prstGeom prst="rect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FCD3A67B-E32B-4198-8D54-6CD9A21A6B1E}"/>
                </a:ext>
              </a:extLst>
            </p:cNvPr>
            <p:cNvSpPr/>
            <p:nvPr/>
          </p:nvSpPr>
          <p:spPr>
            <a:xfrm>
              <a:off x="5855225" y="4455342"/>
              <a:ext cx="334025" cy="426524"/>
            </a:xfrm>
            <a:prstGeom prst="rect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C58AA275-783A-4B80-A2E7-68F261331660}"/>
                </a:ext>
              </a:extLst>
            </p:cNvPr>
            <p:cNvSpPr/>
            <p:nvPr/>
          </p:nvSpPr>
          <p:spPr>
            <a:xfrm>
              <a:off x="6284530" y="4455342"/>
              <a:ext cx="334025" cy="426524"/>
            </a:xfrm>
            <a:prstGeom prst="rect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EAD7D43E-7B42-4D3C-BF77-9E733E105EFB}"/>
              </a:ext>
            </a:extLst>
          </p:cNvPr>
          <p:cNvCxnSpPr>
            <a:cxnSpLocks/>
          </p:cNvCxnSpPr>
          <p:nvPr/>
        </p:nvCxnSpPr>
        <p:spPr>
          <a:xfrm flipV="1">
            <a:off x="5667286" y="2993655"/>
            <a:ext cx="1301389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811A35A6-689A-4F1D-8F46-50E5251B5E6A}"/>
              </a:ext>
            </a:extLst>
          </p:cNvPr>
          <p:cNvCxnSpPr>
            <a:cxnSpLocks/>
            <a:stCxn id="48" idx="1"/>
            <a:endCxn id="52" idx="3"/>
          </p:cNvCxnSpPr>
          <p:nvPr/>
        </p:nvCxnSpPr>
        <p:spPr>
          <a:xfrm flipH="1">
            <a:off x="7329768" y="3036850"/>
            <a:ext cx="524585" cy="5396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0DA33209-339F-413E-A794-889AEC5232FF}"/>
              </a:ext>
            </a:extLst>
          </p:cNvPr>
          <p:cNvCxnSpPr>
            <a:cxnSpLocks/>
            <a:stCxn id="52" idx="2"/>
            <a:endCxn id="71" idx="0"/>
          </p:cNvCxnSpPr>
          <p:nvPr/>
        </p:nvCxnSpPr>
        <p:spPr>
          <a:xfrm>
            <a:off x="7162756" y="3789781"/>
            <a:ext cx="429305" cy="1131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7" name="文本框 76">
            <a:extLst>
              <a:ext uri="{FF2B5EF4-FFF2-40B4-BE49-F238E27FC236}">
                <a16:creationId xmlns:a16="http://schemas.microsoft.com/office/drawing/2014/main" id="{499AB9A2-2B75-4D03-BCE8-B6F26951EF79}"/>
              </a:ext>
            </a:extLst>
          </p:cNvPr>
          <p:cNvSpPr txBox="1"/>
          <p:nvPr/>
        </p:nvSpPr>
        <p:spPr>
          <a:xfrm>
            <a:off x="6864091" y="5265888"/>
            <a:ext cx="145593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0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磁盘</a:t>
            </a:r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02041384-EAE1-409B-B023-8009C03B162F}"/>
              </a:ext>
            </a:extLst>
          </p:cNvPr>
          <p:cNvSpPr txBox="1"/>
          <p:nvPr/>
        </p:nvSpPr>
        <p:spPr>
          <a:xfrm>
            <a:off x="10025952" y="4701991"/>
            <a:ext cx="7791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文件的</a:t>
            </a:r>
            <a:endParaRPr lang="en-US" altLang="zh-CN" sz="14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algn="ctr"/>
            <a:r>
              <a:rPr lang="zh-CN" altLang="en-US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索引表</a:t>
            </a:r>
          </a:p>
        </p:txBody>
      </p:sp>
      <p:graphicFrame>
        <p:nvGraphicFramePr>
          <p:cNvPr id="79" name="表格 5">
            <a:extLst>
              <a:ext uri="{FF2B5EF4-FFF2-40B4-BE49-F238E27FC236}">
                <a16:creationId xmlns:a16="http://schemas.microsoft.com/office/drawing/2014/main" id="{981FEB8A-BF14-44F9-8FCD-50BA078050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2037239"/>
              </p:ext>
            </p:extLst>
          </p:nvPr>
        </p:nvGraphicFramePr>
        <p:xfrm>
          <a:off x="9019513" y="2671721"/>
          <a:ext cx="1828165" cy="130805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75005">
                  <a:extLst>
                    <a:ext uri="{9D8B030D-6E8A-4147-A177-3AD203B41FA5}">
                      <a16:colId xmlns:a16="http://schemas.microsoft.com/office/drawing/2014/main" val="2417587624"/>
                    </a:ext>
                  </a:extLst>
                </a:gridCol>
                <a:gridCol w="325755">
                  <a:extLst>
                    <a:ext uri="{9D8B030D-6E8A-4147-A177-3AD203B41FA5}">
                      <a16:colId xmlns:a16="http://schemas.microsoft.com/office/drawing/2014/main" val="3326331258"/>
                    </a:ext>
                  </a:extLst>
                </a:gridCol>
                <a:gridCol w="827405">
                  <a:extLst>
                    <a:ext uri="{9D8B030D-6E8A-4147-A177-3AD203B41FA5}">
                      <a16:colId xmlns:a16="http://schemas.microsoft.com/office/drawing/2014/main" val="4181846624"/>
                    </a:ext>
                  </a:extLst>
                </a:gridCol>
              </a:tblGrid>
              <a:tr h="32701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文件名</a:t>
                      </a:r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...</a:t>
                      </a:r>
                      <a:endParaRPr lang="zh-CN" altLang="en-US" sz="10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索引块号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2764118"/>
                  </a:ext>
                </a:extLst>
              </a:tr>
              <a:tr h="32701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A.txt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4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kern="1200" dirty="0">
                          <a:solidFill>
                            <a:schemeClr val="dk1"/>
                          </a:solidFill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  <a:cs typeface="+mn-cs"/>
                        </a:rPr>
                        <a:t>...</a:t>
                      </a:r>
                      <a:endParaRPr lang="zh-CN" altLang="en-US" sz="1000" kern="1200" dirty="0">
                        <a:solidFill>
                          <a:schemeClr val="dk1"/>
                        </a:solidFill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1</a:t>
                      </a:r>
                      <a:endParaRPr lang="zh-CN" altLang="en-US" sz="12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4997750"/>
                  </a:ext>
                </a:extLst>
              </a:tr>
              <a:tr h="32701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B.log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4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kern="1200" dirty="0">
                          <a:solidFill>
                            <a:schemeClr val="dk1"/>
                          </a:solidFill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  <a:cs typeface="+mn-cs"/>
                        </a:rPr>
                        <a:t>...</a:t>
                      </a:r>
                      <a:endParaRPr lang="zh-CN" altLang="en-US" sz="1000" kern="1200" dirty="0">
                        <a:solidFill>
                          <a:schemeClr val="dk1"/>
                        </a:solidFill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5</a:t>
                      </a:r>
                      <a:endParaRPr lang="zh-CN" altLang="en-US" sz="12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7606595"/>
                  </a:ext>
                </a:extLst>
              </a:tr>
              <a:tr h="32701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...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4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kern="1200" dirty="0">
                          <a:solidFill>
                            <a:schemeClr val="dk1"/>
                          </a:solidFill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  <a:cs typeface="+mn-cs"/>
                        </a:rPr>
                        <a:t>...</a:t>
                      </a:r>
                      <a:endParaRPr lang="zh-CN" altLang="en-US" sz="1000" kern="1200" dirty="0">
                        <a:solidFill>
                          <a:schemeClr val="dk1"/>
                        </a:solidFill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33861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79564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  <p:bldP spid="77" grpId="0"/>
      <p:bldP spid="7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4AE58B16-E9EB-4912-8E52-E11B8EDE8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文件系统是怎么管理的？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0B21368-69A2-4F30-9CE8-5FBF34688E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文件系统的实现</a:t>
            </a:r>
            <a:endParaRPr lang="en-US" altLang="zh-CN" dirty="0"/>
          </a:p>
          <a:p>
            <a:pPr marL="514350" indent="-514350">
              <a:buFont typeface="Wingdings" panose="05000000000000000000" pitchFamily="2" charset="2"/>
              <a:buChar char="u"/>
            </a:pPr>
            <a:r>
              <a:rPr lang="zh-CN" altLang="en-US" sz="2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文件实现</a:t>
            </a:r>
            <a:endParaRPr lang="en-US" altLang="zh-CN" sz="24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marL="1200184" lvl="1" indent="-514350">
              <a:buFont typeface="Wingdings" panose="05000000000000000000" pitchFamily="2" charset="2"/>
              <a:buChar char="u"/>
            </a:pPr>
            <a:r>
              <a:rPr lang="zh-CN" altLang="en-US" sz="1800" dirty="0"/>
              <a:t>文件分配方式</a:t>
            </a:r>
            <a:endParaRPr lang="en-US" altLang="zh-CN" sz="1800" dirty="0"/>
          </a:p>
          <a:p>
            <a:pPr marL="1657407" lvl="2" indent="-514350">
              <a:buFont typeface="Wingdings" panose="05000000000000000000" pitchFamily="2" charset="2"/>
              <a:buChar char="u"/>
            </a:pPr>
            <a:r>
              <a:rPr lang="zh-CN" altLang="en-US" sz="1400" dirty="0"/>
              <a:t>连续分配</a:t>
            </a:r>
            <a:endParaRPr lang="en-US" altLang="zh-CN" sz="1400" dirty="0"/>
          </a:p>
          <a:p>
            <a:pPr marL="1657407" lvl="2" indent="-514350">
              <a:buFont typeface="Wingdings" panose="05000000000000000000" pitchFamily="2" charset="2"/>
              <a:buChar char="u"/>
            </a:pPr>
            <a:r>
              <a:rPr lang="zh-CN" altLang="en-US" sz="1400" dirty="0"/>
              <a:t>链接分配</a:t>
            </a:r>
            <a:endParaRPr lang="en-US" altLang="zh-CN" sz="1400" dirty="0"/>
          </a:p>
          <a:p>
            <a:pPr marL="1657407" lvl="2" indent="-514350">
              <a:buFont typeface="Wingdings" panose="05000000000000000000" pitchFamily="2" charset="2"/>
              <a:buChar char="u"/>
            </a:pPr>
            <a:r>
              <a:rPr lang="zh-CN" altLang="en-US" sz="1400" dirty="0">
                <a:solidFill>
                  <a:srgbClr val="FF0000"/>
                </a:solidFill>
              </a:rPr>
              <a:t>索引分配</a:t>
            </a:r>
          </a:p>
          <a:p>
            <a:pPr marL="1200184" lvl="1" indent="-514350">
              <a:buFont typeface="Wingdings" panose="05000000000000000000" pitchFamily="2" charset="2"/>
              <a:buChar char="u"/>
            </a:pPr>
            <a:r>
              <a:rPr lang="zh-CN" altLang="en-US" sz="1800" dirty="0"/>
              <a:t>文件存储空间管理</a:t>
            </a:r>
            <a:endParaRPr lang="en-US" altLang="zh-CN" sz="18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graphicFrame>
        <p:nvGraphicFramePr>
          <p:cNvPr id="62" name="表格 5">
            <a:extLst>
              <a:ext uri="{FF2B5EF4-FFF2-40B4-BE49-F238E27FC236}">
                <a16:creationId xmlns:a16="http://schemas.microsoft.com/office/drawing/2014/main" id="{B9B9D5DE-D3FD-44DB-8183-9DBFEDBC1F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4302672"/>
              </p:ext>
            </p:extLst>
          </p:nvPr>
        </p:nvGraphicFramePr>
        <p:xfrm>
          <a:off x="5785303" y="4134452"/>
          <a:ext cx="1073258" cy="130805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03555">
                  <a:extLst>
                    <a:ext uri="{9D8B030D-6E8A-4147-A177-3AD203B41FA5}">
                      <a16:colId xmlns:a16="http://schemas.microsoft.com/office/drawing/2014/main" val="2417587624"/>
                    </a:ext>
                  </a:extLst>
                </a:gridCol>
                <a:gridCol w="569703">
                  <a:extLst>
                    <a:ext uri="{9D8B030D-6E8A-4147-A177-3AD203B41FA5}">
                      <a16:colId xmlns:a16="http://schemas.microsoft.com/office/drawing/2014/main" val="2965994704"/>
                    </a:ext>
                  </a:extLst>
                </a:gridCol>
              </a:tblGrid>
              <a:tr h="32701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0</a:t>
                      </a:r>
                      <a:endParaRPr lang="zh-CN" altLang="en-US" sz="12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>
                    <a:solidFill>
                      <a:srgbClr val="AAB2B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3</a:t>
                      </a:r>
                      <a:endParaRPr lang="zh-CN" altLang="en-US" sz="12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82764118"/>
                  </a:ext>
                </a:extLst>
              </a:tr>
              <a:tr h="32701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1</a:t>
                      </a:r>
                      <a:endParaRPr lang="zh-CN" altLang="en-US" sz="12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>
                    <a:solidFill>
                      <a:srgbClr val="AAB2B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6</a:t>
                      </a:r>
                      <a:endParaRPr lang="zh-CN" altLang="en-US" sz="12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4997750"/>
                  </a:ext>
                </a:extLst>
              </a:tr>
              <a:tr h="32701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...</a:t>
                      </a:r>
                      <a:endParaRPr lang="zh-CN" altLang="en-US" sz="12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>
                    <a:solidFill>
                      <a:srgbClr val="AAB2B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...</a:t>
                      </a:r>
                      <a:endParaRPr lang="zh-CN" altLang="en-US" sz="12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7606595"/>
                  </a:ext>
                </a:extLst>
              </a:tr>
              <a:tr h="32701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1023</a:t>
                      </a:r>
                      <a:endParaRPr lang="zh-CN" altLang="en-US" sz="12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>
                    <a:solidFill>
                      <a:srgbClr val="AAB2B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...</a:t>
                      </a:r>
                      <a:endParaRPr lang="zh-CN" altLang="en-US" sz="12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3386193"/>
                  </a:ext>
                </a:extLst>
              </a:tr>
            </a:tbl>
          </a:graphicData>
        </a:graphic>
      </p:graphicFrame>
      <p:sp>
        <p:nvSpPr>
          <p:cNvPr id="78" name="文本框 77">
            <a:extLst>
              <a:ext uri="{FF2B5EF4-FFF2-40B4-BE49-F238E27FC236}">
                <a16:creationId xmlns:a16="http://schemas.microsoft.com/office/drawing/2014/main" id="{02041384-EAE1-409B-B023-8009C03B162F}"/>
              </a:ext>
            </a:extLst>
          </p:cNvPr>
          <p:cNvSpPr txBox="1"/>
          <p:nvPr/>
        </p:nvSpPr>
        <p:spPr>
          <a:xfrm>
            <a:off x="5932382" y="5562583"/>
            <a:ext cx="7791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>
                <a:solidFill>
                  <a:schemeClr val="accent2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一级</a:t>
            </a:r>
            <a:endParaRPr lang="en-US" altLang="zh-CN" sz="1400" dirty="0">
              <a:solidFill>
                <a:schemeClr val="accent2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algn="ctr"/>
            <a:r>
              <a:rPr lang="zh-CN" altLang="en-US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索引表</a:t>
            </a:r>
          </a:p>
        </p:txBody>
      </p:sp>
      <p:graphicFrame>
        <p:nvGraphicFramePr>
          <p:cNvPr id="79" name="表格 5">
            <a:extLst>
              <a:ext uri="{FF2B5EF4-FFF2-40B4-BE49-F238E27FC236}">
                <a16:creationId xmlns:a16="http://schemas.microsoft.com/office/drawing/2014/main" id="{981FEB8A-BF14-44F9-8FCD-50BA078050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5656271"/>
              </p:ext>
            </p:extLst>
          </p:nvPr>
        </p:nvGraphicFramePr>
        <p:xfrm>
          <a:off x="4586652" y="2640649"/>
          <a:ext cx="1828165" cy="981039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75005">
                  <a:extLst>
                    <a:ext uri="{9D8B030D-6E8A-4147-A177-3AD203B41FA5}">
                      <a16:colId xmlns:a16="http://schemas.microsoft.com/office/drawing/2014/main" val="2417587624"/>
                    </a:ext>
                  </a:extLst>
                </a:gridCol>
                <a:gridCol w="325755">
                  <a:extLst>
                    <a:ext uri="{9D8B030D-6E8A-4147-A177-3AD203B41FA5}">
                      <a16:colId xmlns:a16="http://schemas.microsoft.com/office/drawing/2014/main" val="3326331258"/>
                    </a:ext>
                  </a:extLst>
                </a:gridCol>
                <a:gridCol w="827405">
                  <a:extLst>
                    <a:ext uri="{9D8B030D-6E8A-4147-A177-3AD203B41FA5}">
                      <a16:colId xmlns:a16="http://schemas.microsoft.com/office/drawing/2014/main" val="4181846624"/>
                    </a:ext>
                  </a:extLst>
                </a:gridCol>
              </a:tblGrid>
              <a:tr h="32701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文件名</a:t>
                      </a:r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...</a:t>
                      </a:r>
                      <a:endParaRPr lang="zh-CN" altLang="en-US" sz="10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索引块号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2764118"/>
                  </a:ext>
                </a:extLst>
              </a:tr>
              <a:tr h="32701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A.txt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4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kern="1200" dirty="0">
                          <a:solidFill>
                            <a:schemeClr val="dk1"/>
                          </a:solidFill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  <a:cs typeface="+mn-cs"/>
                        </a:rPr>
                        <a:t>...</a:t>
                      </a:r>
                      <a:endParaRPr lang="zh-CN" altLang="en-US" sz="1000" kern="1200" dirty="0">
                        <a:solidFill>
                          <a:schemeClr val="dk1"/>
                        </a:solidFill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1</a:t>
                      </a:r>
                      <a:endParaRPr lang="zh-CN" altLang="en-US" sz="12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4997750"/>
                  </a:ext>
                </a:extLst>
              </a:tr>
              <a:tr h="32701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...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4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kern="1200" dirty="0">
                          <a:solidFill>
                            <a:schemeClr val="dk1"/>
                          </a:solidFill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  <a:cs typeface="+mn-cs"/>
                        </a:rPr>
                        <a:t>...</a:t>
                      </a:r>
                      <a:endParaRPr lang="zh-CN" altLang="en-US" sz="1000" kern="1200" dirty="0">
                        <a:solidFill>
                          <a:schemeClr val="dk1"/>
                        </a:solidFill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3386193"/>
                  </a:ext>
                </a:extLst>
              </a:tr>
            </a:tbl>
          </a:graphicData>
        </a:graphic>
      </p:graphicFrame>
      <p:graphicFrame>
        <p:nvGraphicFramePr>
          <p:cNvPr id="40" name="表格 5">
            <a:extLst>
              <a:ext uri="{FF2B5EF4-FFF2-40B4-BE49-F238E27FC236}">
                <a16:creationId xmlns:a16="http://schemas.microsoft.com/office/drawing/2014/main" id="{19781398-1F21-49B0-8912-E91CBA5B03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3201387"/>
              </p:ext>
            </p:extLst>
          </p:nvPr>
        </p:nvGraphicFramePr>
        <p:xfrm>
          <a:off x="8044909" y="2331181"/>
          <a:ext cx="1073258" cy="130805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03555">
                  <a:extLst>
                    <a:ext uri="{9D8B030D-6E8A-4147-A177-3AD203B41FA5}">
                      <a16:colId xmlns:a16="http://schemas.microsoft.com/office/drawing/2014/main" val="2417587624"/>
                    </a:ext>
                  </a:extLst>
                </a:gridCol>
                <a:gridCol w="569703">
                  <a:extLst>
                    <a:ext uri="{9D8B030D-6E8A-4147-A177-3AD203B41FA5}">
                      <a16:colId xmlns:a16="http://schemas.microsoft.com/office/drawing/2014/main" val="2965994704"/>
                    </a:ext>
                  </a:extLst>
                </a:gridCol>
              </a:tblGrid>
              <a:tr h="32701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0</a:t>
                      </a:r>
                      <a:endParaRPr lang="zh-CN" altLang="en-US" sz="12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>
                    <a:solidFill>
                      <a:srgbClr val="AAB2B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7</a:t>
                      </a:r>
                      <a:endParaRPr lang="zh-CN" altLang="en-US" sz="12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82764118"/>
                  </a:ext>
                </a:extLst>
              </a:tr>
              <a:tr h="32701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1</a:t>
                      </a:r>
                      <a:endParaRPr lang="zh-CN" altLang="en-US" sz="12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>
                    <a:solidFill>
                      <a:srgbClr val="AAB2B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9</a:t>
                      </a:r>
                      <a:endParaRPr lang="zh-CN" altLang="en-US" sz="12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4997750"/>
                  </a:ext>
                </a:extLst>
              </a:tr>
              <a:tr h="32701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...</a:t>
                      </a:r>
                      <a:endParaRPr lang="zh-CN" altLang="en-US" sz="12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>
                    <a:solidFill>
                      <a:srgbClr val="AAB2B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...</a:t>
                      </a:r>
                      <a:endParaRPr lang="zh-CN" altLang="en-US" sz="12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7606595"/>
                  </a:ext>
                </a:extLst>
              </a:tr>
              <a:tr h="32701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1023</a:t>
                      </a:r>
                      <a:endParaRPr lang="zh-CN" altLang="en-US" sz="12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>
                    <a:solidFill>
                      <a:srgbClr val="AAB2B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...</a:t>
                      </a:r>
                      <a:endParaRPr lang="zh-CN" altLang="en-US" sz="12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3386193"/>
                  </a:ext>
                </a:extLst>
              </a:tr>
            </a:tbl>
          </a:graphicData>
        </a:graphic>
      </p:graphicFrame>
      <p:graphicFrame>
        <p:nvGraphicFramePr>
          <p:cNvPr id="41" name="表格 5">
            <a:extLst>
              <a:ext uri="{FF2B5EF4-FFF2-40B4-BE49-F238E27FC236}">
                <a16:creationId xmlns:a16="http://schemas.microsoft.com/office/drawing/2014/main" id="{BD8B80DD-A4EF-4CA7-872C-38016662E2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5675876"/>
              </p:ext>
            </p:extLst>
          </p:nvPr>
        </p:nvGraphicFramePr>
        <p:xfrm>
          <a:off x="8044909" y="4134452"/>
          <a:ext cx="1073258" cy="130805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03555">
                  <a:extLst>
                    <a:ext uri="{9D8B030D-6E8A-4147-A177-3AD203B41FA5}">
                      <a16:colId xmlns:a16="http://schemas.microsoft.com/office/drawing/2014/main" val="2417587624"/>
                    </a:ext>
                  </a:extLst>
                </a:gridCol>
                <a:gridCol w="569703">
                  <a:extLst>
                    <a:ext uri="{9D8B030D-6E8A-4147-A177-3AD203B41FA5}">
                      <a16:colId xmlns:a16="http://schemas.microsoft.com/office/drawing/2014/main" val="2965994704"/>
                    </a:ext>
                  </a:extLst>
                </a:gridCol>
              </a:tblGrid>
              <a:tr h="32701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0</a:t>
                      </a:r>
                      <a:endParaRPr lang="zh-CN" altLang="en-US" sz="12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>
                    <a:solidFill>
                      <a:srgbClr val="AAB2B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13</a:t>
                      </a:r>
                      <a:endParaRPr lang="zh-CN" altLang="en-US" sz="12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82764118"/>
                  </a:ext>
                </a:extLst>
              </a:tr>
              <a:tr h="32701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1</a:t>
                      </a:r>
                      <a:endParaRPr lang="zh-CN" altLang="en-US" sz="12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>
                    <a:solidFill>
                      <a:srgbClr val="AAB2B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16</a:t>
                      </a:r>
                      <a:endParaRPr lang="zh-CN" altLang="en-US" sz="12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4997750"/>
                  </a:ext>
                </a:extLst>
              </a:tr>
              <a:tr h="32701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...</a:t>
                      </a:r>
                      <a:endParaRPr lang="zh-CN" altLang="en-US" sz="12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>
                    <a:solidFill>
                      <a:srgbClr val="AAB2B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...</a:t>
                      </a:r>
                      <a:endParaRPr lang="zh-CN" altLang="en-US" sz="12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7606595"/>
                  </a:ext>
                </a:extLst>
              </a:tr>
              <a:tr h="32701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1023</a:t>
                      </a:r>
                      <a:endParaRPr lang="zh-CN" altLang="en-US" sz="12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>
                    <a:solidFill>
                      <a:srgbClr val="AAB2B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...</a:t>
                      </a:r>
                      <a:endParaRPr lang="zh-CN" altLang="en-US" sz="12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3386193"/>
                  </a:ext>
                </a:extLst>
              </a:tr>
            </a:tbl>
          </a:graphicData>
        </a:graphic>
      </p:graphicFrame>
      <p:sp>
        <p:nvSpPr>
          <p:cNvPr id="80" name="文本框 79">
            <a:extLst>
              <a:ext uri="{FF2B5EF4-FFF2-40B4-BE49-F238E27FC236}">
                <a16:creationId xmlns:a16="http://schemas.microsoft.com/office/drawing/2014/main" id="{424BE699-00E5-475E-AF0F-FF762237EF9E}"/>
              </a:ext>
            </a:extLst>
          </p:cNvPr>
          <p:cNvSpPr txBox="1"/>
          <p:nvPr/>
        </p:nvSpPr>
        <p:spPr>
          <a:xfrm>
            <a:off x="8195830" y="5562583"/>
            <a:ext cx="7791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>
                <a:solidFill>
                  <a:schemeClr val="accent2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二级</a:t>
            </a:r>
            <a:endParaRPr lang="en-US" altLang="zh-CN" sz="1400" dirty="0">
              <a:solidFill>
                <a:schemeClr val="accent2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algn="ctr"/>
            <a:r>
              <a:rPr lang="zh-CN" altLang="en-US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索引表</a:t>
            </a: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642955A4-FD29-4B29-A2E4-7EB85A0557DC}"/>
              </a:ext>
            </a:extLst>
          </p:cNvPr>
          <p:cNvCxnSpPr>
            <a:cxnSpLocks/>
          </p:cNvCxnSpPr>
          <p:nvPr/>
        </p:nvCxnSpPr>
        <p:spPr>
          <a:xfrm>
            <a:off x="6019060" y="3222594"/>
            <a:ext cx="0" cy="8433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556DE4E8-5019-4318-A6CC-65EBD66C7109}"/>
              </a:ext>
            </a:extLst>
          </p:cNvPr>
          <p:cNvCxnSpPr>
            <a:cxnSpLocks/>
          </p:cNvCxnSpPr>
          <p:nvPr/>
        </p:nvCxnSpPr>
        <p:spPr>
          <a:xfrm flipV="1">
            <a:off x="6711482" y="3135540"/>
            <a:ext cx="1135743" cy="11701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7D801E92-3B11-4025-AC92-C068E5C89F78}"/>
              </a:ext>
            </a:extLst>
          </p:cNvPr>
          <p:cNvCxnSpPr>
            <a:cxnSpLocks/>
          </p:cNvCxnSpPr>
          <p:nvPr/>
        </p:nvCxnSpPr>
        <p:spPr>
          <a:xfrm>
            <a:off x="6708455" y="4643083"/>
            <a:ext cx="113877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3" name="文本框 82">
            <a:extLst>
              <a:ext uri="{FF2B5EF4-FFF2-40B4-BE49-F238E27FC236}">
                <a16:creationId xmlns:a16="http://schemas.microsoft.com/office/drawing/2014/main" id="{29DD0153-19E5-48DB-8B54-48B8531F37E1}"/>
              </a:ext>
            </a:extLst>
          </p:cNvPr>
          <p:cNvSpPr txBox="1"/>
          <p:nvPr/>
        </p:nvSpPr>
        <p:spPr>
          <a:xfrm>
            <a:off x="9623395" y="2355378"/>
            <a:ext cx="62857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 err="1">
                <a:solidFill>
                  <a:schemeClr val="accent2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4K</a:t>
            </a:r>
            <a:endParaRPr lang="zh-CN" altLang="en-US" sz="14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F9059996-419A-4C29-BB9A-E763E16FF198}"/>
              </a:ext>
            </a:extLst>
          </p:cNvPr>
          <p:cNvSpPr txBox="1"/>
          <p:nvPr/>
        </p:nvSpPr>
        <p:spPr>
          <a:xfrm>
            <a:off x="9623395" y="2687352"/>
            <a:ext cx="62857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 err="1">
                <a:solidFill>
                  <a:schemeClr val="accent2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4K</a:t>
            </a:r>
            <a:endParaRPr lang="zh-CN" altLang="en-US" sz="14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45253A41-2A28-4472-8196-ED42CC8D6FFE}"/>
              </a:ext>
            </a:extLst>
          </p:cNvPr>
          <p:cNvCxnSpPr>
            <a:cxnSpLocks/>
          </p:cNvCxnSpPr>
          <p:nvPr/>
        </p:nvCxnSpPr>
        <p:spPr>
          <a:xfrm>
            <a:off x="8974930" y="2509267"/>
            <a:ext cx="64846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684D0684-E916-41D1-99BE-A0BBF58AFC32}"/>
              </a:ext>
            </a:extLst>
          </p:cNvPr>
          <p:cNvCxnSpPr>
            <a:cxnSpLocks/>
          </p:cNvCxnSpPr>
          <p:nvPr/>
        </p:nvCxnSpPr>
        <p:spPr>
          <a:xfrm>
            <a:off x="8974930" y="2802230"/>
            <a:ext cx="64846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7" name="文本框 86">
            <a:extLst>
              <a:ext uri="{FF2B5EF4-FFF2-40B4-BE49-F238E27FC236}">
                <a16:creationId xmlns:a16="http://schemas.microsoft.com/office/drawing/2014/main" id="{1AC5E6E1-04C5-4A42-9651-796D4C8077C7}"/>
              </a:ext>
            </a:extLst>
          </p:cNvPr>
          <p:cNvSpPr txBox="1"/>
          <p:nvPr/>
        </p:nvSpPr>
        <p:spPr>
          <a:xfrm>
            <a:off x="9365115" y="4111447"/>
            <a:ext cx="2115249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accent2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一级：</a:t>
            </a:r>
            <a:r>
              <a:rPr lang="en-US" altLang="zh-CN" sz="1400" dirty="0">
                <a:solidFill>
                  <a:schemeClr val="accent2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1024</a:t>
            </a:r>
            <a:r>
              <a:rPr lang="zh-CN" altLang="en-US" sz="1400" dirty="0">
                <a:solidFill>
                  <a:schemeClr val="accent2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个索引项</a:t>
            </a:r>
            <a:endParaRPr lang="en-US" altLang="zh-CN" sz="1400" dirty="0">
              <a:solidFill>
                <a:schemeClr val="accent2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r>
              <a:rPr lang="zh-CN" altLang="en-US" sz="1400" dirty="0">
                <a:solidFill>
                  <a:schemeClr val="accent2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二级：</a:t>
            </a:r>
            <a:r>
              <a:rPr lang="en-US" altLang="zh-CN" sz="1400" dirty="0">
                <a:solidFill>
                  <a:schemeClr val="accent2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1024</a:t>
            </a:r>
            <a:r>
              <a:rPr lang="zh-CN" altLang="en-US" sz="1400" dirty="0">
                <a:solidFill>
                  <a:schemeClr val="accent2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个索引项</a:t>
            </a:r>
            <a:endParaRPr lang="en-US" altLang="zh-CN" sz="1400" dirty="0">
              <a:solidFill>
                <a:schemeClr val="accent2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r>
              <a:rPr lang="zh-CN" altLang="en-US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每个索引项对应</a:t>
            </a:r>
            <a:r>
              <a:rPr lang="en-US" altLang="zh-CN" sz="1400" dirty="0" err="1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4K</a:t>
            </a:r>
            <a:r>
              <a:rPr lang="zh-CN" altLang="en-US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空间</a:t>
            </a:r>
            <a:endParaRPr lang="en-US" altLang="zh-CN" sz="14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r>
              <a:rPr lang="zh-CN" altLang="en-US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两级索引表最大支持：</a:t>
            </a:r>
            <a:endParaRPr lang="en-US" altLang="zh-CN" sz="14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r>
              <a:rPr lang="en-US" altLang="zh-CN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1024 </a:t>
            </a:r>
            <a:r>
              <a:rPr lang="zh-CN" altLang="en-US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* </a:t>
            </a:r>
            <a:r>
              <a:rPr lang="en-US" altLang="zh-CN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1024 </a:t>
            </a:r>
            <a:r>
              <a:rPr lang="zh-CN" altLang="en-US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* </a:t>
            </a:r>
            <a:r>
              <a:rPr lang="en-US" altLang="zh-CN" sz="1400" dirty="0" err="1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4K</a:t>
            </a:r>
            <a:r>
              <a:rPr lang="en-US" altLang="zh-CN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 = </a:t>
            </a:r>
            <a:r>
              <a:rPr lang="en-US" altLang="zh-CN" sz="1400" dirty="0" err="1">
                <a:solidFill>
                  <a:schemeClr val="accent2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4G</a:t>
            </a:r>
            <a:endParaRPr lang="zh-CN" altLang="en-US" sz="1400" dirty="0">
              <a:solidFill>
                <a:schemeClr val="accent2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90314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4AE58B16-E9EB-4912-8E52-E11B8EDE8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文件系统是怎么管理的？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0B21368-69A2-4F30-9CE8-5FBF34688E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文件系统的实现</a:t>
            </a:r>
            <a:endParaRPr lang="en-US" altLang="zh-CN" dirty="0"/>
          </a:p>
          <a:p>
            <a:pPr marL="514350" indent="-514350">
              <a:buFont typeface="Wingdings" panose="05000000000000000000" pitchFamily="2" charset="2"/>
              <a:buChar char="u"/>
            </a:pPr>
            <a:r>
              <a:rPr lang="zh-CN" altLang="en-US" sz="2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文件实现</a:t>
            </a:r>
            <a:endParaRPr lang="en-US" altLang="zh-CN" sz="24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marL="1200184" lvl="1" indent="-514350">
              <a:buFont typeface="Wingdings" panose="05000000000000000000" pitchFamily="2" charset="2"/>
              <a:buChar char="u"/>
            </a:pPr>
            <a:r>
              <a:rPr lang="zh-CN" altLang="en-US" sz="1800" dirty="0"/>
              <a:t>文件分配方式</a:t>
            </a:r>
            <a:endParaRPr lang="en-US" altLang="zh-CN" sz="1800" dirty="0"/>
          </a:p>
          <a:p>
            <a:pPr marL="1200184" lvl="1" indent="-514350">
              <a:buFont typeface="Wingdings" panose="05000000000000000000" pitchFamily="2" charset="2"/>
              <a:buChar char="u"/>
            </a:pPr>
            <a:r>
              <a:rPr lang="zh-CN" altLang="en-US" sz="1800" dirty="0">
                <a:solidFill>
                  <a:srgbClr val="FF0000"/>
                </a:solidFill>
              </a:rPr>
              <a:t>文件存储空间管理</a:t>
            </a:r>
            <a:endParaRPr lang="en-US" altLang="zh-CN" sz="1800" dirty="0">
              <a:solidFill>
                <a:srgbClr val="FF0000"/>
              </a:solidFill>
            </a:endParaRPr>
          </a:p>
          <a:p>
            <a:pPr marL="1657407" lvl="2" indent="-514350">
              <a:buFont typeface="Wingdings" panose="05000000000000000000" pitchFamily="2" charset="2"/>
              <a:buChar char="u"/>
            </a:pPr>
            <a:r>
              <a:rPr lang="zh-CN" altLang="en-US" sz="16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空闲表法</a:t>
            </a:r>
            <a:endParaRPr lang="en-US" altLang="zh-CN" sz="16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marL="1657407" lvl="2" indent="-514350">
              <a:buFont typeface="Wingdings" panose="05000000000000000000" pitchFamily="2" charset="2"/>
              <a:buChar char="u"/>
            </a:pPr>
            <a:r>
              <a:rPr lang="zh-CN" altLang="en-US" sz="16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空闲链表法</a:t>
            </a:r>
            <a:endParaRPr lang="en-US" altLang="zh-CN" sz="16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marL="1657407" lvl="2" indent="-514350">
              <a:buFont typeface="Wingdings" panose="05000000000000000000" pitchFamily="2" charset="2"/>
              <a:buChar char="u"/>
            </a:pPr>
            <a:r>
              <a:rPr lang="zh-CN" altLang="en-US" sz="16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成组链接法</a:t>
            </a:r>
            <a:endParaRPr lang="en-US" altLang="zh-CN" sz="16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marL="1657407" lvl="2" indent="-514350">
              <a:buFont typeface="Wingdings" panose="05000000000000000000" pitchFamily="2" charset="2"/>
              <a:buChar char="u"/>
            </a:pPr>
            <a:r>
              <a:rPr lang="zh-CN" altLang="en-US" sz="16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位示图法</a:t>
            </a:r>
            <a:endParaRPr lang="en-US" altLang="zh-CN" sz="16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marL="1657407" lvl="2" indent="-514350">
              <a:buFont typeface="Wingdings" panose="05000000000000000000" pitchFamily="2" charset="2"/>
              <a:buChar char="u"/>
            </a:pPr>
            <a:endParaRPr lang="en-US" altLang="zh-CN" sz="16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DD4A0690-9CF0-4090-83FF-F0A9EBCCE2D3}"/>
              </a:ext>
            </a:extLst>
          </p:cNvPr>
          <p:cNvGrpSpPr/>
          <p:nvPr/>
        </p:nvGrpSpPr>
        <p:grpSpPr>
          <a:xfrm>
            <a:off x="6431027" y="2332537"/>
            <a:ext cx="1100242" cy="2371081"/>
            <a:chOff x="6431027" y="2332537"/>
            <a:chExt cx="1100242" cy="2371081"/>
          </a:xfrm>
        </p:grpSpPr>
        <p:sp>
          <p:nvSpPr>
            <p:cNvPr id="42" name="波形 41">
              <a:extLst>
                <a:ext uri="{FF2B5EF4-FFF2-40B4-BE49-F238E27FC236}">
                  <a16:creationId xmlns:a16="http://schemas.microsoft.com/office/drawing/2014/main" id="{7C88FFB5-C82E-44E8-B464-2ACFE4ED3838}"/>
                </a:ext>
              </a:extLst>
            </p:cNvPr>
            <p:cNvSpPr/>
            <p:nvPr/>
          </p:nvSpPr>
          <p:spPr>
            <a:xfrm>
              <a:off x="6431029" y="2332537"/>
              <a:ext cx="1100240" cy="2371081"/>
            </a:xfrm>
            <a:prstGeom prst="wave">
              <a:avLst>
                <a:gd name="adj1" fmla="val 2449"/>
                <a:gd name="adj2" fmla="val 0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2060"/>
                </a:solidFill>
              </a:endParaRPr>
            </a:p>
          </p:txBody>
        </p:sp>
        <p:sp>
          <p:nvSpPr>
            <p:cNvPr id="43" name="波形 42">
              <a:extLst>
                <a:ext uri="{FF2B5EF4-FFF2-40B4-BE49-F238E27FC236}">
                  <a16:creationId xmlns:a16="http://schemas.microsoft.com/office/drawing/2014/main" id="{5D00BE3D-F695-4585-AC02-44FEED42D60C}"/>
                </a:ext>
              </a:extLst>
            </p:cNvPr>
            <p:cNvSpPr/>
            <p:nvPr/>
          </p:nvSpPr>
          <p:spPr>
            <a:xfrm>
              <a:off x="6431027" y="2343164"/>
              <a:ext cx="1091809" cy="388954"/>
            </a:xfrm>
            <a:prstGeom prst="wave">
              <a:avLst>
                <a:gd name="adj1" fmla="val 12736"/>
                <a:gd name="adj2" fmla="val 0"/>
              </a:avLst>
            </a:prstGeom>
            <a:noFill/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rgbClr val="002060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目录区</a:t>
              </a:r>
              <a:endParaRPr lang="en-US" altLang="zh-CN" sz="1400" dirty="0">
                <a:solidFill>
                  <a:srgbClr val="00206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44" name="波形 43">
              <a:extLst>
                <a:ext uri="{FF2B5EF4-FFF2-40B4-BE49-F238E27FC236}">
                  <a16:creationId xmlns:a16="http://schemas.microsoft.com/office/drawing/2014/main" id="{8543669F-FE7A-4FAE-8871-68170DEF3F73}"/>
                </a:ext>
              </a:extLst>
            </p:cNvPr>
            <p:cNvSpPr/>
            <p:nvPr/>
          </p:nvSpPr>
          <p:spPr>
            <a:xfrm>
              <a:off x="6431027" y="2643188"/>
              <a:ext cx="1091809" cy="388954"/>
            </a:xfrm>
            <a:prstGeom prst="wave">
              <a:avLst>
                <a:gd name="adj1" fmla="val 11284"/>
                <a:gd name="adj2" fmla="val 0"/>
              </a:avLst>
            </a:prstGeom>
            <a:noFill/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rgbClr val="002060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文件区</a:t>
              </a:r>
              <a:endParaRPr lang="en-US" altLang="zh-CN" sz="1400" dirty="0">
                <a:solidFill>
                  <a:srgbClr val="00206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45" name="波形 44">
              <a:extLst>
                <a:ext uri="{FF2B5EF4-FFF2-40B4-BE49-F238E27FC236}">
                  <a16:creationId xmlns:a16="http://schemas.microsoft.com/office/drawing/2014/main" id="{E7B606BB-BB46-4D63-ABD7-686B5D741CBF}"/>
                </a:ext>
              </a:extLst>
            </p:cNvPr>
            <p:cNvSpPr/>
            <p:nvPr/>
          </p:nvSpPr>
          <p:spPr>
            <a:xfrm>
              <a:off x="6431027" y="3847864"/>
              <a:ext cx="1091809" cy="388954"/>
            </a:xfrm>
            <a:prstGeom prst="wave">
              <a:avLst>
                <a:gd name="adj1" fmla="val 11284"/>
                <a:gd name="adj2" fmla="val 0"/>
              </a:avLst>
            </a:prstGeom>
            <a:noFill/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rgbClr val="002060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文件区</a:t>
              </a:r>
              <a:endParaRPr lang="en-US" altLang="zh-CN" sz="1400" dirty="0">
                <a:solidFill>
                  <a:srgbClr val="00206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46" name="波形 45">
              <a:extLst>
                <a:ext uri="{FF2B5EF4-FFF2-40B4-BE49-F238E27FC236}">
                  <a16:creationId xmlns:a16="http://schemas.microsoft.com/office/drawing/2014/main" id="{7F7F9909-2F1D-429B-9108-B38CFC6B5826}"/>
                </a:ext>
              </a:extLst>
            </p:cNvPr>
            <p:cNvSpPr/>
            <p:nvPr/>
          </p:nvSpPr>
          <p:spPr>
            <a:xfrm>
              <a:off x="6431027" y="3251250"/>
              <a:ext cx="1091809" cy="388954"/>
            </a:xfrm>
            <a:prstGeom prst="wave">
              <a:avLst>
                <a:gd name="adj1" fmla="val 11284"/>
                <a:gd name="adj2" fmla="val 0"/>
              </a:avLst>
            </a:prstGeom>
            <a:noFill/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rgbClr val="002060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...</a:t>
              </a:r>
            </a:p>
          </p:txBody>
        </p:sp>
        <p:sp>
          <p:nvSpPr>
            <p:cNvPr id="47" name="波形 46">
              <a:extLst>
                <a:ext uri="{FF2B5EF4-FFF2-40B4-BE49-F238E27FC236}">
                  <a16:creationId xmlns:a16="http://schemas.microsoft.com/office/drawing/2014/main" id="{AA6C576D-92A4-4D4A-BB35-EEC3ED069151}"/>
                </a:ext>
              </a:extLst>
            </p:cNvPr>
            <p:cNvSpPr/>
            <p:nvPr/>
          </p:nvSpPr>
          <p:spPr>
            <a:xfrm>
              <a:off x="6431027" y="3549557"/>
              <a:ext cx="1091809" cy="388954"/>
            </a:xfrm>
            <a:prstGeom prst="wave">
              <a:avLst>
                <a:gd name="adj1" fmla="val 11284"/>
                <a:gd name="adj2" fmla="val 0"/>
              </a:avLst>
            </a:prstGeom>
            <a:noFill/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rgbClr val="002060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目录区</a:t>
              </a:r>
              <a:endParaRPr lang="en-US" altLang="zh-CN" sz="1400" dirty="0">
                <a:solidFill>
                  <a:srgbClr val="00206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sp>
        <p:nvSpPr>
          <p:cNvPr id="48" name="文本框 47">
            <a:extLst>
              <a:ext uri="{FF2B5EF4-FFF2-40B4-BE49-F238E27FC236}">
                <a16:creationId xmlns:a16="http://schemas.microsoft.com/office/drawing/2014/main" id="{F2FDD98F-63FB-448B-B4ED-A46516063C42}"/>
              </a:ext>
            </a:extLst>
          </p:cNvPr>
          <p:cNvSpPr txBox="1"/>
          <p:nvPr/>
        </p:nvSpPr>
        <p:spPr>
          <a:xfrm>
            <a:off x="5397801" y="2700642"/>
            <a:ext cx="61557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卷</a:t>
            </a:r>
            <a:r>
              <a:rPr lang="en-US" altLang="zh-CN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C</a:t>
            </a:r>
            <a:endParaRPr lang="zh-CN" altLang="en-US" sz="14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6" name="左大括号 5">
            <a:extLst>
              <a:ext uri="{FF2B5EF4-FFF2-40B4-BE49-F238E27FC236}">
                <a16:creationId xmlns:a16="http://schemas.microsoft.com/office/drawing/2014/main" id="{3E7B4FA1-F208-4BB5-8827-F8B6085B14D3}"/>
              </a:ext>
            </a:extLst>
          </p:cNvPr>
          <p:cNvSpPr/>
          <p:nvPr/>
        </p:nvSpPr>
        <p:spPr>
          <a:xfrm>
            <a:off x="6059330" y="2400505"/>
            <a:ext cx="257615" cy="908086"/>
          </a:xfrm>
          <a:prstGeom prst="leftBrace">
            <a:avLst>
              <a:gd name="adj1" fmla="val 55701"/>
              <a:gd name="adj2" fmla="val 50000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3658B6D8-1E28-428A-BACA-7459AFEB4137}"/>
              </a:ext>
            </a:extLst>
          </p:cNvPr>
          <p:cNvSpPr txBox="1"/>
          <p:nvPr/>
        </p:nvSpPr>
        <p:spPr>
          <a:xfrm>
            <a:off x="5397801" y="3940359"/>
            <a:ext cx="61557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卷</a:t>
            </a:r>
            <a:r>
              <a:rPr lang="en-US" altLang="zh-CN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D</a:t>
            </a:r>
            <a:endParaRPr lang="zh-CN" altLang="en-US" sz="14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51" name="左大括号 50">
            <a:extLst>
              <a:ext uri="{FF2B5EF4-FFF2-40B4-BE49-F238E27FC236}">
                <a16:creationId xmlns:a16="http://schemas.microsoft.com/office/drawing/2014/main" id="{E25E45D5-D631-4D17-B27E-2D051F310FF0}"/>
              </a:ext>
            </a:extLst>
          </p:cNvPr>
          <p:cNvSpPr/>
          <p:nvPr/>
        </p:nvSpPr>
        <p:spPr>
          <a:xfrm>
            <a:off x="6059330" y="3640204"/>
            <a:ext cx="257615" cy="908086"/>
          </a:xfrm>
          <a:prstGeom prst="leftBrace">
            <a:avLst>
              <a:gd name="adj1" fmla="val 55701"/>
              <a:gd name="adj2" fmla="val 50000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50506315-4E24-4A97-BBD7-189C3BB0F66E}"/>
              </a:ext>
            </a:extLst>
          </p:cNvPr>
          <p:cNvSpPr txBox="1"/>
          <p:nvPr/>
        </p:nvSpPr>
        <p:spPr>
          <a:xfrm>
            <a:off x="6518815" y="4901594"/>
            <a:ext cx="91623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物理磁盘</a:t>
            </a:r>
          </a:p>
        </p:txBody>
      </p:sp>
      <p:sp>
        <p:nvSpPr>
          <p:cNvPr id="53" name="对话气泡: 椭圆形 52">
            <a:extLst>
              <a:ext uri="{FF2B5EF4-FFF2-40B4-BE49-F238E27FC236}">
                <a16:creationId xmlns:a16="http://schemas.microsoft.com/office/drawing/2014/main" id="{C8E5294B-BAC4-42EA-9DE3-8DC617F19DF8}"/>
              </a:ext>
            </a:extLst>
          </p:cNvPr>
          <p:cNvSpPr/>
          <p:nvPr/>
        </p:nvSpPr>
        <p:spPr>
          <a:xfrm>
            <a:off x="7103815" y="1423091"/>
            <a:ext cx="2031307" cy="844884"/>
          </a:xfrm>
          <a:prstGeom prst="wedgeEllipseCallout">
            <a:avLst>
              <a:gd name="adj1" fmla="val -36352"/>
              <a:gd name="adj2" fmla="val 77325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目录区：存放文件目录信息（</a:t>
            </a:r>
            <a:r>
              <a:rPr lang="en-US" altLang="zh-CN" sz="1200" dirty="0" err="1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FCB</a:t>
            </a:r>
            <a:r>
              <a:rPr lang="zh-CN" altLang="en-US" sz="12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）、磁盘空间管理信息</a:t>
            </a:r>
            <a:endParaRPr lang="en-US" altLang="zh-CN" sz="12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54" name="对话气泡: 椭圆形 53">
            <a:extLst>
              <a:ext uri="{FF2B5EF4-FFF2-40B4-BE49-F238E27FC236}">
                <a16:creationId xmlns:a16="http://schemas.microsoft.com/office/drawing/2014/main" id="{0D8BAA7C-55AB-4B6E-BAFE-E5B2617FE3B2}"/>
              </a:ext>
            </a:extLst>
          </p:cNvPr>
          <p:cNvSpPr/>
          <p:nvPr/>
        </p:nvSpPr>
        <p:spPr>
          <a:xfrm>
            <a:off x="7743008" y="2539014"/>
            <a:ext cx="1392114" cy="712236"/>
          </a:xfrm>
          <a:prstGeom prst="wedgeEllipseCallout">
            <a:avLst>
              <a:gd name="adj1" fmla="val -75012"/>
              <a:gd name="adj2" fmla="val -6148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文件区：存放文件数据</a:t>
            </a:r>
            <a:endParaRPr lang="en-US" altLang="zh-CN" sz="12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55" name="对话气泡: 椭圆形 54">
            <a:extLst>
              <a:ext uri="{FF2B5EF4-FFF2-40B4-BE49-F238E27FC236}">
                <a16:creationId xmlns:a16="http://schemas.microsoft.com/office/drawing/2014/main" id="{FA8D38FB-2EBD-4260-9DB5-5CB20E5B0EB9}"/>
              </a:ext>
            </a:extLst>
          </p:cNvPr>
          <p:cNvSpPr/>
          <p:nvPr/>
        </p:nvSpPr>
        <p:spPr>
          <a:xfrm>
            <a:off x="4154796" y="4703618"/>
            <a:ext cx="2033341" cy="1044288"/>
          </a:xfrm>
          <a:prstGeom prst="wedgeEllipseCallout">
            <a:avLst>
              <a:gd name="adj1" fmla="val 29337"/>
              <a:gd name="adj2" fmla="val -88609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将物理磁盘划分成一个个文件卷，也叫逻辑卷，逻辑盘</a:t>
            </a:r>
            <a:endParaRPr lang="en-US" altLang="zh-CN" sz="12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034832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4" grpId="0" animBg="1"/>
      <p:bldP spid="5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4AE58B16-E9EB-4912-8E52-E11B8EDE8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文件系统是怎么管理的？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0B21368-69A2-4F30-9CE8-5FBF34688E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文件系统的实现</a:t>
            </a:r>
            <a:endParaRPr lang="en-US" altLang="zh-CN" dirty="0"/>
          </a:p>
          <a:p>
            <a:pPr marL="514350" indent="-514350">
              <a:buFont typeface="Wingdings" panose="05000000000000000000" pitchFamily="2" charset="2"/>
              <a:buChar char="u"/>
            </a:pPr>
            <a:r>
              <a:rPr lang="zh-CN" altLang="en-US" sz="2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文件实现</a:t>
            </a:r>
            <a:endParaRPr lang="en-US" altLang="zh-CN" sz="24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marL="1200184" lvl="1" indent="-514350">
              <a:buFont typeface="Wingdings" panose="05000000000000000000" pitchFamily="2" charset="2"/>
              <a:buChar char="u"/>
            </a:pPr>
            <a:r>
              <a:rPr lang="zh-CN" altLang="en-US" sz="1800" dirty="0"/>
              <a:t>文件分配方式</a:t>
            </a:r>
            <a:endParaRPr lang="en-US" altLang="zh-CN" sz="1800" dirty="0"/>
          </a:p>
          <a:p>
            <a:pPr marL="1200184" lvl="1" indent="-514350">
              <a:buFont typeface="Wingdings" panose="05000000000000000000" pitchFamily="2" charset="2"/>
              <a:buChar char="u"/>
            </a:pPr>
            <a:r>
              <a:rPr lang="zh-CN" altLang="en-US" sz="1800" dirty="0"/>
              <a:t>文件存储空间管理</a:t>
            </a:r>
            <a:endParaRPr lang="en-US" altLang="zh-CN" sz="1800" dirty="0"/>
          </a:p>
          <a:p>
            <a:pPr marL="1657407" lvl="2" indent="-514350"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rgbClr val="FF000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空闲表法</a:t>
            </a:r>
            <a:endParaRPr lang="en-US" altLang="zh-CN" sz="1600" dirty="0">
              <a:solidFill>
                <a:srgbClr val="FF0000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marL="1657407" lvl="2" indent="-514350">
              <a:buFont typeface="Wingdings" panose="05000000000000000000" pitchFamily="2" charset="2"/>
              <a:buChar char="u"/>
            </a:pPr>
            <a:r>
              <a:rPr lang="zh-CN" altLang="en-US" sz="16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空闲链表法</a:t>
            </a:r>
            <a:endParaRPr lang="en-US" altLang="zh-CN" sz="16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marL="1657407" lvl="2" indent="-514350">
              <a:buFont typeface="Wingdings" panose="05000000000000000000" pitchFamily="2" charset="2"/>
              <a:buChar char="u"/>
            </a:pPr>
            <a:r>
              <a:rPr lang="zh-CN" altLang="en-US" sz="16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成组链接法</a:t>
            </a:r>
            <a:endParaRPr lang="en-US" altLang="zh-CN" sz="16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marL="1657407" lvl="2" indent="-514350">
              <a:buFont typeface="Wingdings" panose="05000000000000000000" pitchFamily="2" charset="2"/>
              <a:buChar char="u"/>
            </a:pPr>
            <a:r>
              <a:rPr lang="zh-CN" altLang="en-US" sz="16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位示图法</a:t>
            </a:r>
            <a:endParaRPr lang="en-US" altLang="zh-CN" sz="16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marL="1657407" lvl="2" indent="-514350">
              <a:buFont typeface="Wingdings" panose="05000000000000000000" pitchFamily="2" charset="2"/>
              <a:buChar char="u"/>
            </a:pPr>
            <a:endParaRPr lang="en-US" altLang="zh-CN" sz="16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lvl="1" indent="0">
              <a:buNone/>
            </a:pPr>
            <a:endParaRPr lang="en-US" altLang="zh-CN" sz="1800" dirty="0">
              <a:solidFill>
                <a:schemeClr val="accent2"/>
              </a:solidFill>
            </a:endParaRP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FF7EFDFA-B0BB-46DF-9ECC-3F202515970F}"/>
              </a:ext>
            </a:extLst>
          </p:cNvPr>
          <p:cNvGrpSpPr/>
          <p:nvPr/>
        </p:nvGrpSpPr>
        <p:grpSpPr>
          <a:xfrm>
            <a:off x="6431609" y="2671721"/>
            <a:ext cx="2290440" cy="2542996"/>
            <a:chOff x="5291091" y="2684468"/>
            <a:chExt cx="2290440" cy="2542996"/>
          </a:xfrm>
        </p:grpSpPr>
        <p:sp>
          <p:nvSpPr>
            <p:cNvPr id="20" name="流程图: 文档 19">
              <a:extLst>
                <a:ext uri="{FF2B5EF4-FFF2-40B4-BE49-F238E27FC236}">
                  <a16:creationId xmlns:a16="http://schemas.microsoft.com/office/drawing/2014/main" id="{763ECDB7-104A-4BA9-B155-4A21BF3A8ED2}"/>
                </a:ext>
              </a:extLst>
            </p:cNvPr>
            <p:cNvSpPr/>
            <p:nvPr/>
          </p:nvSpPr>
          <p:spPr>
            <a:xfrm>
              <a:off x="5291091" y="2684468"/>
              <a:ext cx="2290440" cy="2542996"/>
            </a:xfrm>
            <a:prstGeom prst="flowChartDocument">
              <a:avLst/>
            </a:prstGeom>
            <a:solidFill>
              <a:srgbClr val="898E93"/>
            </a:solidFill>
            <a:ln>
              <a:solidFill>
                <a:srgbClr val="898E9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76EEF954-0C5F-4C45-AFD4-D08B465BE1FE}"/>
                </a:ext>
              </a:extLst>
            </p:cNvPr>
            <p:cNvSpPr/>
            <p:nvPr/>
          </p:nvSpPr>
          <p:spPr>
            <a:xfrm>
              <a:off x="5425919" y="2836335"/>
              <a:ext cx="334025" cy="426524"/>
            </a:xfrm>
            <a:prstGeom prst="rect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0</a:t>
              </a:r>
              <a:endParaRPr lang="zh-CN" altLang="en-US" sz="1400" b="1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32B34317-9965-4813-86D9-365ECA9861F4}"/>
                </a:ext>
              </a:extLst>
            </p:cNvPr>
            <p:cNvSpPr/>
            <p:nvPr/>
          </p:nvSpPr>
          <p:spPr>
            <a:xfrm>
              <a:off x="5855225" y="2836335"/>
              <a:ext cx="334025" cy="426524"/>
            </a:xfrm>
            <a:prstGeom prst="rect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1</a:t>
              </a:r>
              <a:endParaRPr lang="zh-CN" altLang="en-US" sz="1400" b="1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7CEDAC18-7775-4BDC-B8E8-90200B5898DA}"/>
                </a:ext>
              </a:extLst>
            </p:cNvPr>
            <p:cNvSpPr/>
            <p:nvPr/>
          </p:nvSpPr>
          <p:spPr>
            <a:xfrm>
              <a:off x="6284530" y="2836335"/>
              <a:ext cx="334025" cy="426524"/>
            </a:xfrm>
            <a:prstGeom prst="rect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2</a:t>
              </a:r>
              <a:endParaRPr lang="zh-CN" altLang="en-US" sz="1400" b="1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4887DE26-B9DE-4A06-B7E6-E9FD9A849CF6}"/>
                </a:ext>
              </a:extLst>
            </p:cNvPr>
            <p:cNvSpPr/>
            <p:nvPr/>
          </p:nvSpPr>
          <p:spPr>
            <a:xfrm>
              <a:off x="6713835" y="2836335"/>
              <a:ext cx="334025" cy="426524"/>
            </a:xfrm>
            <a:prstGeom prst="rect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3</a:t>
              </a:r>
              <a:endParaRPr lang="zh-CN" altLang="en-US" sz="1400" b="1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1776A368-D5E1-4904-8C16-41EAAEBCE847}"/>
                </a:ext>
              </a:extLst>
            </p:cNvPr>
            <p:cNvSpPr/>
            <p:nvPr/>
          </p:nvSpPr>
          <p:spPr>
            <a:xfrm>
              <a:off x="7143141" y="2836335"/>
              <a:ext cx="334025" cy="426524"/>
            </a:xfrm>
            <a:prstGeom prst="rect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4</a:t>
              </a:r>
              <a:endParaRPr lang="zh-CN" altLang="en-US" sz="1400" b="1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7AF98308-B5A7-41BA-8961-9A9AD0D5F496}"/>
                </a:ext>
              </a:extLst>
            </p:cNvPr>
            <p:cNvSpPr/>
            <p:nvPr/>
          </p:nvSpPr>
          <p:spPr>
            <a:xfrm>
              <a:off x="5425919" y="3376004"/>
              <a:ext cx="334025" cy="426524"/>
            </a:xfrm>
            <a:prstGeom prst="rect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5</a:t>
              </a:r>
              <a:endParaRPr lang="zh-CN" altLang="en-US" sz="1400" b="1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0DD64E17-2BEB-43D0-9782-16104789AEE9}"/>
                </a:ext>
              </a:extLst>
            </p:cNvPr>
            <p:cNvSpPr/>
            <p:nvPr/>
          </p:nvSpPr>
          <p:spPr>
            <a:xfrm>
              <a:off x="5855225" y="3376004"/>
              <a:ext cx="334025" cy="426524"/>
            </a:xfrm>
            <a:prstGeom prst="rect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6</a:t>
              </a:r>
              <a:endParaRPr lang="zh-CN" altLang="en-US" sz="1400" b="1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E8A7B86D-2642-4496-BDD6-D711A4AA210A}"/>
                </a:ext>
              </a:extLst>
            </p:cNvPr>
            <p:cNvSpPr/>
            <p:nvPr/>
          </p:nvSpPr>
          <p:spPr>
            <a:xfrm>
              <a:off x="6284530" y="3376004"/>
              <a:ext cx="334025" cy="426524"/>
            </a:xfrm>
            <a:prstGeom prst="rect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7</a:t>
              </a:r>
              <a:endParaRPr lang="zh-CN" altLang="en-US" sz="1400" b="1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FA12024A-AE37-42E0-A6FA-AF4B29B6250D}"/>
                </a:ext>
              </a:extLst>
            </p:cNvPr>
            <p:cNvSpPr/>
            <p:nvPr/>
          </p:nvSpPr>
          <p:spPr>
            <a:xfrm>
              <a:off x="6713835" y="3376004"/>
              <a:ext cx="334025" cy="426524"/>
            </a:xfrm>
            <a:prstGeom prst="rect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8</a:t>
              </a:r>
              <a:endParaRPr lang="zh-CN" altLang="en-US" sz="1400" b="1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CAE41799-F340-44D9-8590-F77052FFFB39}"/>
                </a:ext>
              </a:extLst>
            </p:cNvPr>
            <p:cNvSpPr/>
            <p:nvPr/>
          </p:nvSpPr>
          <p:spPr>
            <a:xfrm>
              <a:off x="7143141" y="3376004"/>
              <a:ext cx="334025" cy="426524"/>
            </a:xfrm>
            <a:prstGeom prst="rect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9</a:t>
              </a:r>
              <a:endParaRPr lang="zh-CN" altLang="en-US" sz="1400" b="1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5326E2F5-5F6D-4C56-A268-FFACF791B805}"/>
                </a:ext>
              </a:extLst>
            </p:cNvPr>
            <p:cNvSpPr/>
            <p:nvPr/>
          </p:nvSpPr>
          <p:spPr>
            <a:xfrm>
              <a:off x="5425919" y="3915673"/>
              <a:ext cx="334025" cy="426524"/>
            </a:xfrm>
            <a:prstGeom prst="rect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...</a:t>
              </a:r>
              <a:endParaRPr lang="zh-CN" altLang="en-US" sz="1400" b="1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8E045704-3D05-4974-9AC8-4E7C5BBB819F}"/>
                </a:ext>
              </a:extLst>
            </p:cNvPr>
            <p:cNvSpPr/>
            <p:nvPr/>
          </p:nvSpPr>
          <p:spPr>
            <a:xfrm>
              <a:off x="5855225" y="3915673"/>
              <a:ext cx="334025" cy="426524"/>
            </a:xfrm>
            <a:prstGeom prst="rect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D52B43A4-ABBE-4A67-9860-21CAE9E8C3D9}"/>
                </a:ext>
              </a:extLst>
            </p:cNvPr>
            <p:cNvSpPr/>
            <p:nvPr/>
          </p:nvSpPr>
          <p:spPr>
            <a:xfrm>
              <a:off x="6284530" y="3915673"/>
              <a:ext cx="334025" cy="426524"/>
            </a:xfrm>
            <a:prstGeom prst="rect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b="1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23</a:t>
              </a:r>
              <a:endParaRPr lang="zh-CN" altLang="en-US" sz="1000" b="1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F0628F20-79FE-4634-824A-A2328033B2C5}"/>
                </a:ext>
              </a:extLst>
            </p:cNvPr>
            <p:cNvSpPr/>
            <p:nvPr/>
          </p:nvSpPr>
          <p:spPr>
            <a:xfrm>
              <a:off x="6713835" y="3915673"/>
              <a:ext cx="334025" cy="426524"/>
            </a:xfrm>
            <a:prstGeom prst="rect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1DC4D93A-E480-4523-8914-0D27E34535C6}"/>
                </a:ext>
              </a:extLst>
            </p:cNvPr>
            <p:cNvSpPr/>
            <p:nvPr/>
          </p:nvSpPr>
          <p:spPr>
            <a:xfrm>
              <a:off x="7143141" y="3915673"/>
              <a:ext cx="334025" cy="426524"/>
            </a:xfrm>
            <a:prstGeom prst="rect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45B3707C-1489-4C6B-8FBA-21814FDB86DB}"/>
                </a:ext>
              </a:extLst>
            </p:cNvPr>
            <p:cNvSpPr/>
            <p:nvPr/>
          </p:nvSpPr>
          <p:spPr>
            <a:xfrm>
              <a:off x="5425919" y="4455342"/>
              <a:ext cx="334025" cy="426524"/>
            </a:xfrm>
            <a:prstGeom prst="rect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9842CB03-78A7-40F6-BD60-9EF122892334}"/>
                </a:ext>
              </a:extLst>
            </p:cNvPr>
            <p:cNvSpPr/>
            <p:nvPr/>
          </p:nvSpPr>
          <p:spPr>
            <a:xfrm>
              <a:off x="5855225" y="4455342"/>
              <a:ext cx="334025" cy="426524"/>
            </a:xfrm>
            <a:prstGeom prst="rect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2E5A8234-9E6E-4FB9-B27D-543C01D755BA}"/>
                </a:ext>
              </a:extLst>
            </p:cNvPr>
            <p:cNvSpPr/>
            <p:nvPr/>
          </p:nvSpPr>
          <p:spPr>
            <a:xfrm>
              <a:off x="6284530" y="4455342"/>
              <a:ext cx="334025" cy="426524"/>
            </a:xfrm>
            <a:prstGeom prst="rect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sp>
        <p:nvSpPr>
          <p:cNvPr id="39" name="文本框 38">
            <a:extLst>
              <a:ext uri="{FF2B5EF4-FFF2-40B4-BE49-F238E27FC236}">
                <a16:creationId xmlns:a16="http://schemas.microsoft.com/office/drawing/2014/main" id="{C8A62670-9749-4DEF-A2F6-835BCD2EEEFD}"/>
              </a:ext>
            </a:extLst>
          </p:cNvPr>
          <p:cNvSpPr txBox="1"/>
          <p:nvPr/>
        </p:nvSpPr>
        <p:spPr>
          <a:xfrm>
            <a:off x="6864091" y="5265888"/>
            <a:ext cx="145593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0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磁盘</a:t>
            </a:r>
          </a:p>
        </p:txBody>
      </p:sp>
      <p:graphicFrame>
        <p:nvGraphicFramePr>
          <p:cNvPr id="40" name="表格 5">
            <a:extLst>
              <a:ext uri="{FF2B5EF4-FFF2-40B4-BE49-F238E27FC236}">
                <a16:creationId xmlns:a16="http://schemas.microsoft.com/office/drawing/2014/main" id="{0D62EDF8-4640-4C43-8B98-332386C174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2435197"/>
              </p:ext>
            </p:extLst>
          </p:nvPr>
        </p:nvGraphicFramePr>
        <p:xfrm>
          <a:off x="9152291" y="2787620"/>
          <a:ext cx="2290440" cy="13080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362">
                  <a:extLst>
                    <a:ext uri="{9D8B030D-6E8A-4147-A177-3AD203B41FA5}">
                      <a16:colId xmlns:a16="http://schemas.microsoft.com/office/drawing/2014/main" val="2417587624"/>
                    </a:ext>
                  </a:extLst>
                </a:gridCol>
                <a:gridCol w="1224078">
                  <a:extLst>
                    <a:ext uri="{9D8B030D-6E8A-4147-A177-3AD203B41FA5}">
                      <a16:colId xmlns:a16="http://schemas.microsoft.com/office/drawing/2014/main" val="2965994704"/>
                    </a:ext>
                  </a:extLst>
                </a:gridCol>
              </a:tblGrid>
              <a:tr h="32701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空闲块号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空闲块数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82764118"/>
                  </a:ext>
                </a:extLst>
              </a:tr>
              <a:tr h="32701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1</a:t>
                      </a:r>
                      <a:endParaRPr lang="zh-CN" altLang="en-US" sz="12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3</a:t>
                      </a:r>
                      <a:endParaRPr lang="zh-CN" altLang="en-US" sz="12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4997750"/>
                  </a:ext>
                </a:extLst>
              </a:tr>
              <a:tr h="32701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6</a:t>
                      </a:r>
                      <a:endParaRPr lang="zh-CN" altLang="en-US" sz="12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1</a:t>
                      </a:r>
                      <a:endParaRPr lang="zh-CN" altLang="en-US" sz="12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7606595"/>
                  </a:ext>
                </a:extLst>
              </a:tr>
              <a:tr h="32701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23</a:t>
                      </a:r>
                      <a:endParaRPr lang="zh-CN" altLang="en-US" sz="12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1</a:t>
                      </a:r>
                      <a:endParaRPr lang="zh-CN" altLang="en-US" sz="12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3386193"/>
                  </a:ext>
                </a:extLst>
              </a:tr>
            </a:tbl>
          </a:graphicData>
        </a:graphic>
      </p:graphicFrame>
      <p:sp>
        <p:nvSpPr>
          <p:cNvPr id="41" name="文本框 40">
            <a:extLst>
              <a:ext uri="{FF2B5EF4-FFF2-40B4-BE49-F238E27FC236}">
                <a16:creationId xmlns:a16="http://schemas.microsoft.com/office/drawing/2014/main" id="{28D2F516-D7DD-48FD-9645-894FAE6AC955}"/>
              </a:ext>
            </a:extLst>
          </p:cNvPr>
          <p:cNvSpPr txBox="1"/>
          <p:nvPr/>
        </p:nvSpPr>
        <p:spPr>
          <a:xfrm>
            <a:off x="9724959" y="4288706"/>
            <a:ext cx="11451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>
                <a:solidFill>
                  <a:schemeClr val="accent2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空闲盘块表</a:t>
            </a:r>
          </a:p>
        </p:txBody>
      </p:sp>
    </p:spTree>
    <p:extLst>
      <p:ext uri="{BB962C8B-B14F-4D97-AF65-F5344CB8AC3E}">
        <p14:creationId xmlns:p14="http://schemas.microsoft.com/office/powerpoint/2010/main" val="39608990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4D16F9C-04F8-48AF-8460-EDD4A596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什么是文件？</a:t>
            </a:r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89C9A411-6E5C-44AA-A080-8404B5D544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u"/>
            </a:pPr>
            <a:r>
              <a:rPr lang="zh-CN" altLang="en-US" sz="2400" dirty="0"/>
              <a:t>文件的概念</a:t>
            </a:r>
            <a:endParaRPr lang="en-US" altLang="zh-CN" sz="2400" dirty="0"/>
          </a:p>
          <a:p>
            <a:pPr marL="457200" indent="-457200">
              <a:buFont typeface="Wingdings" panose="05000000000000000000" pitchFamily="2" charset="2"/>
              <a:buChar char="u"/>
            </a:pPr>
            <a:r>
              <a:rPr lang="zh-CN" altLang="en-US" sz="2400" dirty="0"/>
              <a:t>文件的结构</a:t>
            </a:r>
            <a:endParaRPr lang="en-US" altLang="zh-CN" sz="2400" dirty="0"/>
          </a:p>
          <a:p>
            <a:pPr marL="1143034" lvl="1" indent="-457200">
              <a:buFont typeface="Wingdings" panose="05000000000000000000" pitchFamily="2" charset="2"/>
              <a:buChar char="u"/>
            </a:pPr>
            <a:r>
              <a:rPr lang="zh-CN" altLang="en-US" sz="20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文件的逻辑结构</a:t>
            </a:r>
            <a:endParaRPr lang="en-US" altLang="zh-CN" sz="20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marL="1143034" lvl="1" indent="-457200">
              <a:buFont typeface="Wingdings" panose="05000000000000000000" pitchFamily="2" charset="2"/>
              <a:buChar char="u"/>
            </a:pPr>
            <a:r>
              <a:rPr lang="zh-CN" altLang="en-US" sz="20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文件的物理结构</a:t>
            </a:r>
            <a:endParaRPr lang="en-US" altLang="zh-CN" sz="2000" dirty="0"/>
          </a:p>
          <a:p>
            <a:pPr marL="457200" lvl="1" indent="-457200">
              <a:spcBef>
                <a:spcPts val="1000"/>
              </a:spcBef>
              <a:buFont typeface="Wingdings" panose="05000000000000000000" pitchFamily="2" charset="2"/>
              <a:buChar char="u"/>
            </a:pPr>
            <a:r>
              <a:rPr lang="zh-CN" altLang="en-US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文件的共享和保护</a:t>
            </a:r>
            <a:endParaRPr lang="en-US" altLang="zh-CN" dirty="0"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  <a:p>
            <a:pPr marL="1143034" lvl="1" indent="-457200">
              <a:buFont typeface="Wingdings" panose="05000000000000000000" pitchFamily="2" charset="2"/>
              <a:buChar char="u"/>
            </a:pPr>
            <a:endParaRPr lang="en-US" altLang="zh-CN" sz="20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FE1A74D-52E2-42F7-B7D1-7C5E261F20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970" b="6012"/>
          <a:stretch/>
        </p:blipFill>
        <p:spPr>
          <a:xfrm>
            <a:off x="9058901" y="3161894"/>
            <a:ext cx="2146507" cy="3055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2155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4AE58B16-E9EB-4912-8E52-E11B8EDE8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文件系统是怎么管理的？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0B21368-69A2-4F30-9CE8-5FBF34688E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文件系统的实现</a:t>
            </a:r>
            <a:endParaRPr lang="en-US" altLang="zh-CN" dirty="0"/>
          </a:p>
          <a:p>
            <a:pPr marL="514350" indent="-514350">
              <a:buFont typeface="Wingdings" panose="05000000000000000000" pitchFamily="2" charset="2"/>
              <a:buChar char="u"/>
            </a:pPr>
            <a:r>
              <a:rPr lang="zh-CN" altLang="en-US" sz="2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文件实现</a:t>
            </a:r>
            <a:endParaRPr lang="en-US" altLang="zh-CN" sz="24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marL="1200184" lvl="1" indent="-514350">
              <a:buFont typeface="Wingdings" panose="05000000000000000000" pitchFamily="2" charset="2"/>
              <a:buChar char="u"/>
            </a:pPr>
            <a:r>
              <a:rPr lang="zh-CN" altLang="en-US" sz="1800" dirty="0"/>
              <a:t>文件分配方式</a:t>
            </a:r>
            <a:endParaRPr lang="en-US" altLang="zh-CN" sz="1800" dirty="0"/>
          </a:p>
          <a:p>
            <a:pPr marL="1200184" lvl="1" indent="-514350">
              <a:buFont typeface="Wingdings" panose="05000000000000000000" pitchFamily="2" charset="2"/>
              <a:buChar char="u"/>
            </a:pPr>
            <a:r>
              <a:rPr lang="zh-CN" altLang="en-US" sz="1800" dirty="0"/>
              <a:t>文件存储空间管理</a:t>
            </a:r>
            <a:endParaRPr lang="en-US" altLang="zh-CN" sz="1800" dirty="0"/>
          </a:p>
          <a:p>
            <a:pPr marL="1657407" lvl="2" indent="-514350">
              <a:buFont typeface="Wingdings" panose="05000000000000000000" pitchFamily="2" charset="2"/>
              <a:buChar char="u"/>
            </a:pPr>
            <a:r>
              <a:rPr lang="zh-CN" altLang="en-US" sz="1600" dirty="0"/>
              <a:t>空闲表法</a:t>
            </a:r>
            <a:endParaRPr lang="en-US" altLang="zh-CN" sz="1600" dirty="0"/>
          </a:p>
          <a:p>
            <a:pPr marL="1657407" lvl="2" indent="-514350"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rgbClr val="FF000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空闲链表法</a:t>
            </a:r>
            <a:endParaRPr lang="en-US" altLang="zh-CN" sz="1600" dirty="0">
              <a:solidFill>
                <a:srgbClr val="FF0000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marL="1657407" lvl="2" indent="-514350">
              <a:buFont typeface="Wingdings" panose="05000000000000000000" pitchFamily="2" charset="2"/>
              <a:buChar char="u"/>
            </a:pPr>
            <a:r>
              <a:rPr lang="zh-CN" altLang="en-US" sz="16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成组链接法</a:t>
            </a:r>
            <a:endParaRPr lang="en-US" altLang="zh-CN" sz="16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marL="1657407" lvl="2" indent="-514350">
              <a:buFont typeface="Wingdings" panose="05000000000000000000" pitchFamily="2" charset="2"/>
              <a:buChar char="u"/>
            </a:pPr>
            <a:r>
              <a:rPr lang="zh-CN" altLang="en-US" sz="16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位示图法</a:t>
            </a:r>
            <a:endParaRPr lang="en-US" altLang="zh-CN" sz="16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lvl="1" indent="0">
              <a:buNone/>
            </a:pPr>
            <a:endParaRPr lang="en-US" altLang="zh-CN" sz="1800" dirty="0">
              <a:solidFill>
                <a:schemeClr val="accent2"/>
              </a:solidFill>
            </a:endParaRP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FF7EFDFA-B0BB-46DF-9ECC-3F202515970F}"/>
              </a:ext>
            </a:extLst>
          </p:cNvPr>
          <p:cNvGrpSpPr/>
          <p:nvPr/>
        </p:nvGrpSpPr>
        <p:grpSpPr>
          <a:xfrm>
            <a:off x="9057011" y="3946705"/>
            <a:ext cx="2290440" cy="2542996"/>
            <a:chOff x="5291091" y="2684468"/>
            <a:chExt cx="2290440" cy="2542996"/>
          </a:xfrm>
        </p:grpSpPr>
        <p:sp>
          <p:nvSpPr>
            <p:cNvPr id="20" name="流程图: 文档 19">
              <a:extLst>
                <a:ext uri="{FF2B5EF4-FFF2-40B4-BE49-F238E27FC236}">
                  <a16:creationId xmlns:a16="http://schemas.microsoft.com/office/drawing/2014/main" id="{763ECDB7-104A-4BA9-B155-4A21BF3A8ED2}"/>
                </a:ext>
              </a:extLst>
            </p:cNvPr>
            <p:cNvSpPr/>
            <p:nvPr/>
          </p:nvSpPr>
          <p:spPr>
            <a:xfrm>
              <a:off x="5291091" y="2684468"/>
              <a:ext cx="2290440" cy="2542996"/>
            </a:xfrm>
            <a:prstGeom prst="flowChartDocument">
              <a:avLst/>
            </a:prstGeom>
            <a:solidFill>
              <a:srgbClr val="898E93"/>
            </a:solidFill>
            <a:ln>
              <a:solidFill>
                <a:srgbClr val="898E9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76EEF954-0C5F-4C45-AFD4-D08B465BE1FE}"/>
                </a:ext>
              </a:extLst>
            </p:cNvPr>
            <p:cNvSpPr/>
            <p:nvPr/>
          </p:nvSpPr>
          <p:spPr>
            <a:xfrm>
              <a:off x="5425919" y="2836335"/>
              <a:ext cx="334025" cy="426524"/>
            </a:xfrm>
            <a:prstGeom prst="rect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0</a:t>
              </a:r>
              <a:endParaRPr lang="zh-CN" altLang="en-US" sz="1400" b="1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32B34317-9965-4813-86D9-365ECA9861F4}"/>
                </a:ext>
              </a:extLst>
            </p:cNvPr>
            <p:cNvSpPr/>
            <p:nvPr/>
          </p:nvSpPr>
          <p:spPr>
            <a:xfrm>
              <a:off x="5855225" y="2836335"/>
              <a:ext cx="334025" cy="426524"/>
            </a:xfrm>
            <a:prstGeom prst="rect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1</a:t>
              </a:r>
              <a:endParaRPr lang="zh-CN" altLang="en-US" sz="1400" b="1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7CEDAC18-7775-4BDC-B8E8-90200B5898DA}"/>
                </a:ext>
              </a:extLst>
            </p:cNvPr>
            <p:cNvSpPr/>
            <p:nvPr/>
          </p:nvSpPr>
          <p:spPr>
            <a:xfrm>
              <a:off x="6284530" y="2836335"/>
              <a:ext cx="334025" cy="426524"/>
            </a:xfrm>
            <a:prstGeom prst="rect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2</a:t>
              </a:r>
              <a:endParaRPr lang="zh-CN" altLang="en-US" sz="1400" b="1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4887DE26-B9DE-4A06-B7E6-E9FD9A849CF6}"/>
                </a:ext>
              </a:extLst>
            </p:cNvPr>
            <p:cNvSpPr/>
            <p:nvPr/>
          </p:nvSpPr>
          <p:spPr>
            <a:xfrm>
              <a:off x="6713835" y="2836335"/>
              <a:ext cx="334025" cy="426524"/>
            </a:xfrm>
            <a:prstGeom prst="rect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3</a:t>
              </a:r>
              <a:endParaRPr lang="zh-CN" altLang="en-US" sz="1400" b="1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1776A368-D5E1-4904-8C16-41EAAEBCE847}"/>
                </a:ext>
              </a:extLst>
            </p:cNvPr>
            <p:cNvSpPr/>
            <p:nvPr/>
          </p:nvSpPr>
          <p:spPr>
            <a:xfrm>
              <a:off x="7143141" y="2836335"/>
              <a:ext cx="334025" cy="426524"/>
            </a:xfrm>
            <a:prstGeom prst="rect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4</a:t>
              </a:r>
              <a:endParaRPr lang="zh-CN" altLang="en-US" sz="1400" b="1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7AF98308-B5A7-41BA-8961-9A9AD0D5F496}"/>
                </a:ext>
              </a:extLst>
            </p:cNvPr>
            <p:cNvSpPr/>
            <p:nvPr/>
          </p:nvSpPr>
          <p:spPr>
            <a:xfrm>
              <a:off x="5425919" y="3376004"/>
              <a:ext cx="334025" cy="426524"/>
            </a:xfrm>
            <a:prstGeom prst="rect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5</a:t>
              </a:r>
              <a:endParaRPr lang="zh-CN" altLang="en-US" sz="1400" b="1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0DD64E17-2BEB-43D0-9782-16104789AEE9}"/>
                </a:ext>
              </a:extLst>
            </p:cNvPr>
            <p:cNvSpPr/>
            <p:nvPr/>
          </p:nvSpPr>
          <p:spPr>
            <a:xfrm>
              <a:off x="5855225" y="3376004"/>
              <a:ext cx="334025" cy="426524"/>
            </a:xfrm>
            <a:prstGeom prst="rect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6</a:t>
              </a:r>
              <a:endParaRPr lang="zh-CN" altLang="en-US" sz="1400" b="1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E8A7B86D-2642-4496-BDD6-D711A4AA210A}"/>
                </a:ext>
              </a:extLst>
            </p:cNvPr>
            <p:cNvSpPr/>
            <p:nvPr/>
          </p:nvSpPr>
          <p:spPr>
            <a:xfrm>
              <a:off x="6284530" y="3376004"/>
              <a:ext cx="334025" cy="426524"/>
            </a:xfrm>
            <a:prstGeom prst="rect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7</a:t>
              </a:r>
              <a:endParaRPr lang="zh-CN" altLang="en-US" sz="1400" b="1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FA12024A-AE37-42E0-A6FA-AF4B29B6250D}"/>
                </a:ext>
              </a:extLst>
            </p:cNvPr>
            <p:cNvSpPr/>
            <p:nvPr/>
          </p:nvSpPr>
          <p:spPr>
            <a:xfrm>
              <a:off x="6713835" y="3376004"/>
              <a:ext cx="334025" cy="426524"/>
            </a:xfrm>
            <a:prstGeom prst="rect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8</a:t>
              </a:r>
              <a:endParaRPr lang="zh-CN" altLang="en-US" sz="1400" b="1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CAE41799-F340-44D9-8590-F77052FFFB39}"/>
                </a:ext>
              </a:extLst>
            </p:cNvPr>
            <p:cNvSpPr/>
            <p:nvPr/>
          </p:nvSpPr>
          <p:spPr>
            <a:xfrm>
              <a:off x="7143141" y="3376004"/>
              <a:ext cx="334025" cy="426524"/>
            </a:xfrm>
            <a:prstGeom prst="rect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9</a:t>
              </a:r>
              <a:endParaRPr lang="zh-CN" altLang="en-US" sz="1400" b="1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5326E2F5-5F6D-4C56-A268-FFACF791B805}"/>
                </a:ext>
              </a:extLst>
            </p:cNvPr>
            <p:cNvSpPr/>
            <p:nvPr/>
          </p:nvSpPr>
          <p:spPr>
            <a:xfrm>
              <a:off x="5425919" y="3915673"/>
              <a:ext cx="334025" cy="426524"/>
            </a:xfrm>
            <a:prstGeom prst="rect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...</a:t>
              </a:r>
              <a:endParaRPr lang="zh-CN" altLang="en-US" sz="1400" b="1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8E045704-3D05-4974-9AC8-4E7C5BBB819F}"/>
                </a:ext>
              </a:extLst>
            </p:cNvPr>
            <p:cNvSpPr/>
            <p:nvPr/>
          </p:nvSpPr>
          <p:spPr>
            <a:xfrm>
              <a:off x="5855225" y="3915673"/>
              <a:ext cx="334025" cy="426524"/>
            </a:xfrm>
            <a:prstGeom prst="rect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D52B43A4-ABBE-4A67-9860-21CAE9E8C3D9}"/>
                </a:ext>
              </a:extLst>
            </p:cNvPr>
            <p:cNvSpPr/>
            <p:nvPr/>
          </p:nvSpPr>
          <p:spPr>
            <a:xfrm>
              <a:off x="6284530" y="3915673"/>
              <a:ext cx="334025" cy="426524"/>
            </a:xfrm>
            <a:prstGeom prst="rect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b="1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23</a:t>
              </a:r>
              <a:endParaRPr lang="zh-CN" altLang="en-US" sz="1000" b="1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F0628F20-79FE-4634-824A-A2328033B2C5}"/>
                </a:ext>
              </a:extLst>
            </p:cNvPr>
            <p:cNvSpPr/>
            <p:nvPr/>
          </p:nvSpPr>
          <p:spPr>
            <a:xfrm>
              <a:off x="6713835" y="3915673"/>
              <a:ext cx="334025" cy="426524"/>
            </a:xfrm>
            <a:prstGeom prst="rect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1DC4D93A-E480-4523-8914-0D27E34535C6}"/>
                </a:ext>
              </a:extLst>
            </p:cNvPr>
            <p:cNvSpPr/>
            <p:nvPr/>
          </p:nvSpPr>
          <p:spPr>
            <a:xfrm>
              <a:off x="7143141" y="3915673"/>
              <a:ext cx="334025" cy="426524"/>
            </a:xfrm>
            <a:prstGeom prst="rect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45B3707C-1489-4C6B-8FBA-21814FDB86DB}"/>
                </a:ext>
              </a:extLst>
            </p:cNvPr>
            <p:cNvSpPr/>
            <p:nvPr/>
          </p:nvSpPr>
          <p:spPr>
            <a:xfrm>
              <a:off x="5425919" y="4455342"/>
              <a:ext cx="334025" cy="426524"/>
            </a:xfrm>
            <a:prstGeom prst="rect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9842CB03-78A7-40F6-BD60-9EF122892334}"/>
                </a:ext>
              </a:extLst>
            </p:cNvPr>
            <p:cNvSpPr/>
            <p:nvPr/>
          </p:nvSpPr>
          <p:spPr>
            <a:xfrm>
              <a:off x="5855225" y="4455342"/>
              <a:ext cx="334025" cy="426524"/>
            </a:xfrm>
            <a:prstGeom prst="rect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2E5A8234-9E6E-4FB9-B27D-543C01D755BA}"/>
                </a:ext>
              </a:extLst>
            </p:cNvPr>
            <p:cNvSpPr/>
            <p:nvPr/>
          </p:nvSpPr>
          <p:spPr>
            <a:xfrm>
              <a:off x="6284530" y="4455342"/>
              <a:ext cx="334025" cy="426524"/>
            </a:xfrm>
            <a:prstGeom prst="rect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sp>
        <p:nvSpPr>
          <p:cNvPr id="49" name="文本框 48">
            <a:extLst>
              <a:ext uri="{FF2B5EF4-FFF2-40B4-BE49-F238E27FC236}">
                <a16:creationId xmlns:a16="http://schemas.microsoft.com/office/drawing/2014/main" id="{F1C85BCE-2E75-4AF0-A3D2-45568F6C8E24}"/>
              </a:ext>
            </a:extLst>
          </p:cNvPr>
          <p:cNvSpPr txBox="1"/>
          <p:nvPr/>
        </p:nvSpPr>
        <p:spPr>
          <a:xfrm>
            <a:off x="4468433" y="1997609"/>
            <a:ext cx="11662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空闲</a:t>
            </a:r>
            <a:r>
              <a:rPr lang="zh-CN" altLang="en-US" sz="1400" dirty="0">
                <a:solidFill>
                  <a:schemeClr val="accent2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盘块链</a:t>
            </a:r>
            <a:r>
              <a:rPr lang="zh-CN" altLang="en-US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：</a:t>
            </a:r>
          </a:p>
        </p:txBody>
      </p:sp>
      <p:grpSp>
        <p:nvGrpSpPr>
          <p:cNvPr id="96" name="组合 95">
            <a:extLst>
              <a:ext uri="{FF2B5EF4-FFF2-40B4-BE49-F238E27FC236}">
                <a16:creationId xmlns:a16="http://schemas.microsoft.com/office/drawing/2014/main" id="{5ACCB93A-BD8D-4C90-9D96-E21EC2D75C27}"/>
              </a:ext>
            </a:extLst>
          </p:cNvPr>
          <p:cNvGrpSpPr/>
          <p:nvPr/>
        </p:nvGrpSpPr>
        <p:grpSpPr>
          <a:xfrm>
            <a:off x="5805874" y="1571530"/>
            <a:ext cx="4512735" cy="984652"/>
            <a:chOff x="5881263" y="1461045"/>
            <a:chExt cx="4512735" cy="984652"/>
          </a:xfrm>
        </p:grpSpPr>
        <p:cxnSp>
          <p:nvCxnSpPr>
            <p:cNvPr id="57" name="连接符: 曲线 56">
              <a:extLst>
                <a:ext uri="{FF2B5EF4-FFF2-40B4-BE49-F238E27FC236}">
                  <a16:creationId xmlns:a16="http://schemas.microsoft.com/office/drawing/2014/main" id="{569F3766-BF20-4621-B88C-BBC5FDE726FF}"/>
                </a:ext>
              </a:extLst>
            </p:cNvPr>
            <p:cNvCxnSpPr>
              <a:cxnSpLocks/>
              <a:stCxn id="71" idx="3"/>
              <a:endCxn id="68" idx="1"/>
            </p:cNvCxnSpPr>
            <p:nvPr/>
          </p:nvCxnSpPr>
          <p:spPr>
            <a:xfrm flipV="1">
              <a:off x="6527787" y="1668857"/>
              <a:ext cx="427447" cy="450952"/>
            </a:xfrm>
            <a:prstGeom prst="curvedConnector3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连接符: 曲线 57">
              <a:extLst>
                <a:ext uri="{FF2B5EF4-FFF2-40B4-BE49-F238E27FC236}">
                  <a16:creationId xmlns:a16="http://schemas.microsoft.com/office/drawing/2014/main" id="{C58533EE-7CA0-4CD3-8FE0-1D11EACE857E}"/>
                </a:ext>
              </a:extLst>
            </p:cNvPr>
            <p:cNvCxnSpPr>
              <a:cxnSpLocks/>
              <a:stCxn id="69" idx="3"/>
              <a:endCxn id="66" idx="0"/>
            </p:cNvCxnSpPr>
            <p:nvPr/>
          </p:nvCxnSpPr>
          <p:spPr>
            <a:xfrm>
              <a:off x="7597945" y="1668857"/>
              <a:ext cx="610158" cy="243140"/>
            </a:xfrm>
            <a:prstGeom prst="curvedConnector2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连接符: 曲线 58">
              <a:extLst>
                <a:ext uri="{FF2B5EF4-FFF2-40B4-BE49-F238E27FC236}">
                  <a16:creationId xmlns:a16="http://schemas.microsoft.com/office/drawing/2014/main" id="{1B02BBD7-E04B-42DC-94A5-510170D42158}"/>
                </a:ext>
              </a:extLst>
            </p:cNvPr>
            <p:cNvCxnSpPr>
              <a:cxnSpLocks/>
              <a:stCxn id="67" idx="3"/>
              <a:endCxn id="64" idx="2"/>
            </p:cNvCxnSpPr>
            <p:nvPr/>
          </p:nvCxnSpPr>
          <p:spPr>
            <a:xfrm flipV="1">
              <a:off x="8668103" y="1876669"/>
              <a:ext cx="402925" cy="241881"/>
            </a:xfrm>
            <a:prstGeom prst="curvedConnector2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0" name="组合 59">
              <a:extLst>
                <a:ext uri="{FF2B5EF4-FFF2-40B4-BE49-F238E27FC236}">
                  <a16:creationId xmlns:a16="http://schemas.microsoft.com/office/drawing/2014/main" id="{E75F762B-E697-4838-8778-0AB87770F381}"/>
                </a:ext>
              </a:extLst>
            </p:cNvPr>
            <p:cNvGrpSpPr/>
            <p:nvPr/>
          </p:nvGrpSpPr>
          <p:grpSpPr>
            <a:xfrm>
              <a:off x="5881263" y="1911997"/>
              <a:ext cx="646524" cy="415624"/>
              <a:chOff x="7054159" y="1824042"/>
              <a:chExt cx="646524" cy="415624"/>
            </a:xfrm>
          </p:grpSpPr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CB65AC9C-DB1D-487A-AEF3-F587DC1B2E42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7054159" y="1824042"/>
                <a:ext cx="391151" cy="415624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50" dirty="0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1</a:t>
                </a:r>
                <a:endParaRPr lang="zh-CN" altLang="en-US" sz="105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71" name="矩形 70">
                <a:extLst>
                  <a:ext uri="{FF2B5EF4-FFF2-40B4-BE49-F238E27FC236}">
                    <a16:creationId xmlns:a16="http://schemas.microsoft.com/office/drawing/2014/main" id="{5EE37827-4015-442D-A246-7FDB83F601A5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7445310" y="1824042"/>
                <a:ext cx="255373" cy="41562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en-US" altLang="zh-CN" sz="1000" dirty="0" err="1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ptr</a:t>
                </a:r>
                <a:endParaRPr lang="zh-CN" altLang="en-US" sz="10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</p:grpSp>
        <p:grpSp>
          <p:nvGrpSpPr>
            <p:cNvPr id="61" name="组合 60">
              <a:extLst>
                <a:ext uri="{FF2B5EF4-FFF2-40B4-BE49-F238E27FC236}">
                  <a16:creationId xmlns:a16="http://schemas.microsoft.com/office/drawing/2014/main" id="{2ED675BE-D0C2-4A18-8640-4C4B1DCC797D}"/>
                </a:ext>
              </a:extLst>
            </p:cNvPr>
            <p:cNvGrpSpPr/>
            <p:nvPr/>
          </p:nvGrpSpPr>
          <p:grpSpPr>
            <a:xfrm>
              <a:off x="6955234" y="1461045"/>
              <a:ext cx="642711" cy="415624"/>
              <a:chOff x="8607664" y="1579495"/>
              <a:chExt cx="642711" cy="415624"/>
            </a:xfrm>
          </p:grpSpPr>
          <p:sp>
            <p:nvSpPr>
              <p:cNvPr id="68" name="矩形 67">
                <a:extLst>
                  <a:ext uri="{FF2B5EF4-FFF2-40B4-BE49-F238E27FC236}">
                    <a16:creationId xmlns:a16="http://schemas.microsoft.com/office/drawing/2014/main" id="{38B570E0-FA2B-4B63-840A-425906B2E5DF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8607664" y="1579495"/>
                <a:ext cx="393965" cy="415624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50" dirty="0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2</a:t>
                </a:r>
                <a:endParaRPr lang="zh-CN" altLang="en-US" sz="105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4AB9A09A-2EDB-4E93-BF00-E1B3B7A4A5CB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8995002" y="1579495"/>
                <a:ext cx="255373" cy="41562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en-US" altLang="zh-CN" sz="1000" dirty="0" err="1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ptr</a:t>
                </a:r>
                <a:endParaRPr lang="zh-CN" altLang="en-US" sz="10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</p:grpSp>
        <p:grpSp>
          <p:nvGrpSpPr>
            <p:cNvPr id="62" name="组合 61">
              <a:extLst>
                <a:ext uri="{FF2B5EF4-FFF2-40B4-BE49-F238E27FC236}">
                  <a16:creationId xmlns:a16="http://schemas.microsoft.com/office/drawing/2014/main" id="{A361330E-5776-4677-B5B8-B21F686CCB95}"/>
                </a:ext>
              </a:extLst>
            </p:cNvPr>
            <p:cNvGrpSpPr/>
            <p:nvPr/>
          </p:nvGrpSpPr>
          <p:grpSpPr>
            <a:xfrm>
              <a:off x="8003475" y="1910738"/>
              <a:ext cx="664628" cy="416883"/>
              <a:chOff x="9781225" y="2143568"/>
              <a:chExt cx="664628" cy="416883"/>
            </a:xfrm>
          </p:grpSpPr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68CD9555-3C69-4B40-A9E3-A2CBA413AAB6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9781225" y="2144827"/>
                <a:ext cx="409255" cy="415624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50" dirty="0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3</a:t>
                </a:r>
                <a:endParaRPr lang="zh-CN" altLang="en-US" sz="105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67" name="矩形 66">
                <a:extLst>
                  <a:ext uri="{FF2B5EF4-FFF2-40B4-BE49-F238E27FC236}">
                    <a16:creationId xmlns:a16="http://schemas.microsoft.com/office/drawing/2014/main" id="{8764D825-2498-4D3C-A6C7-3155DCB39667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0190480" y="2143568"/>
                <a:ext cx="255373" cy="41562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en-US" altLang="zh-CN" sz="1000" dirty="0" err="1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ptr</a:t>
                </a:r>
                <a:endParaRPr lang="zh-CN" altLang="en-US" sz="10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</p:grpSp>
        <p:grpSp>
          <p:nvGrpSpPr>
            <p:cNvPr id="63" name="组合 62">
              <a:extLst>
                <a:ext uri="{FF2B5EF4-FFF2-40B4-BE49-F238E27FC236}">
                  <a16:creationId xmlns:a16="http://schemas.microsoft.com/office/drawing/2014/main" id="{3EAB05D2-994F-432E-AFB4-DE74F633D81F}"/>
                </a:ext>
              </a:extLst>
            </p:cNvPr>
            <p:cNvGrpSpPr/>
            <p:nvPr/>
          </p:nvGrpSpPr>
          <p:grpSpPr>
            <a:xfrm>
              <a:off x="8878336" y="1461045"/>
              <a:ext cx="623112" cy="415624"/>
              <a:chOff x="10623446" y="1711013"/>
              <a:chExt cx="623112" cy="415624"/>
            </a:xfrm>
          </p:grpSpPr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6BCD29DA-E460-42F6-B6E9-EE68E4D1C9AC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0623446" y="1711013"/>
                <a:ext cx="385384" cy="415624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50" dirty="0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6</a:t>
                </a:r>
                <a:endParaRPr lang="zh-CN" altLang="en-US" sz="105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94C289A8-4238-4C67-AC11-65365ABBB2BC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0991185" y="1711013"/>
                <a:ext cx="255373" cy="41562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en-US" altLang="zh-CN" sz="1000" dirty="0" err="1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ptr</a:t>
                </a:r>
                <a:endParaRPr lang="zh-CN" altLang="en-US" sz="10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</p:grpSp>
        <p:grpSp>
          <p:nvGrpSpPr>
            <p:cNvPr id="72" name="组合 71">
              <a:extLst>
                <a:ext uri="{FF2B5EF4-FFF2-40B4-BE49-F238E27FC236}">
                  <a16:creationId xmlns:a16="http://schemas.microsoft.com/office/drawing/2014/main" id="{AEA0E37A-5B97-4E8C-BEC7-17250A20B526}"/>
                </a:ext>
              </a:extLst>
            </p:cNvPr>
            <p:cNvGrpSpPr/>
            <p:nvPr/>
          </p:nvGrpSpPr>
          <p:grpSpPr>
            <a:xfrm>
              <a:off x="9770886" y="2030073"/>
              <a:ext cx="623112" cy="415624"/>
              <a:chOff x="10623446" y="1711013"/>
              <a:chExt cx="623112" cy="415624"/>
            </a:xfrm>
          </p:grpSpPr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BBAE0BFA-93AD-4F80-96D6-1CFEA25A9036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0623446" y="1711013"/>
                <a:ext cx="385384" cy="415624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50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2</a:t>
                </a:r>
                <a:r>
                  <a:rPr lang="en-US" altLang="zh-CN" sz="1050" dirty="0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3</a:t>
                </a:r>
                <a:endParaRPr lang="zh-CN" altLang="en-US" sz="105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C1CB7E9D-56F9-42FD-A35B-21FD2127C84A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0991185" y="1711013"/>
                <a:ext cx="255373" cy="41562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en-US" altLang="zh-CN" sz="1000" dirty="0" err="1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ptr</a:t>
                </a:r>
                <a:endParaRPr lang="zh-CN" altLang="en-US" sz="10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</p:grpSp>
        <p:cxnSp>
          <p:nvCxnSpPr>
            <p:cNvPr id="75" name="连接符: 曲线 74">
              <a:extLst>
                <a:ext uri="{FF2B5EF4-FFF2-40B4-BE49-F238E27FC236}">
                  <a16:creationId xmlns:a16="http://schemas.microsoft.com/office/drawing/2014/main" id="{0FA008CE-110F-4C51-9F19-DDC0AB8519A3}"/>
                </a:ext>
              </a:extLst>
            </p:cNvPr>
            <p:cNvCxnSpPr>
              <a:cxnSpLocks/>
              <a:stCxn id="65" idx="3"/>
              <a:endCxn id="73" idx="0"/>
            </p:cNvCxnSpPr>
            <p:nvPr/>
          </p:nvCxnSpPr>
          <p:spPr>
            <a:xfrm>
              <a:off x="9501448" y="1668857"/>
              <a:ext cx="462130" cy="361216"/>
            </a:xfrm>
            <a:prstGeom prst="curvedConnector2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6" name="文本框 75">
            <a:extLst>
              <a:ext uri="{FF2B5EF4-FFF2-40B4-BE49-F238E27FC236}">
                <a16:creationId xmlns:a16="http://schemas.microsoft.com/office/drawing/2014/main" id="{648DF554-B86D-44F9-A4F8-FB3B3B48CC1C}"/>
              </a:ext>
            </a:extLst>
          </p:cNvPr>
          <p:cNvSpPr txBox="1"/>
          <p:nvPr/>
        </p:nvSpPr>
        <p:spPr>
          <a:xfrm>
            <a:off x="4468433" y="2901780"/>
            <a:ext cx="11662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空闲</a:t>
            </a:r>
            <a:r>
              <a:rPr lang="zh-CN" altLang="en-US" sz="1400" dirty="0">
                <a:solidFill>
                  <a:schemeClr val="accent2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盘区链</a:t>
            </a:r>
            <a:r>
              <a:rPr lang="zh-CN" altLang="en-US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：</a:t>
            </a: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28CC192C-D70F-461C-AA4D-C627E7F7D2B9}"/>
              </a:ext>
            </a:extLst>
          </p:cNvPr>
          <p:cNvGrpSpPr/>
          <p:nvPr/>
        </p:nvGrpSpPr>
        <p:grpSpPr>
          <a:xfrm>
            <a:off x="5803317" y="2901780"/>
            <a:ext cx="2063993" cy="2346322"/>
            <a:chOff x="5803317" y="2901780"/>
            <a:chExt cx="2063993" cy="2346322"/>
          </a:xfrm>
        </p:grpSpPr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ED11780A-01A4-4A98-B94D-C3906BF2F452}"/>
                </a:ext>
              </a:extLst>
            </p:cNvPr>
            <p:cNvGrpSpPr/>
            <p:nvPr/>
          </p:nvGrpSpPr>
          <p:grpSpPr>
            <a:xfrm>
              <a:off x="5803317" y="2901780"/>
              <a:ext cx="938193" cy="415624"/>
              <a:chOff x="6256347" y="2891717"/>
              <a:chExt cx="938193" cy="415624"/>
            </a:xfrm>
          </p:grpSpPr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id="{D1CD8FA6-32B5-4F3B-8DE6-F4A01681391B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256347" y="2891717"/>
                <a:ext cx="427447" cy="415624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50" dirty="0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1</a:t>
                </a:r>
                <a:endParaRPr lang="zh-CN" altLang="en-US" sz="105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79" name="矩形 78">
                <a:extLst>
                  <a:ext uri="{FF2B5EF4-FFF2-40B4-BE49-F238E27FC236}">
                    <a16:creationId xmlns:a16="http://schemas.microsoft.com/office/drawing/2014/main" id="{CDE6E875-BE17-4334-B248-9B4431190C04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939167" y="2891717"/>
                <a:ext cx="255373" cy="41562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en-US" altLang="zh-CN" sz="1000" dirty="0" err="1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ptr</a:t>
                </a:r>
                <a:endParaRPr lang="zh-CN" altLang="en-US" sz="10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80" name="矩形 79">
                <a:extLst>
                  <a:ext uri="{FF2B5EF4-FFF2-40B4-BE49-F238E27FC236}">
                    <a16:creationId xmlns:a16="http://schemas.microsoft.com/office/drawing/2014/main" id="{72F7F7AB-FDE3-40EC-923A-A2E77E8B86C3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683794" y="2891717"/>
                <a:ext cx="255373" cy="415624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50" dirty="0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3</a:t>
                </a:r>
                <a:endParaRPr lang="zh-CN" altLang="en-US" sz="105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</p:grpSp>
        <p:grpSp>
          <p:nvGrpSpPr>
            <p:cNvPr id="81" name="组合 80">
              <a:extLst>
                <a:ext uri="{FF2B5EF4-FFF2-40B4-BE49-F238E27FC236}">
                  <a16:creationId xmlns:a16="http://schemas.microsoft.com/office/drawing/2014/main" id="{DB3B68FD-09B8-49F4-9DC5-B7CBF0C6DD85}"/>
                </a:ext>
              </a:extLst>
            </p:cNvPr>
            <p:cNvGrpSpPr/>
            <p:nvPr/>
          </p:nvGrpSpPr>
          <p:grpSpPr>
            <a:xfrm>
              <a:off x="6929117" y="3847307"/>
              <a:ext cx="938193" cy="415624"/>
              <a:chOff x="6256347" y="2891717"/>
              <a:chExt cx="938193" cy="415624"/>
            </a:xfrm>
          </p:grpSpPr>
          <p:sp>
            <p:nvSpPr>
              <p:cNvPr id="82" name="矩形 81">
                <a:extLst>
                  <a:ext uri="{FF2B5EF4-FFF2-40B4-BE49-F238E27FC236}">
                    <a16:creationId xmlns:a16="http://schemas.microsoft.com/office/drawing/2014/main" id="{980A5AE3-108C-4B75-8811-1B28D06BC0C3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256347" y="2891717"/>
                <a:ext cx="427447" cy="415624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50" dirty="0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6</a:t>
                </a:r>
                <a:endParaRPr lang="zh-CN" altLang="en-US" sz="105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83" name="矩形 82">
                <a:extLst>
                  <a:ext uri="{FF2B5EF4-FFF2-40B4-BE49-F238E27FC236}">
                    <a16:creationId xmlns:a16="http://schemas.microsoft.com/office/drawing/2014/main" id="{F6C40CF2-E46B-42A2-BE98-17EEE5557DA4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939167" y="2891717"/>
                <a:ext cx="255373" cy="41562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en-US" altLang="zh-CN" sz="1000" dirty="0" err="1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ptr</a:t>
                </a:r>
                <a:endParaRPr lang="zh-CN" altLang="en-US" sz="10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84" name="矩形 83">
                <a:extLst>
                  <a:ext uri="{FF2B5EF4-FFF2-40B4-BE49-F238E27FC236}">
                    <a16:creationId xmlns:a16="http://schemas.microsoft.com/office/drawing/2014/main" id="{D453CD84-5DCE-4780-8005-32CC1DA91AE7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683794" y="2891717"/>
                <a:ext cx="255373" cy="415624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50" dirty="0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1</a:t>
                </a:r>
                <a:endParaRPr lang="zh-CN" altLang="en-US" sz="105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</p:grpSp>
        <p:grpSp>
          <p:nvGrpSpPr>
            <p:cNvPr id="85" name="组合 84">
              <a:extLst>
                <a:ext uri="{FF2B5EF4-FFF2-40B4-BE49-F238E27FC236}">
                  <a16:creationId xmlns:a16="http://schemas.microsoft.com/office/drawing/2014/main" id="{87322182-DF77-4400-80FF-D50DCED1F46C}"/>
                </a:ext>
              </a:extLst>
            </p:cNvPr>
            <p:cNvGrpSpPr/>
            <p:nvPr/>
          </p:nvGrpSpPr>
          <p:grpSpPr>
            <a:xfrm>
              <a:off x="6335176" y="4832478"/>
              <a:ext cx="938193" cy="415624"/>
              <a:chOff x="6256347" y="2891717"/>
              <a:chExt cx="938193" cy="415624"/>
            </a:xfrm>
          </p:grpSpPr>
          <p:sp>
            <p:nvSpPr>
              <p:cNvPr id="86" name="矩形 85">
                <a:extLst>
                  <a:ext uri="{FF2B5EF4-FFF2-40B4-BE49-F238E27FC236}">
                    <a16:creationId xmlns:a16="http://schemas.microsoft.com/office/drawing/2014/main" id="{5D3ADC5C-3D01-4C12-9EB5-ACCD3E6C705A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256347" y="2891717"/>
                <a:ext cx="427447" cy="415624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50" dirty="0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23</a:t>
                </a:r>
                <a:endParaRPr lang="zh-CN" altLang="en-US" sz="105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87" name="矩形 86">
                <a:extLst>
                  <a:ext uri="{FF2B5EF4-FFF2-40B4-BE49-F238E27FC236}">
                    <a16:creationId xmlns:a16="http://schemas.microsoft.com/office/drawing/2014/main" id="{AC30473B-027D-44DE-B697-6A66848CC2D3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939167" y="2891717"/>
                <a:ext cx="255373" cy="41562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en-US" altLang="zh-CN" sz="1000" dirty="0" err="1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ptr</a:t>
                </a:r>
                <a:endParaRPr lang="zh-CN" altLang="en-US" sz="10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88" name="矩形 87">
                <a:extLst>
                  <a:ext uri="{FF2B5EF4-FFF2-40B4-BE49-F238E27FC236}">
                    <a16:creationId xmlns:a16="http://schemas.microsoft.com/office/drawing/2014/main" id="{70B8E956-93CD-4212-A647-8258BB4ECFBC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683794" y="2891717"/>
                <a:ext cx="255373" cy="415624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50" dirty="0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1</a:t>
                </a:r>
                <a:endParaRPr lang="zh-CN" altLang="en-US" sz="105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</p:grpSp>
        <p:cxnSp>
          <p:nvCxnSpPr>
            <p:cNvPr id="89" name="连接符: 曲线 88">
              <a:extLst>
                <a:ext uri="{FF2B5EF4-FFF2-40B4-BE49-F238E27FC236}">
                  <a16:creationId xmlns:a16="http://schemas.microsoft.com/office/drawing/2014/main" id="{0B5A37BB-76F1-4E0F-8E39-4FAF1F7B101A}"/>
                </a:ext>
              </a:extLst>
            </p:cNvPr>
            <p:cNvCxnSpPr>
              <a:cxnSpLocks/>
              <a:stCxn id="79" idx="3"/>
              <a:endCxn id="82" idx="0"/>
            </p:cNvCxnSpPr>
            <p:nvPr/>
          </p:nvCxnSpPr>
          <p:spPr>
            <a:xfrm>
              <a:off x="6741510" y="3109592"/>
              <a:ext cx="401331" cy="737715"/>
            </a:xfrm>
            <a:prstGeom prst="curvedConnector2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连接符: 曲线 94">
              <a:extLst>
                <a:ext uri="{FF2B5EF4-FFF2-40B4-BE49-F238E27FC236}">
                  <a16:creationId xmlns:a16="http://schemas.microsoft.com/office/drawing/2014/main" id="{B83E15F0-EA3E-494D-9C9E-8F3C63469D41}"/>
                </a:ext>
              </a:extLst>
            </p:cNvPr>
            <p:cNvCxnSpPr>
              <a:cxnSpLocks/>
              <a:stCxn id="83" idx="2"/>
              <a:endCxn id="86" idx="0"/>
            </p:cNvCxnSpPr>
            <p:nvPr/>
          </p:nvCxnSpPr>
          <p:spPr>
            <a:xfrm rot="5400000">
              <a:off x="6859489" y="3952342"/>
              <a:ext cx="569547" cy="1190724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90520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7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文本框 61">
            <a:extLst>
              <a:ext uri="{FF2B5EF4-FFF2-40B4-BE49-F238E27FC236}">
                <a16:creationId xmlns:a16="http://schemas.microsoft.com/office/drawing/2014/main" id="{17676C1A-D5E2-43D1-B351-3A4851CC543D}"/>
              </a:ext>
            </a:extLst>
          </p:cNvPr>
          <p:cNvSpPr txBox="1"/>
          <p:nvPr/>
        </p:nvSpPr>
        <p:spPr>
          <a:xfrm>
            <a:off x="2969413" y="2735493"/>
            <a:ext cx="7753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超级块</a:t>
            </a:r>
          </a:p>
        </p:txBody>
      </p:sp>
      <p:sp>
        <p:nvSpPr>
          <p:cNvPr id="84" name="对话气泡: 椭圆形 83">
            <a:extLst>
              <a:ext uri="{FF2B5EF4-FFF2-40B4-BE49-F238E27FC236}">
                <a16:creationId xmlns:a16="http://schemas.microsoft.com/office/drawing/2014/main" id="{9F5F0E38-218A-485C-BDCA-BEFE110ADCD8}"/>
              </a:ext>
            </a:extLst>
          </p:cNvPr>
          <p:cNvSpPr/>
          <p:nvPr/>
        </p:nvSpPr>
        <p:spPr>
          <a:xfrm>
            <a:off x="1884281" y="820659"/>
            <a:ext cx="1901045" cy="743199"/>
          </a:xfrm>
          <a:prstGeom prst="wedgeEllipseCallout">
            <a:avLst>
              <a:gd name="adj1" fmla="val -36795"/>
              <a:gd name="adj2" fmla="val 76138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第一组连续的空闲扇区，系统启动时载入内存</a:t>
            </a:r>
            <a:endParaRPr lang="en-US" altLang="zh-CN" sz="12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37" name="对话气泡: 矩形 136">
            <a:extLst>
              <a:ext uri="{FF2B5EF4-FFF2-40B4-BE49-F238E27FC236}">
                <a16:creationId xmlns:a16="http://schemas.microsoft.com/office/drawing/2014/main" id="{C35A256A-6F6B-46CE-B8C4-C65A5CEFC97D}"/>
              </a:ext>
            </a:extLst>
          </p:cNvPr>
          <p:cNvSpPr/>
          <p:nvPr/>
        </p:nvSpPr>
        <p:spPr>
          <a:xfrm>
            <a:off x="1608173" y="4665754"/>
            <a:ext cx="683642" cy="384035"/>
          </a:xfrm>
          <a:prstGeom prst="wedgeRectCallout">
            <a:avLst>
              <a:gd name="adj1" fmla="val 6944"/>
              <a:gd name="adj2" fmla="val -103442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下一组</a:t>
            </a:r>
            <a:endParaRPr lang="en-US" altLang="zh-CN" sz="12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algn="ctr"/>
            <a:r>
              <a:rPr lang="zh-CN" altLang="en-US" sz="12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空闲数</a:t>
            </a:r>
          </a:p>
        </p:txBody>
      </p:sp>
      <p:graphicFrame>
        <p:nvGraphicFramePr>
          <p:cNvPr id="60" name="表格 5">
            <a:extLst>
              <a:ext uri="{FF2B5EF4-FFF2-40B4-BE49-F238E27FC236}">
                <a16:creationId xmlns:a16="http://schemas.microsoft.com/office/drawing/2014/main" id="{50D905ED-853A-454C-929F-F2F8AA22FE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9290954"/>
              </p:ext>
            </p:extLst>
          </p:nvPr>
        </p:nvGraphicFramePr>
        <p:xfrm>
          <a:off x="3021847" y="3058327"/>
          <a:ext cx="669319" cy="327013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69319">
                  <a:extLst>
                    <a:ext uri="{9D8B030D-6E8A-4147-A177-3AD203B41FA5}">
                      <a16:colId xmlns:a16="http://schemas.microsoft.com/office/drawing/2014/main" val="2965994704"/>
                    </a:ext>
                  </a:extLst>
                </a:gridCol>
              </a:tblGrid>
              <a:tr h="32701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200</a:t>
                      </a:r>
                      <a:endParaRPr lang="zh-CN" altLang="en-US" sz="12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7606595"/>
                  </a:ext>
                </a:extLst>
              </a:tr>
            </a:tbl>
          </a:graphicData>
        </a:graphic>
      </p:graphicFrame>
      <p:sp>
        <p:nvSpPr>
          <p:cNvPr id="6" name="箭头: 下 5">
            <a:extLst>
              <a:ext uri="{FF2B5EF4-FFF2-40B4-BE49-F238E27FC236}">
                <a16:creationId xmlns:a16="http://schemas.microsoft.com/office/drawing/2014/main" id="{C55FF38A-2D2C-46A8-BA6A-C6DE76EE0621}"/>
              </a:ext>
            </a:extLst>
          </p:cNvPr>
          <p:cNvSpPr/>
          <p:nvPr/>
        </p:nvSpPr>
        <p:spPr>
          <a:xfrm rot="5400000">
            <a:off x="2537778" y="3005446"/>
            <a:ext cx="283016" cy="432774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8" name="对话气泡: 矩形 137">
            <a:extLst>
              <a:ext uri="{FF2B5EF4-FFF2-40B4-BE49-F238E27FC236}">
                <a16:creationId xmlns:a16="http://schemas.microsoft.com/office/drawing/2014/main" id="{B54858AB-32FE-483F-BF62-11B753304C1D}"/>
              </a:ext>
            </a:extLst>
          </p:cNvPr>
          <p:cNvSpPr/>
          <p:nvPr/>
        </p:nvSpPr>
        <p:spPr>
          <a:xfrm>
            <a:off x="2720126" y="2136696"/>
            <a:ext cx="856362" cy="384035"/>
          </a:xfrm>
          <a:prstGeom prst="wedgeRectCallout">
            <a:avLst>
              <a:gd name="adj1" fmla="val -100064"/>
              <a:gd name="adj2" fmla="val 55408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下一组</a:t>
            </a:r>
            <a:endParaRPr lang="en-US" altLang="zh-CN" sz="12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algn="ctr"/>
            <a:r>
              <a:rPr lang="zh-CN" altLang="en-US" sz="12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空闲块号</a:t>
            </a:r>
          </a:p>
        </p:txBody>
      </p:sp>
      <p:graphicFrame>
        <p:nvGraphicFramePr>
          <p:cNvPr id="129" name="表格 5">
            <a:extLst>
              <a:ext uri="{FF2B5EF4-FFF2-40B4-BE49-F238E27FC236}">
                <a16:creationId xmlns:a16="http://schemas.microsoft.com/office/drawing/2014/main" id="{9A02F216-A56E-41DA-BAD9-C5F2F9C83C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5409606"/>
              </p:ext>
            </p:extLst>
          </p:nvPr>
        </p:nvGraphicFramePr>
        <p:xfrm>
          <a:off x="5940359" y="1743422"/>
          <a:ext cx="856362" cy="196207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30245">
                  <a:extLst>
                    <a:ext uri="{9D8B030D-6E8A-4147-A177-3AD203B41FA5}">
                      <a16:colId xmlns:a16="http://schemas.microsoft.com/office/drawing/2014/main" val="1474642476"/>
                    </a:ext>
                  </a:extLst>
                </a:gridCol>
                <a:gridCol w="526117">
                  <a:extLst>
                    <a:ext uri="{9D8B030D-6E8A-4147-A177-3AD203B41FA5}">
                      <a16:colId xmlns:a16="http://schemas.microsoft.com/office/drawing/2014/main" val="2965994704"/>
                    </a:ext>
                  </a:extLst>
                </a:gridCol>
              </a:tblGrid>
              <a:tr h="32701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i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99</a:t>
                      </a:r>
                      <a:endParaRPr lang="zh-CN" altLang="en-US" sz="1100" i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400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182764118"/>
                  </a:ext>
                </a:extLst>
              </a:tr>
              <a:tr h="32701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i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…</a:t>
                      </a:r>
                      <a:endParaRPr lang="zh-CN" altLang="en-US" sz="1100" i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</a:rPr>
                        <a:t>...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63386193"/>
                  </a:ext>
                </a:extLst>
              </a:tr>
              <a:tr h="32701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i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100" i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303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078184661"/>
                  </a:ext>
                </a:extLst>
              </a:tr>
              <a:tr h="32701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i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100" i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302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112636178"/>
                  </a:ext>
                </a:extLst>
              </a:tr>
              <a:tr h="32701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zh-CN" altLang="en-US" sz="11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kern="1200" dirty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301</a:t>
                      </a:r>
                      <a:endParaRPr lang="zh-CN" altLang="en-US" sz="1200" b="1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133723129"/>
                  </a:ext>
                </a:extLst>
              </a:tr>
              <a:tr h="32701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kern="1200" dirty="0">
                          <a:solidFill>
                            <a:schemeClr val="lt1"/>
                          </a:solidFill>
                        </a:rPr>
                        <a:t>N=100</a:t>
                      </a:r>
                      <a:endParaRPr lang="zh-CN" altLang="en-US" sz="12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4207789"/>
                  </a:ext>
                </a:extLst>
              </a:tr>
            </a:tbl>
          </a:graphicData>
        </a:graphic>
      </p:graphicFrame>
      <p:grpSp>
        <p:nvGrpSpPr>
          <p:cNvPr id="21" name="组合 20">
            <a:extLst>
              <a:ext uri="{FF2B5EF4-FFF2-40B4-BE49-F238E27FC236}">
                <a16:creationId xmlns:a16="http://schemas.microsoft.com/office/drawing/2014/main" id="{706A9C60-CC7F-4473-AF5E-D620366AF669}"/>
              </a:ext>
            </a:extLst>
          </p:cNvPr>
          <p:cNvGrpSpPr/>
          <p:nvPr/>
        </p:nvGrpSpPr>
        <p:grpSpPr>
          <a:xfrm>
            <a:off x="8499492" y="3946705"/>
            <a:ext cx="2847959" cy="2542996"/>
            <a:chOff x="8499492" y="3946705"/>
            <a:chExt cx="2847959" cy="2542996"/>
          </a:xfrm>
        </p:grpSpPr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7FFDC5EF-1061-43BC-A607-CF022812CEAF}"/>
                </a:ext>
              </a:extLst>
            </p:cNvPr>
            <p:cNvGrpSpPr/>
            <p:nvPr/>
          </p:nvGrpSpPr>
          <p:grpSpPr>
            <a:xfrm>
              <a:off x="9057011" y="3946705"/>
              <a:ext cx="2290440" cy="2542996"/>
              <a:chOff x="9057011" y="3946705"/>
              <a:chExt cx="2290440" cy="2542996"/>
            </a:xfrm>
          </p:grpSpPr>
          <p:sp>
            <p:nvSpPr>
              <p:cNvPr id="165" name="流程图: 文档 164">
                <a:extLst>
                  <a:ext uri="{FF2B5EF4-FFF2-40B4-BE49-F238E27FC236}">
                    <a16:creationId xmlns:a16="http://schemas.microsoft.com/office/drawing/2014/main" id="{38470BA8-37B2-435B-A5F4-0DCC15D7DCB1}"/>
                  </a:ext>
                </a:extLst>
              </p:cNvPr>
              <p:cNvSpPr/>
              <p:nvPr/>
            </p:nvSpPr>
            <p:spPr>
              <a:xfrm>
                <a:off x="9057011" y="3946705"/>
                <a:ext cx="2290440" cy="2542996"/>
              </a:xfrm>
              <a:prstGeom prst="flowChartDocument">
                <a:avLst/>
              </a:prstGeom>
              <a:solidFill>
                <a:srgbClr val="898E93"/>
              </a:solidFill>
              <a:ln>
                <a:solidFill>
                  <a:srgbClr val="898E9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9" name="组合 18">
                <a:extLst>
                  <a:ext uri="{FF2B5EF4-FFF2-40B4-BE49-F238E27FC236}">
                    <a16:creationId xmlns:a16="http://schemas.microsoft.com/office/drawing/2014/main" id="{7D2AC95C-06A4-4D74-9E1F-92E2A42B0224}"/>
                  </a:ext>
                </a:extLst>
              </p:cNvPr>
              <p:cNvGrpSpPr/>
              <p:nvPr/>
            </p:nvGrpSpPr>
            <p:grpSpPr>
              <a:xfrm>
                <a:off x="9213138" y="4057328"/>
                <a:ext cx="1978185" cy="2073274"/>
                <a:chOff x="9213138" y="4057328"/>
                <a:chExt cx="1978185" cy="2073274"/>
              </a:xfrm>
            </p:grpSpPr>
            <p:sp>
              <p:nvSpPr>
                <p:cNvPr id="167" name="矩形 166">
                  <a:extLst>
                    <a:ext uri="{FF2B5EF4-FFF2-40B4-BE49-F238E27FC236}">
                      <a16:creationId xmlns:a16="http://schemas.microsoft.com/office/drawing/2014/main" id="{BD101D90-815B-4BDC-A27C-1E1115176226}"/>
                    </a:ext>
                  </a:extLst>
                </p:cNvPr>
                <p:cNvSpPr/>
                <p:nvPr/>
              </p:nvSpPr>
              <p:spPr>
                <a:xfrm>
                  <a:off x="9213138" y="4057328"/>
                  <a:ext cx="260963" cy="306703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/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zh-CN" sz="1100" b="1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0</a:t>
                  </a:r>
                  <a:endParaRPr lang="zh-CN" altLang="en-US" sz="1100" b="1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68" name="矩形 167">
                  <a:extLst>
                    <a:ext uri="{FF2B5EF4-FFF2-40B4-BE49-F238E27FC236}">
                      <a16:creationId xmlns:a16="http://schemas.microsoft.com/office/drawing/2014/main" id="{BA3BC93C-F0A3-4CCD-A87C-3A6BAC1BE98D}"/>
                    </a:ext>
                  </a:extLst>
                </p:cNvPr>
                <p:cNvSpPr/>
                <p:nvPr/>
              </p:nvSpPr>
              <p:spPr>
                <a:xfrm>
                  <a:off x="9556582" y="4057328"/>
                  <a:ext cx="260963" cy="306703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/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zh-CN" sz="1100" b="1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1</a:t>
                  </a:r>
                  <a:endParaRPr lang="zh-CN" altLang="en-US" sz="1100" b="1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69" name="矩形 168">
                  <a:extLst>
                    <a:ext uri="{FF2B5EF4-FFF2-40B4-BE49-F238E27FC236}">
                      <a16:creationId xmlns:a16="http://schemas.microsoft.com/office/drawing/2014/main" id="{5EA4F495-402A-4D7A-9336-248FC4A425FC}"/>
                    </a:ext>
                  </a:extLst>
                </p:cNvPr>
                <p:cNvSpPr/>
                <p:nvPr/>
              </p:nvSpPr>
              <p:spPr>
                <a:xfrm>
                  <a:off x="9900026" y="4057328"/>
                  <a:ext cx="260963" cy="306703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/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zh-CN" sz="1100" b="1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2</a:t>
                  </a:r>
                  <a:endParaRPr lang="zh-CN" altLang="en-US" sz="1100" b="1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70" name="矩形 169">
                  <a:extLst>
                    <a:ext uri="{FF2B5EF4-FFF2-40B4-BE49-F238E27FC236}">
                      <a16:creationId xmlns:a16="http://schemas.microsoft.com/office/drawing/2014/main" id="{33FE048E-6B71-4076-AA91-9ECDE0E2AC7B}"/>
                    </a:ext>
                  </a:extLst>
                </p:cNvPr>
                <p:cNvSpPr/>
                <p:nvPr/>
              </p:nvSpPr>
              <p:spPr>
                <a:xfrm>
                  <a:off x="10586914" y="4057328"/>
                  <a:ext cx="260963" cy="306703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/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zh-CN" sz="1100" b="1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98</a:t>
                  </a:r>
                  <a:endParaRPr lang="zh-CN" altLang="en-US" sz="1100" b="1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71" name="矩形 170">
                  <a:extLst>
                    <a:ext uri="{FF2B5EF4-FFF2-40B4-BE49-F238E27FC236}">
                      <a16:creationId xmlns:a16="http://schemas.microsoft.com/office/drawing/2014/main" id="{42B4C7B1-775D-421B-83B8-8A00CE409E83}"/>
                    </a:ext>
                  </a:extLst>
                </p:cNvPr>
                <p:cNvSpPr/>
                <p:nvPr/>
              </p:nvSpPr>
              <p:spPr>
                <a:xfrm>
                  <a:off x="10930360" y="4057328"/>
                  <a:ext cx="260963" cy="306703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/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zh-CN" sz="1100" b="1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99</a:t>
                  </a:r>
                  <a:endParaRPr lang="zh-CN" altLang="en-US" sz="1100" b="1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72" name="矩形 171">
                  <a:extLst>
                    <a:ext uri="{FF2B5EF4-FFF2-40B4-BE49-F238E27FC236}">
                      <a16:creationId xmlns:a16="http://schemas.microsoft.com/office/drawing/2014/main" id="{67EB7114-C14C-43FD-BED6-DC3F839DF2D2}"/>
                    </a:ext>
                  </a:extLst>
                </p:cNvPr>
                <p:cNvSpPr/>
                <p:nvPr/>
              </p:nvSpPr>
              <p:spPr>
                <a:xfrm>
                  <a:off x="9213138" y="5119554"/>
                  <a:ext cx="260963" cy="306703"/>
                </a:xfrm>
                <a:prstGeom prst="rect">
                  <a:avLst/>
                </a:prstGeom>
                <a:ln/>
              </p:spPr>
              <p:style>
                <a:lnRef idx="0">
                  <a:schemeClr val="accent3"/>
                </a:lnRef>
                <a:fillRef idx="3">
                  <a:schemeClr val="accent3"/>
                </a:fillRef>
                <a:effectRef idx="3">
                  <a:schemeClr val="accent3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zh-CN" sz="1100" b="1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30</a:t>
                  </a:r>
                  <a:r>
                    <a:rPr lang="en-US" altLang="zh-CN" sz="1100" b="1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0</a:t>
                  </a:r>
                  <a:endParaRPr lang="zh-CN" altLang="en-US" sz="1100" b="1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73" name="矩形 172">
                  <a:extLst>
                    <a:ext uri="{FF2B5EF4-FFF2-40B4-BE49-F238E27FC236}">
                      <a16:creationId xmlns:a16="http://schemas.microsoft.com/office/drawing/2014/main" id="{DC8EA178-069B-4124-BE38-1F01F7E7ACA7}"/>
                    </a:ext>
                  </a:extLst>
                </p:cNvPr>
                <p:cNvSpPr/>
                <p:nvPr/>
              </p:nvSpPr>
              <p:spPr>
                <a:xfrm>
                  <a:off x="9556582" y="5119554"/>
                  <a:ext cx="260963" cy="306703"/>
                </a:xfrm>
                <a:prstGeom prst="rect">
                  <a:avLst/>
                </a:prstGeom>
                <a:ln/>
              </p:spPr>
              <p:style>
                <a:lnRef idx="0">
                  <a:schemeClr val="accent3"/>
                </a:lnRef>
                <a:fillRef idx="3">
                  <a:schemeClr val="accent3"/>
                </a:fillRef>
                <a:effectRef idx="3">
                  <a:schemeClr val="accent3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zh-CN" sz="1100" b="1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…</a:t>
                  </a:r>
                  <a:endParaRPr lang="zh-CN" altLang="en-US" sz="1100" b="1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74" name="矩形 173">
                  <a:extLst>
                    <a:ext uri="{FF2B5EF4-FFF2-40B4-BE49-F238E27FC236}">
                      <a16:creationId xmlns:a16="http://schemas.microsoft.com/office/drawing/2014/main" id="{225B1B31-837E-4E16-9E8C-F191BE509F36}"/>
                    </a:ext>
                  </a:extLst>
                </p:cNvPr>
                <p:cNvSpPr/>
                <p:nvPr/>
              </p:nvSpPr>
              <p:spPr>
                <a:xfrm>
                  <a:off x="9900026" y="5119554"/>
                  <a:ext cx="260963" cy="306703"/>
                </a:xfrm>
                <a:prstGeom prst="rect">
                  <a:avLst/>
                </a:prstGeom>
                <a:ln/>
              </p:spPr>
              <p:style>
                <a:lnRef idx="0">
                  <a:schemeClr val="accent3"/>
                </a:lnRef>
                <a:fillRef idx="3">
                  <a:schemeClr val="accent3"/>
                </a:fillRef>
                <a:effectRef idx="3">
                  <a:schemeClr val="accent3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zh-CN" sz="1100" b="1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…</a:t>
                  </a:r>
                  <a:endParaRPr lang="zh-CN" altLang="en-US" sz="1100" b="1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75" name="矩形 174">
                  <a:extLst>
                    <a:ext uri="{FF2B5EF4-FFF2-40B4-BE49-F238E27FC236}">
                      <a16:creationId xmlns:a16="http://schemas.microsoft.com/office/drawing/2014/main" id="{C84937DB-755F-4535-B6E4-F94447165C3F}"/>
                    </a:ext>
                  </a:extLst>
                </p:cNvPr>
                <p:cNvSpPr/>
                <p:nvPr/>
              </p:nvSpPr>
              <p:spPr>
                <a:xfrm>
                  <a:off x="10586914" y="5119554"/>
                  <a:ext cx="260963" cy="306703"/>
                </a:xfrm>
                <a:prstGeom prst="rect">
                  <a:avLst/>
                </a:prstGeom>
                <a:ln/>
              </p:spPr>
              <p:style>
                <a:lnRef idx="0">
                  <a:schemeClr val="accent3"/>
                </a:lnRef>
                <a:fillRef idx="3">
                  <a:schemeClr val="accent3"/>
                </a:fillRef>
                <a:effectRef idx="3">
                  <a:schemeClr val="accent3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zh-CN" sz="1100" b="1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…</a:t>
                  </a:r>
                  <a:endParaRPr lang="zh-CN" altLang="en-US" sz="1100" b="1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76" name="矩形 175">
                  <a:extLst>
                    <a:ext uri="{FF2B5EF4-FFF2-40B4-BE49-F238E27FC236}">
                      <a16:creationId xmlns:a16="http://schemas.microsoft.com/office/drawing/2014/main" id="{E5420985-23DF-4C5D-9F28-3D0A9AA2F4D4}"/>
                    </a:ext>
                  </a:extLst>
                </p:cNvPr>
                <p:cNvSpPr/>
                <p:nvPr/>
              </p:nvSpPr>
              <p:spPr>
                <a:xfrm>
                  <a:off x="10930360" y="5118303"/>
                  <a:ext cx="260963" cy="306703"/>
                </a:xfrm>
                <a:prstGeom prst="rect">
                  <a:avLst/>
                </a:prstGeom>
                <a:ln/>
              </p:spPr>
              <p:style>
                <a:lnRef idx="0">
                  <a:schemeClr val="accent3"/>
                </a:lnRef>
                <a:fillRef idx="3">
                  <a:schemeClr val="accent3"/>
                </a:fillRef>
                <a:effectRef idx="3">
                  <a:schemeClr val="accent3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zh-CN" sz="1100" b="1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399</a:t>
                  </a:r>
                  <a:endParaRPr lang="zh-CN" altLang="en-US" sz="1100" b="1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77" name="矩形 176">
                  <a:extLst>
                    <a:ext uri="{FF2B5EF4-FFF2-40B4-BE49-F238E27FC236}">
                      <a16:creationId xmlns:a16="http://schemas.microsoft.com/office/drawing/2014/main" id="{E0BBCF67-C2D8-4D0A-A8B2-E23958888E74}"/>
                    </a:ext>
                  </a:extLst>
                </p:cNvPr>
                <p:cNvSpPr/>
                <p:nvPr/>
              </p:nvSpPr>
              <p:spPr>
                <a:xfrm>
                  <a:off x="9213138" y="5823899"/>
                  <a:ext cx="260963" cy="306703"/>
                </a:xfrm>
                <a:prstGeom prst="rect">
                  <a:avLst/>
                </a:prstGeom>
                <a:ln/>
              </p:spPr>
              <p:style>
                <a:lnRef idx="0">
                  <a:schemeClr val="accent3"/>
                </a:lnRef>
                <a:fillRef idx="3">
                  <a:schemeClr val="accent3"/>
                </a:fillRef>
                <a:effectRef idx="3">
                  <a:schemeClr val="accent3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zh-CN" sz="1100" b="1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900</a:t>
                  </a:r>
                  <a:endParaRPr lang="zh-CN" altLang="en-US" sz="1100" b="1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78" name="矩形 177">
                  <a:extLst>
                    <a:ext uri="{FF2B5EF4-FFF2-40B4-BE49-F238E27FC236}">
                      <a16:creationId xmlns:a16="http://schemas.microsoft.com/office/drawing/2014/main" id="{25A5C435-61EC-42E7-8F72-68D5A11A908A}"/>
                    </a:ext>
                  </a:extLst>
                </p:cNvPr>
                <p:cNvSpPr/>
                <p:nvPr/>
              </p:nvSpPr>
              <p:spPr>
                <a:xfrm>
                  <a:off x="9556582" y="5823899"/>
                  <a:ext cx="260963" cy="306703"/>
                </a:xfrm>
                <a:prstGeom prst="rect">
                  <a:avLst/>
                </a:prstGeom>
                <a:ln/>
              </p:spPr>
              <p:style>
                <a:lnRef idx="0">
                  <a:schemeClr val="accent3"/>
                </a:lnRef>
                <a:fillRef idx="3">
                  <a:schemeClr val="accent3"/>
                </a:fillRef>
                <a:effectRef idx="3">
                  <a:schemeClr val="accent3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zh-CN" sz="1100" b="1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…</a:t>
                  </a:r>
                  <a:endParaRPr lang="zh-CN" altLang="en-US" sz="1100" b="1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79" name="矩形 178">
                  <a:extLst>
                    <a:ext uri="{FF2B5EF4-FFF2-40B4-BE49-F238E27FC236}">
                      <a16:creationId xmlns:a16="http://schemas.microsoft.com/office/drawing/2014/main" id="{37785808-351A-4E4B-8AC4-2BF52F26073B}"/>
                    </a:ext>
                  </a:extLst>
                </p:cNvPr>
                <p:cNvSpPr/>
                <p:nvPr/>
              </p:nvSpPr>
              <p:spPr>
                <a:xfrm>
                  <a:off x="9900026" y="5823899"/>
                  <a:ext cx="260963" cy="306703"/>
                </a:xfrm>
                <a:prstGeom prst="rect">
                  <a:avLst/>
                </a:prstGeom>
                <a:ln/>
              </p:spPr>
              <p:style>
                <a:lnRef idx="0">
                  <a:schemeClr val="accent3"/>
                </a:lnRef>
                <a:fillRef idx="3">
                  <a:schemeClr val="accent3"/>
                </a:fillRef>
                <a:effectRef idx="3">
                  <a:schemeClr val="accent3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zh-CN" sz="1100" b="1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…</a:t>
                  </a:r>
                  <a:endParaRPr lang="zh-CN" altLang="en-US" sz="1100" b="1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80" name="矩形 179">
                  <a:extLst>
                    <a:ext uri="{FF2B5EF4-FFF2-40B4-BE49-F238E27FC236}">
                      <a16:creationId xmlns:a16="http://schemas.microsoft.com/office/drawing/2014/main" id="{C937A8F1-4545-495C-8205-27F1944B08A3}"/>
                    </a:ext>
                  </a:extLst>
                </p:cNvPr>
                <p:cNvSpPr/>
                <p:nvPr/>
              </p:nvSpPr>
              <p:spPr>
                <a:xfrm>
                  <a:off x="9213138" y="4407624"/>
                  <a:ext cx="260963" cy="306703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/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zh-CN" sz="1000" b="1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100</a:t>
                  </a:r>
                  <a:endParaRPr lang="zh-CN" altLang="en-US" sz="1000" b="1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81" name="矩形 180">
                  <a:extLst>
                    <a:ext uri="{FF2B5EF4-FFF2-40B4-BE49-F238E27FC236}">
                      <a16:creationId xmlns:a16="http://schemas.microsoft.com/office/drawing/2014/main" id="{12850610-2DDF-439E-A097-443B8FED95ED}"/>
                    </a:ext>
                  </a:extLst>
                </p:cNvPr>
                <p:cNvSpPr/>
                <p:nvPr/>
              </p:nvSpPr>
              <p:spPr>
                <a:xfrm>
                  <a:off x="9556582" y="4407624"/>
                  <a:ext cx="260963" cy="306703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/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zh-CN" sz="1100" b="1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…</a:t>
                  </a:r>
                  <a:endParaRPr lang="zh-CN" altLang="en-US" sz="1100" b="1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82" name="矩形 181">
                  <a:extLst>
                    <a:ext uri="{FF2B5EF4-FFF2-40B4-BE49-F238E27FC236}">
                      <a16:creationId xmlns:a16="http://schemas.microsoft.com/office/drawing/2014/main" id="{DFD545F3-B6DB-41E0-B19F-DB66C18D7C59}"/>
                    </a:ext>
                  </a:extLst>
                </p:cNvPr>
                <p:cNvSpPr/>
                <p:nvPr/>
              </p:nvSpPr>
              <p:spPr>
                <a:xfrm>
                  <a:off x="9900026" y="4407624"/>
                  <a:ext cx="260963" cy="306703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/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zh-CN" sz="1100" b="1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…</a:t>
                  </a:r>
                  <a:endParaRPr lang="zh-CN" altLang="en-US" sz="1100" b="1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83" name="矩形 182">
                  <a:extLst>
                    <a:ext uri="{FF2B5EF4-FFF2-40B4-BE49-F238E27FC236}">
                      <a16:creationId xmlns:a16="http://schemas.microsoft.com/office/drawing/2014/main" id="{CB1F0BB3-1A30-4395-BC7A-1B86C5D1615B}"/>
                    </a:ext>
                  </a:extLst>
                </p:cNvPr>
                <p:cNvSpPr/>
                <p:nvPr/>
              </p:nvSpPr>
              <p:spPr>
                <a:xfrm>
                  <a:off x="10586914" y="4407624"/>
                  <a:ext cx="260963" cy="306703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/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zh-CN" sz="1100" b="1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…</a:t>
                  </a:r>
                  <a:endParaRPr lang="zh-CN" altLang="en-US" sz="1100" b="1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84" name="矩形 183">
                  <a:extLst>
                    <a:ext uri="{FF2B5EF4-FFF2-40B4-BE49-F238E27FC236}">
                      <a16:creationId xmlns:a16="http://schemas.microsoft.com/office/drawing/2014/main" id="{7DC750DD-2820-4B47-A816-A80380CC0A2F}"/>
                    </a:ext>
                  </a:extLst>
                </p:cNvPr>
                <p:cNvSpPr/>
                <p:nvPr/>
              </p:nvSpPr>
              <p:spPr>
                <a:xfrm>
                  <a:off x="10930360" y="4407624"/>
                  <a:ext cx="260963" cy="306703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/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zh-CN" sz="1000" b="1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199</a:t>
                  </a:r>
                  <a:endParaRPr lang="zh-CN" altLang="en-US" sz="1000" b="1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85" name="矩形 184">
                  <a:extLst>
                    <a:ext uri="{FF2B5EF4-FFF2-40B4-BE49-F238E27FC236}">
                      <a16:creationId xmlns:a16="http://schemas.microsoft.com/office/drawing/2014/main" id="{371FFA39-D00A-4C91-892B-C62C0965343F}"/>
                    </a:ext>
                  </a:extLst>
                </p:cNvPr>
                <p:cNvSpPr/>
                <p:nvPr/>
              </p:nvSpPr>
              <p:spPr>
                <a:xfrm>
                  <a:off x="10243470" y="4057328"/>
                  <a:ext cx="260963" cy="306703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/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zh-CN" sz="1100" b="1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...</a:t>
                  </a:r>
                  <a:endParaRPr lang="zh-CN" altLang="en-US" sz="1100" b="1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86" name="矩形 185">
                  <a:extLst>
                    <a:ext uri="{FF2B5EF4-FFF2-40B4-BE49-F238E27FC236}">
                      <a16:creationId xmlns:a16="http://schemas.microsoft.com/office/drawing/2014/main" id="{EB44935D-C641-43B8-A455-B8F31DCBC9A6}"/>
                    </a:ext>
                  </a:extLst>
                </p:cNvPr>
                <p:cNvSpPr/>
                <p:nvPr/>
              </p:nvSpPr>
              <p:spPr>
                <a:xfrm>
                  <a:off x="10243470" y="5119554"/>
                  <a:ext cx="260963" cy="306703"/>
                </a:xfrm>
                <a:prstGeom prst="rect">
                  <a:avLst/>
                </a:prstGeom>
                <a:ln/>
              </p:spPr>
              <p:style>
                <a:lnRef idx="0">
                  <a:schemeClr val="accent3"/>
                </a:lnRef>
                <a:fillRef idx="3">
                  <a:schemeClr val="accent3"/>
                </a:fillRef>
                <a:effectRef idx="3">
                  <a:schemeClr val="accent3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zh-CN" sz="1100" b="1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…</a:t>
                  </a:r>
                  <a:endParaRPr lang="zh-CN" altLang="en-US" sz="1100" b="1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87" name="矩形 186">
                  <a:extLst>
                    <a:ext uri="{FF2B5EF4-FFF2-40B4-BE49-F238E27FC236}">
                      <a16:creationId xmlns:a16="http://schemas.microsoft.com/office/drawing/2014/main" id="{DB81AC57-C604-4380-8BC9-7A1EF6E2D5D2}"/>
                    </a:ext>
                  </a:extLst>
                </p:cNvPr>
                <p:cNvSpPr/>
                <p:nvPr/>
              </p:nvSpPr>
              <p:spPr>
                <a:xfrm>
                  <a:off x="10243470" y="5823899"/>
                  <a:ext cx="260963" cy="306703"/>
                </a:xfrm>
                <a:prstGeom prst="rect">
                  <a:avLst/>
                </a:prstGeom>
                <a:ln/>
              </p:spPr>
              <p:style>
                <a:lnRef idx="0">
                  <a:schemeClr val="accent3"/>
                </a:lnRef>
                <a:fillRef idx="3">
                  <a:schemeClr val="accent3"/>
                </a:fillRef>
                <a:effectRef idx="3">
                  <a:schemeClr val="accent3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zh-CN" sz="1100" b="1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…</a:t>
                  </a:r>
                  <a:endParaRPr lang="zh-CN" altLang="en-US" sz="1100" b="1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88" name="矩形 187">
                  <a:extLst>
                    <a:ext uri="{FF2B5EF4-FFF2-40B4-BE49-F238E27FC236}">
                      <a16:creationId xmlns:a16="http://schemas.microsoft.com/office/drawing/2014/main" id="{B30DEA8C-906E-4112-8689-68895C02DDD4}"/>
                    </a:ext>
                  </a:extLst>
                </p:cNvPr>
                <p:cNvSpPr/>
                <p:nvPr/>
              </p:nvSpPr>
              <p:spPr>
                <a:xfrm>
                  <a:off x="10243470" y="4407624"/>
                  <a:ext cx="260963" cy="306703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/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zh-CN" sz="1100" b="1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…</a:t>
                  </a:r>
                  <a:endParaRPr lang="zh-CN" altLang="en-US" sz="1100" b="1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89" name="矩形 188">
                  <a:extLst>
                    <a:ext uri="{FF2B5EF4-FFF2-40B4-BE49-F238E27FC236}">
                      <a16:creationId xmlns:a16="http://schemas.microsoft.com/office/drawing/2014/main" id="{E964ADD8-3BD0-44FD-A7E1-EEC3988F223C}"/>
                    </a:ext>
                  </a:extLst>
                </p:cNvPr>
                <p:cNvSpPr/>
                <p:nvPr/>
              </p:nvSpPr>
              <p:spPr>
                <a:xfrm>
                  <a:off x="9213138" y="4765505"/>
                  <a:ext cx="260963" cy="306703"/>
                </a:xfrm>
                <a:prstGeom prst="rect">
                  <a:avLst/>
                </a:prstGeom>
                <a:ln/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zh-CN" sz="1100" b="1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200</a:t>
                  </a:r>
                  <a:endParaRPr lang="zh-CN" altLang="en-US" sz="1100" b="1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90" name="矩形 189">
                  <a:extLst>
                    <a:ext uri="{FF2B5EF4-FFF2-40B4-BE49-F238E27FC236}">
                      <a16:creationId xmlns:a16="http://schemas.microsoft.com/office/drawing/2014/main" id="{15C75108-E5FA-41B4-86CB-891E406BEC89}"/>
                    </a:ext>
                  </a:extLst>
                </p:cNvPr>
                <p:cNvSpPr/>
                <p:nvPr/>
              </p:nvSpPr>
              <p:spPr>
                <a:xfrm>
                  <a:off x="9556582" y="4765505"/>
                  <a:ext cx="260963" cy="306703"/>
                </a:xfrm>
                <a:prstGeom prst="rect">
                  <a:avLst/>
                </a:prstGeom>
                <a:ln/>
              </p:spPr>
              <p:style>
                <a:lnRef idx="0">
                  <a:schemeClr val="accent3"/>
                </a:lnRef>
                <a:fillRef idx="3">
                  <a:schemeClr val="accent3"/>
                </a:fillRef>
                <a:effectRef idx="3">
                  <a:schemeClr val="accent3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zh-CN" sz="1100" b="1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201</a:t>
                  </a:r>
                  <a:endParaRPr lang="zh-CN" altLang="en-US" sz="1100" b="1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91" name="矩形 190">
                  <a:extLst>
                    <a:ext uri="{FF2B5EF4-FFF2-40B4-BE49-F238E27FC236}">
                      <a16:creationId xmlns:a16="http://schemas.microsoft.com/office/drawing/2014/main" id="{07FD2B02-A0CB-4768-9BCE-83D877268930}"/>
                    </a:ext>
                  </a:extLst>
                </p:cNvPr>
                <p:cNvSpPr/>
                <p:nvPr/>
              </p:nvSpPr>
              <p:spPr>
                <a:xfrm>
                  <a:off x="9900026" y="4765505"/>
                  <a:ext cx="260963" cy="306703"/>
                </a:xfrm>
                <a:prstGeom prst="rect">
                  <a:avLst/>
                </a:prstGeom>
                <a:ln/>
              </p:spPr>
              <p:style>
                <a:lnRef idx="0">
                  <a:schemeClr val="accent3"/>
                </a:lnRef>
                <a:fillRef idx="3">
                  <a:schemeClr val="accent3"/>
                </a:fillRef>
                <a:effectRef idx="3">
                  <a:schemeClr val="accent3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zh-CN" sz="1100" b="1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…</a:t>
                  </a:r>
                  <a:endParaRPr lang="zh-CN" altLang="en-US" sz="1100" b="1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92" name="矩形 191">
                  <a:extLst>
                    <a:ext uri="{FF2B5EF4-FFF2-40B4-BE49-F238E27FC236}">
                      <a16:creationId xmlns:a16="http://schemas.microsoft.com/office/drawing/2014/main" id="{0710868C-8933-4FAB-B050-3825DFFBECDD}"/>
                    </a:ext>
                  </a:extLst>
                </p:cNvPr>
                <p:cNvSpPr/>
                <p:nvPr/>
              </p:nvSpPr>
              <p:spPr>
                <a:xfrm>
                  <a:off x="10586914" y="4765505"/>
                  <a:ext cx="260963" cy="306703"/>
                </a:xfrm>
                <a:prstGeom prst="rect">
                  <a:avLst/>
                </a:prstGeom>
                <a:ln/>
              </p:spPr>
              <p:style>
                <a:lnRef idx="0">
                  <a:schemeClr val="accent3"/>
                </a:lnRef>
                <a:fillRef idx="3">
                  <a:schemeClr val="accent3"/>
                </a:fillRef>
                <a:effectRef idx="3">
                  <a:schemeClr val="accent3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zh-CN" sz="1100" b="1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…</a:t>
                  </a:r>
                  <a:endParaRPr lang="zh-CN" altLang="en-US" sz="1100" b="1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93" name="矩形 192">
                  <a:extLst>
                    <a:ext uri="{FF2B5EF4-FFF2-40B4-BE49-F238E27FC236}">
                      <a16:creationId xmlns:a16="http://schemas.microsoft.com/office/drawing/2014/main" id="{3383AE82-502B-403F-888E-23DF8CFAEC87}"/>
                    </a:ext>
                  </a:extLst>
                </p:cNvPr>
                <p:cNvSpPr/>
                <p:nvPr/>
              </p:nvSpPr>
              <p:spPr>
                <a:xfrm>
                  <a:off x="10930360" y="4765505"/>
                  <a:ext cx="260963" cy="306703"/>
                </a:xfrm>
                <a:prstGeom prst="rect">
                  <a:avLst/>
                </a:prstGeom>
                <a:ln/>
              </p:spPr>
              <p:style>
                <a:lnRef idx="0">
                  <a:schemeClr val="accent3"/>
                </a:lnRef>
                <a:fillRef idx="3">
                  <a:schemeClr val="accent3"/>
                </a:fillRef>
                <a:effectRef idx="3">
                  <a:schemeClr val="accent3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zh-CN" sz="1100" b="1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299</a:t>
                  </a:r>
                  <a:endParaRPr lang="zh-CN" altLang="en-US" sz="1100" b="1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94" name="矩形 193">
                  <a:extLst>
                    <a:ext uri="{FF2B5EF4-FFF2-40B4-BE49-F238E27FC236}">
                      <a16:creationId xmlns:a16="http://schemas.microsoft.com/office/drawing/2014/main" id="{49CA6A5B-AA8F-4155-B3D6-FCAE4D21B1F4}"/>
                    </a:ext>
                  </a:extLst>
                </p:cNvPr>
                <p:cNvSpPr/>
                <p:nvPr/>
              </p:nvSpPr>
              <p:spPr>
                <a:xfrm>
                  <a:off x="9213138" y="5473603"/>
                  <a:ext cx="260963" cy="306703"/>
                </a:xfrm>
                <a:prstGeom prst="rect">
                  <a:avLst/>
                </a:prstGeom>
                <a:ln/>
              </p:spPr>
              <p:style>
                <a:lnRef idx="0">
                  <a:schemeClr val="accent3"/>
                </a:lnRef>
                <a:fillRef idx="3">
                  <a:schemeClr val="accent3"/>
                </a:fillRef>
                <a:effectRef idx="3">
                  <a:schemeClr val="accent3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zh-CN" sz="1100" b="1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...</a:t>
                  </a:r>
                  <a:endParaRPr lang="zh-CN" altLang="en-US" sz="1100" b="1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95" name="矩形 194">
                  <a:extLst>
                    <a:ext uri="{FF2B5EF4-FFF2-40B4-BE49-F238E27FC236}">
                      <a16:creationId xmlns:a16="http://schemas.microsoft.com/office/drawing/2014/main" id="{BDE44ACB-A8F8-4E84-99F7-ED6B6B0ED1D4}"/>
                    </a:ext>
                  </a:extLst>
                </p:cNvPr>
                <p:cNvSpPr/>
                <p:nvPr/>
              </p:nvSpPr>
              <p:spPr>
                <a:xfrm>
                  <a:off x="9556582" y="5473603"/>
                  <a:ext cx="260963" cy="306703"/>
                </a:xfrm>
                <a:prstGeom prst="rect">
                  <a:avLst/>
                </a:prstGeom>
                <a:ln/>
              </p:spPr>
              <p:style>
                <a:lnRef idx="0">
                  <a:schemeClr val="accent3"/>
                </a:lnRef>
                <a:fillRef idx="3">
                  <a:schemeClr val="accent3"/>
                </a:fillRef>
                <a:effectRef idx="3">
                  <a:schemeClr val="accent3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zh-CN" sz="1100" b="1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…</a:t>
                  </a:r>
                  <a:endParaRPr lang="zh-CN" altLang="en-US" sz="1100" b="1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96" name="矩形 195">
                  <a:extLst>
                    <a:ext uri="{FF2B5EF4-FFF2-40B4-BE49-F238E27FC236}">
                      <a16:creationId xmlns:a16="http://schemas.microsoft.com/office/drawing/2014/main" id="{314D5BC0-6F99-450A-8BD6-D39A6B393944}"/>
                    </a:ext>
                  </a:extLst>
                </p:cNvPr>
                <p:cNvSpPr/>
                <p:nvPr/>
              </p:nvSpPr>
              <p:spPr>
                <a:xfrm>
                  <a:off x="9900026" y="5473603"/>
                  <a:ext cx="260963" cy="306703"/>
                </a:xfrm>
                <a:prstGeom prst="rect">
                  <a:avLst/>
                </a:prstGeom>
                <a:ln/>
              </p:spPr>
              <p:style>
                <a:lnRef idx="0">
                  <a:schemeClr val="accent3"/>
                </a:lnRef>
                <a:fillRef idx="3">
                  <a:schemeClr val="accent3"/>
                </a:fillRef>
                <a:effectRef idx="3">
                  <a:schemeClr val="accent3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zh-CN" sz="1100" b="1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…</a:t>
                  </a:r>
                  <a:endParaRPr lang="zh-CN" altLang="en-US" sz="1100" b="1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97" name="矩形 196">
                  <a:extLst>
                    <a:ext uri="{FF2B5EF4-FFF2-40B4-BE49-F238E27FC236}">
                      <a16:creationId xmlns:a16="http://schemas.microsoft.com/office/drawing/2014/main" id="{ABA2FD67-12FF-481D-B878-B3C96A3FDECC}"/>
                    </a:ext>
                  </a:extLst>
                </p:cNvPr>
                <p:cNvSpPr/>
                <p:nvPr/>
              </p:nvSpPr>
              <p:spPr>
                <a:xfrm>
                  <a:off x="10586914" y="5473603"/>
                  <a:ext cx="260963" cy="306703"/>
                </a:xfrm>
                <a:prstGeom prst="rect">
                  <a:avLst/>
                </a:prstGeom>
                <a:ln/>
              </p:spPr>
              <p:style>
                <a:lnRef idx="0">
                  <a:schemeClr val="accent3"/>
                </a:lnRef>
                <a:fillRef idx="3">
                  <a:schemeClr val="accent3"/>
                </a:fillRef>
                <a:effectRef idx="3">
                  <a:schemeClr val="accent3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zh-CN" sz="1100" b="1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…</a:t>
                  </a:r>
                  <a:endParaRPr lang="zh-CN" altLang="en-US" sz="1100" b="1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98" name="矩形 197">
                  <a:extLst>
                    <a:ext uri="{FF2B5EF4-FFF2-40B4-BE49-F238E27FC236}">
                      <a16:creationId xmlns:a16="http://schemas.microsoft.com/office/drawing/2014/main" id="{A74AF784-1127-4813-B44F-59AEBA25AA52}"/>
                    </a:ext>
                  </a:extLst>
                </p:cNvPr>
                <p:cNvSpPr/>
                <p:nvPr/>
              </p:nvSpPr>
              <p:spPr>
                <a:xfrm>
                  <a:off x="10930360" y="5471101"/>
                  <a:ext cx="260963" cy="306703"/>
                </a:xfrm>
                <a:prstGeom prst="rect">
                  <a:avLst/>
                </a:prstGeom>
                <a:ln/>
              </p:spPr>
              <p:style>
                <a:lnRef idx="0">
                  <a:schemeClr val="accent3"/>
                </a:lnRef>
                <a:fillRef idx="3">
                  <a:schemeClr val="accent3"/>
                </a:fillRef>
                <a:effectRef idx="3">
                  <a:schemeClr val="accent3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zh-CN" sz="1100" b="1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…</a:t>
                  </a:r>
                  <a:endParaRPr lang="zh-CN" altLang="en-US" sz="1100" b="1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99" name="矩形 198">
                  <a:extLst>
                    <a:ext uri="{FF2B5EF4-FFF2-40B4-BE49-F238E27FC236}">
                      <a16:creationId xmlns:a16="http://schemas.microsoft.com/office/drawing/2014/main" id="{715BFE25-BAD3-42AF-9E15-4962098C4E87}"/>
                    </a:ext>
                  </a:extLst>
                </p:cNvPr>
                <p:cNvSpPr/>
                <p:nvPr/>
              </p:nvSpPr>
              <p:spPr>
                <a:xfrm>
                  <a:off x="10243470" y="4765505"/>
                  <a:ext cx="260963" cy="306703"/>
                </a:xfrm>
                <a:prstGeom prst="rect">
                  <a:avLst/>
                </a:prstGeom>
                <a:ln/>
              </p:spPr>
              <p:style>
                <a:lnRef idx="0">
                  <a:schemeClr val="accent3"/>
                </a:lnRef>
                <a:fillRef idx="3">
                  <a:schemeClr val="accent3"/>
                </a:fillRef>
                <a:effectRef idx="3">
                  <a:schemeClr val="accent3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zh-CN" sz="1100" b="1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…</a:t>
                  </a:r>
                  <a:endParaRPr lang="zh-CN" altLang="en-US" sz="1100" b="1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00" name="矩形 199">
                  <a:extLst>
                    <a:ext uri="{FF2B5EF4-FFF2-40B4-BE49-F238E27FC236}">
                      <a16:creationId xmlns:a16="http://schemas.microsoft.com/office/drawing/2014/main" id="{ABA08E49-B62D-4239-82F5-7F54267E5E3B}"/>
                    </a:ext>
                  </a:extLst>
                </p:cNvPr>
                <p:cNvSpPr/>
                <p:nvPr/>
              </p:nvSpPr>
              <p:spPr>
                <a:xfrm>
                  <a:off x="10243470" y="5473603"/>
                  <a:ext cx="260963" cy="306703"/>
                </a:xfrm>
                <a:prstGeom prst="rect">
                  <a:avLst/>
                </a:prstGeom>
                <a:ln/>
              </p:spPr>
              <p:style>
                <a:lnRef idx="0">
                  <a:schemeClr val="accent3"/>
                </a:lnRef>
                <a:fillRef idx="3">
                  <a:schemeClr val="accent3"/>
                </a:fillRef>
                <a:effectRef idx="3">
                  <a:schemeClr val="accent3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zh-CN" sz="1100" b="1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…</a:t>
                  </a:r>
                  <a:endParaRPr lang="zh-CN" altLang="en-US" sz="1100" b="1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E508D651-D42F-4E94-A41D-8B9DEFDD2A6B}"/>
                </a:ext>
              </a:extLst>
            </p:cNvPr>
            <p:cNvGrpSpPr/>
            <p:nvPr/>
          </p:nvGrpSpPr>
          <p:grpSpPr>
            <a:xfrm>
              <a:off x="8499492" y="4038292"/>
              <a:ext cx="471057" cy="738664"/>
              <a:chOff x="8429826" y="4062949"/>
              <a:chExt cx="471057" cy="738664"/>
            </a:xfrm>
          </p:grpSpPr>
          <p:sp>
            <p:nvSpPr>
              <p:cNvPr id="14" name="左大括号 13">
                <a:extLst>
                  <a:ext uri="{FF2B5EF4-FFF2-40B4-BE49-F238E27FC236}">
                    <a16:creationId xmlns:a16="http://schemas.microsoft.com/office/drawing/2014/main" id="{7FAB558C-E4D6-4A19-B438-DFBD943C5E48}"/>
                  </a:ext>
                </a:extLst>
              </p:cNvPr>
              <p:cNvSpPr/>
              <p:nvPr/>
            </p:nvSpPr>
            <p:spPr>
              <a:xfrm>
                <a:off x="8782598" y="4101241"/>
                <a:ext cx="118285" cy="662081"/>
              </a:xfrm>
              <a:prstGeom prst="leftBrace">
                <a:avLst/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4" name="文本框 203">
                <a:extLst>
                  <a:ext uri="{FF2B5EF4-FFF2-40B4-BE49-F238E27FC236}">
                    <a16:creationId xmlns:a16="http://schemas.microsoft.com/office/drawing/2014/main" id="{59DFB183-B358-4CED-91EC-E0E38B87B900}"/>
                  </a:ext>
                </a:extLst>
              </p:cNvPr>
              <p:cNvSpPr txBox="1"/>
              <p:nvPr/>
            </p:nvSpPr>
            <p:spPr>
              <a:xfrm>
                <a:off x="8429826" y="4062949"/>
                <a:ext cx="366081" cy="7386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 sz="1400" dirty="0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目录区</a:t>
                </a:r>
              </a:p>
            </p:txBody>
          </p:sp>
        </p:grp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85314E3F-520F-4125-8410-13408382CAD0}"/>
                </a:ext>
              </a:extLst>
            </p:cNvPr>
            <p:cNvGrpSpPr/>
            <p:nvPr/>
          </p:nvGrpSpPr>
          <p:grpSpPr>
            <a:xfrm>
              <a:off x="8499492" y="4784792"/>
              <a:ext cx="473111" cy="1345810"/>
              <a:chOff x="8427772" y="4784792"/>
              <a:chExt cx="473111" cy="1345810"/>
            </a:xfrm>
          </p:grpSpPr>
          <p:sp>
            <p:nvSpPr>
              <p:cNvPr id="203" name="左大括号 202">
                <a:extLst>
                  <a:ext uri="{FF2B5EF4-FFF2-40B4-BE49-F238E27FC236}">
                    <a16:creationId xmlns:a16="http://schemas.microsoft.com/office/drawing/2014/main" id="{5DC5361D-8BF2-4E95-9EA0-A9CA42C0A6BD}"/>
                  </a:ext>
                </a:extLst>
              </p:cNvPr>
              <p:cNvSpPr/>
              <p:nvPr/>
            </p:nvSpPr>
            <p:spPr>
              <a:xfrm>
                <a:off x="8782598" y="4784792"/>
                <a:ext cx="118285" cy="1345810"/>
              </a:xfrm>
              <a:prstGeom prst="leftBrace">
                <a:avLst/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5" name="文本框 204">
                <a:extLst>
                  <a:ext uri="{FF2B5EF4-FFF2-40B4-BE49-F238E27FC236}">
                    <a16:creationId xmlns:a16="http://schemas.microsoft.com/office/drawing/2014/main" id="{59506C69-B3C7-4E1C-B9EB-762C6D282C70}"/>
                  </a:ext>
                </a:extLst>
              </p:cNvPr>
              <p:cNvSpPr txBox="1"/>
              <p:nvPr/>
            </p:nvSpPr>
            <p:spPr>
              <a:xfrm>
                <a:off x="8427772" y="5088365"/>
                <a:ext cx="366081" cy="7386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 sz="1400" dirty="0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文件区</a:t>
                </a:r>
              </a:p>
            </p:txBody>
          </p:sp>
        </p:grpSp>
      </p:grpSp>
      <p:graphicFrame>
        <p:nvGraphicFramePr>
          <p:cNvPr id="206" name="表格 5">
            <a:extLst>
              <a:ext uri="{FF2B5EF4-FFF2-40B4-BE49-F238E27FC236}">
                <a16:creationId xmlns:a16="http://schemas.microsoft.com/office/drawing/2014/main" id="{F943B39D-1173-4A94-80F7-C6D7C4396F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936193"/>
              </p:ext>
            </p:extLst>
          </p:nvPr>
        </p:nvGraphicFramePr>
        <p:xfrm>
          <a:off x="9368263" y="1743422"/>
          <a:ext cx="856362" cy="196207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30245">
                  <a:extLst>
                    <a:ext uri="{9D8B030D-6E8A-4147-A177-3AD203B41FA5}">
                      <a16:colId xmlns:a16="http://schemas.microsoft.com/office/drawing/2014/main" val="1474642476"/>
                    </a:ext>
                  </a:extLst>
                </a:gridCol>
                <a:gridCol w="526117">
                  <a:extLst>
                    <a:ext uri="{9D8B030D-6E8A-4147-A177-3AD203B41FA5}">
                      <a16:colId xmlns:a16="http://schemas.microsoft.com/office/drawing/2014/main" val="2965994704"/>
                    </a:ext>
                  </a:extLst>
                </a:gridCol>
              </a:tblGrid>
              <a:tr h="32701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i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99</a:t>
                      </a:r>
                      <a:endParaRPr lang="zh-CN" altLang="en-US" sz="1100" i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</a:rPr>
                        <a:t>999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182764118"/>
                  </a:ext>
                </a:extLst>
              </a:tr>
              <a:tr h="32701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i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lang="zh-CN" altLang="en-US" sz="1100" i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309343580"/>
                  </a:ext>
                </a:extLst>
              </a:tr>
              <a:tr h="32701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i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100" i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903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078184661"/>
                  </a:ext>
                </a:extLst>
              </a:tr>
              <a:tr h="32701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i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100" i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</a:rPr>
                        <a:t>902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112636178"/>
                  </a:ext>
                </a:extLst>
              </a:tr>
              <a:tr h="32701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zh-CN" altLang="en-US" sz="11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</a:rPr>
                        <a:t>901</a:t>
                      </a:r>
                      <a:endParaRPr lang="zh-CN" altLang="en-US" sz="12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133723129"/>
                  </a:ext>
                </a:extLst>
              </a:tr>
              <a:tr h="32701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kern="1200" dirty="0">
                          <a:solidFill>
                            <a:schemeClr val="lt1"/>
                          </a:solidFill>
                        </a:rPr>
                        <a:t>N=99</a:t>
                      </a:r>
                      <a:endParaRPr lang="zh-CN" altLang="en-US" sz="12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4207789"/>
                  </a:ext>
                </a:extLst>
              </a:tr>
            </a:tbl>
          </a:graphicData>
        </a:graphic>
      </p:graphicFrame>
      <p:graphicFrame>
        <p:nvGraphicFramePr>
          <p:cNvPr id="207" name="表格 5">
            <a:extLst>
              <a:ext uri="{FF2B5EF4-FFF2-40B4-BE49-F238E27FC236}">
                <a16:creationId xmlns:a16="http://schemas.microsoft.com/office/drawing/2014/main" id="{6AE68C07-62B8-425A-8C29-807C7FB302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8040303"/>
              </p:ext>
            </p:extLst>
          </p:nvPr>
        </p:nvGraphicFramePr>
        <p:xfrm>
          <a:off x="7458633" y="1743422"/>
          <a:ext cx="856362" cy="196207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30245">
                  <a:extLst>
                    <a:ext uri="{9D8B030D-6E8A-4147-A177-3AD203B41FA5}">
                      <a16:colId xmlns:a16="http://schemas.microsoft.com/office/drawing/2014/main" val="1474642476"/>
                    </a:ext>
                  </a:extLst>
                </a:gridCol>
                <a:gridCol w="526117">
                  <a:extLst>
                    <a:ext uri="{9D8B030D-6E8A-4147-A177-3AD203B41FA5}">
                      <a16:colId xmlns:a16="http://schemas.microsoft.com/office/drawing/2014/main" val="2965994704"/>
                    </a:ext>
                  </a:extLst>
                </a:gridCol>
              </a:tblGrid>
              <a:tr h="32701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i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99</a:t>
                      </a:r>
                      <a:endParaRPr lang="zh-CN" altLang="en-US" sz="1100" i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</a:rPr>
                        <a:t>900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182764118"/>
                  </a:ext>
                </a:extLst>
              </a:tr>
              <a:tr h="32701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i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…</a:t>
                      </a:r>
                      <a:endParaRPr lang="zh-CN" altLang="en-US" sz="1100" i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</a:rPr>
                        <a:t>...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63386193"/>
                  </a:ext>
                </a:extLst>
              </a:tr>
              <a:tr h="32701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i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100" i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803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078184661"/>
                  </a:ext>
                </a:extLst>
              </a:tr>
              <a:tr h="32701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i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100" i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802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112636178"/>
                  </a:ext>
                </a:extLst>
              </a:tr>
              <a:tr h="32701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zh-CN" altLang="en-US" sz="11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kern="1200" dirty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801</a:t>
                      </a:r>
                      <a:endParaRPr lang="zh-CN" altLang="en-US" sz="1200" b="1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133723129"/>
                  </a:ext>
                </a:extLst>
              </a:tr>
              <a:tr h="32701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kern="1200" dirty="0">
                          <a:solidFill>
                            <a:schemeClr val="lt1"/>
                          </a:solidFill>
                        </a:rPr>
                        <a:t>N=100</a:t>
                      </a:r>
                      <a:endParaRPr lang="zh-CN" altLang="en-US" sz="12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4207789"/>
                  </a:ext>
                </a:extLst>
              </a:tr>
            </a:tbl>
          </a:graphicData>
        </a:graphic>
      </p:graphicFrame>
      <p:graphicFrame>
        <p:nvGraphicFramePr>
          <p:cNvPr id="213" name="表格 5">
            <a:extLst>
              <a:ext uri="{FF2B5EF4-FFF2-40B4-BE49-F238E27FC236}">
                <a16:creationId xmlns:a16="http://schemas.microsoft.com/office/drawing/2014/main" id="{829D4692-4C2F-4724-8C2D-2C78757CBB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6058601"/>
              </p:ext>
            </p:extLst>
          </p:nvPr>
        </p:nvGraphicFramePr>
        <p:xfrm>
          <a:off x="4264600" y="1743422"/>
          <a:ext cx="856362" cy="196207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30245">
                  <a:extLst>
                    <a:ext uri="{9D8B030D-6E8A-4147-A177-3AD203B41FA5}">
                      <a16:colId xmlns:a16="http://schemas.microsoft.com/office/drawing/2014/main" val="1474642476"/>
                    </a:ext>
                  </a:extLst>
                </a:gridCol>
                <a:gridCol w="526117">
                  <a:extLst>
                    <a:ext uri="{9D8B030D-6E8A-4147-A177-3AD203B41FA5}">
                      <a16:colId xmlns:a16="http://schemas.microsoft.com/office/drawing/2014/main" val="2965994704"/>
                    </a:ext>
                  </a:extLst>
                </a:gridCol>
              </a:tblGrid>
              <a:tr h="32701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i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99</a:t>
                      </a:r>
                      <a:endParaRPr lang="zh-CN" altLang="en-US" sz="1100" i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300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182764118"/>
                  </a:ext>
                </a:extLst>
              </a:tr>
              <a:tr h="32701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i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…</a:t>
                      </a:r>
                      <a:endParaRPr lang="zh-CN" altLang="en-US" sz="1100" i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</a:rPr>
                        <a:t>...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97606595"/>
                  </a:ext>
                </a:extLst>
              </a:tr>
              <a:tr h="32701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i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zh-CN" altLang="en-US" sz="1100" i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</a:rPr>
                        <a:t>203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078184661"/>
                  </a:ext>
                </a:extLst>
              </a:tr>
              <a:tr h="32701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i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zh-CN" altLang="en-US" sz="1100" i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</a:rPr>
                        <a:t>202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112636178"/>
                  </a:ext>
                </a:extLst>
              </a:tr>
              <a:tr h="32701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zh-CN" altLang="en-US" sz="11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kern="1200" dirty="0">
                          <a:solidFill>
                            <a:schemeClr val="accent2"/>
                          </a:solidFill>
                        </a:rPr>
                        <a:t>201</a:t>
                      </a:r>
                      <a:endParaRPr lang="zh-CN" altLang="en-US" sz="1200" b="1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133723129"/>
                  </a:ext>
                </a:extLst>
              </a:tr>
              <a:tr h="32701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kern="1200" dirty="0">
                          <a:solidFill>
                            <a:schemeClr val="lt1"/>
                          </a:solidFill>
                        </a:rPr>
                        <a:t>N=100</a:t>
                      </a:r>
                      <a:endParaRPr lang="zh-CN" altLang="en-US" sz="12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4207789"/>
                  </a:ext>
                </a:extLst>
              </a:tr>
            </a:tbl>
          </a:graphicData>
        </a:graphic>
      </p:graphicFrame>
      <p:sp>
        <p:nvSpPr>
          <p:cNvPr id="214" name="文本框 213">
            <a:extLst>
              <a:ext uri="{FF2B5EF4-FFF2-40B4-BE49-F238E27FC236}">
                <a16:creationId xmlns:a16="http://schemas.microsoft.com/office/drawing/2014/main" id="{687C93C8-6B4B-4E9C-9585-BAD2811EA5E9}"/>
              </a:ext>
            </a:extLst>
          </p:cNvPr>
          <p:cNvSpPr txBox="1"/>
          <p:nvPr/>
        </p:nvSpPr>
        <p:spPr>
          <a:xfrm>
            <a:off x="6973054" y="1916548"/>
            <a:ext cx="466734" cy="16158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1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。。。</a:t>
            </a:r>
            <a:endParaRPr lang="en-US" altLang="zh-CN" sz="11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algn="ctr"/>
            <a:endParaRPr lang="en-US" altLang="zh-CN" sz="11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algn="ctr"/>
            <a:endParaRPr lang="en-US" altLang="zh-CN" sz="11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algn="ctr"/>
            <a:endParaRPr lang="en-US" altLang="zh-CN" sz="11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algn="ctr"/>
            <a:r>
              <a:rPr lang="zh-CN" altLang="en-US" sz="11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。。。</a:t>
            </a:r>
            <a:endParaRPr lang="en-US" altLang="zh-CN" sz="11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algn="ctr"/>
            <a:endParaRPr lang="en-US" altLang="zh-CN" sz="11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algn="ctr"/>
            <a:endParaRPr lang="en-US" altLang="zh-CN" sz="11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algn="ctr"/>
            <a:endParaRPr lang="en-US" altLang="zh-CN" sz="11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algn="ctr"/>
            <a:r>
              <a:rPr lang="zh-CN" altLang="en-US" sz="11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。。。</a:t>
            </a:r>
          </a:p>
        </p:txBody>
      </p:sp>
      <p:grpSp>
        <p:nvGrpSpPr>
          <p:cNvPr id="237" name="组合 236">
            <a:extLst>
              <a:ext uri="{FF2B5EF4-FFF2-40B4-BE49-F238E27FC236}">
                <a16:creationId xmlns:a16="http://schemas.microsoft.com/office/drawing/2014/main" id="{0381292B-B9F7-4046-8ADE-3441D1739A22}"/>
              </a:ext>
            </a:extLst>
          </p:cNvPr>
          <p:cNvGrpSpPr/>
          <p:nvPr/>
        </p:nvGrpSpPr>
        <p:grpSpPr>
          <a:xfrm>
            <a:off x="844548" y="1916548"/>
            <a:ext cx="1591459" cy="2673381"/>
            <a:chOff x="844548" y="1916548"/>
            <a:chExt cx="1591459" cy="2673381"/>
          </a:xfrm>
        </p:grpSpPr>
        <p:sp>
          <p:nvSpPr>
            <p:cNvPr id="7" name="箭头: 右 6">
              <a:extLst>
                <a:ext uri="{FF2B5EF4-FFF2-40B4-BE49-F238E27FC236}">
                  <a16:creationId xmlns:a16="http://schemas.microsoft.com/office/drawing/2014/main" id="{F4BC2314-E9A9-41B5-BC55-6467651C93A6}"/>
                </a:ext>
              </a:extLst>
            </p:cNvPr>
            <p:cNvSpPr/>
            <p:nvPr/>
          </p:nvSpPr>
          <p:spPr>
            <a:xfrm>
              <a:off x="978885" y="2504412"/>
              <a:ext cx="374836" cy="165154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36" name="组合 235">
              <a:extLst>
                <a:ext uri="{FF2B5EF4-FFF2-40B4-BE49-F238E27FC236}">
                  <a16:creationId xmlns:a16="http://schemas.microsoft.com/office/drawing/2014/main" id="{AF02CB2B-70B4-4C21-B2AA-2BFB03B17CB3}"/>
                </a:ext>
              </a:extLst>
            </p:cNvPr>
            <p:cNvGrpSpPr/>
            <p:nvPr/>
          </p:nvGrpSpPr>
          <p:grpSpPr>
            <a:xfrm>
              <a:off x="844548" y="1916548"/>
              <a:ext cx="1591459" cy="2673381"/>
              <a:chOff x="844548" y="1916548"/>
              <a:chExt cx="1591459" cy="2673381"/>
            </a:xfrm>
          </p:grpSpPr>
          <p:sp>
            <p:nvSpPr>
              <p:cNvPr id="209" name="文本框 208">
                <a:extLst>
                  <a:ext uri="{FF2B5EF4-FFF2-40B4-BE49-F238E27FC236}">
                    <a16:creationId xmlns:a16="http://schemas.microsoft.com/office/drawing/2014/main" id="{C75BF82E-3897-4930-8C5E-2670AD9C35A6}"/>
                  </a:ext>
                </a:extLst>
              </p:cNvPr>
              <p:cNvSpPr txBox="1"/>
              <p:nvPr/>
            </p:nvSpPr>
            <p:spPr>
              <a:xfrm>
                <a:off x="1252839" y="1948870"/>
                <a:ext cx="1094481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 sz="1400" dirty="0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空闲盘号栈</a:t>
                </a:r>
                <a:r>
                  <a:rPr lang="en-US" altLang="zh-CN" sz="1400" dirty="0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:</a:t>
                </a:r>
              </a:p>
              <a:p>
                <a:pPr algn="ctr"/>
                <a:r>
                  <a:rPr lang="en-US" altLang="zh-CN" sz="1400" dirty="0" err="1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S.free</a:t>
                </a:r>
                <a:r>
                  <a:rPr lang="en-US" altLang="zh-CN" sz="1400" dirty="0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[100]</a:t>
                </a:r>
                <a:endParaRPr lang="zh-CN" altLang="en-US" sz="14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43" name="矩形: 圆角 42">
                <a:extLst>
                  <a:ext uri="{FF2B5EF4-FFF2-40B4-BE49-F238E27FC236}">
                    <a16:creationId xmlns:a16="http://schemas.microsoft.com/office/drawing/2014/main" id="{AC77034B-1174-4BB6-8668-D77B99B58F6A}"/>
                  </a:ext>
                </a:extLst>
              </p:cNvPr>
              <p:cNvSpPr/>
              <p:nvPr/>
            </p:nvSpPr>
            <p:spPr>
              <a:xfrm>
                <a:off x="844548" y="1916548"/>
                <a:ext cx="1591459" cy="2673381"/>
              </a:xfrm>
              <a:prstGeom prst="roundRect">
                <a:avLst/>
              </a:prstGeom>
              <a:noFill/>
              <a:ln w="19050"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235" name="组合 234">
            <a:extLst>
              <a:ext uri="{FF2B5EF4-FFF2-40B4-BE49-F238E27FC236}">
                <a16:creationId xmlns:a16="http://schemas.microsoft.com/office/drawing/2014/main" id="{CE1A151D-C93E-4036-9C77-BC94B145247A}"/>
              </a:ext>
            </a:extLst>
          </p:cNvPr>
          <p:cNvGrpSpPr/>
          <p:nvPr/>
        </p:nvGrpSpPr>
        <p:grpSpPr>
          <a:xfrm>
            <a:off x="5023471" y="3212622"/>
            <a:ext cx="4324558" cy="0"/>
            <a:chOff x="5023471" y="3212622"/>
            <a:chExt cx="4324558" cy="0"/>
          </a:xfrm>
        </p:grpSpPr>
        <p:cxnSp>
          <p:nvCxnSpPr>
            <p:cNvPr id="39" name="直接箭头连接符 38">
              <a:extLst>
                <a:ext uri="{FF2B5EF4-FFF2-40B4-BE49-F238E27FC236}">
                  <a16:creationId xmlns:a16="http://schemas.microsoft.com/office/drawing/2014/main" id="{007643D3-DDCD-403C-8478-EB6A789424C5}"/>
                </a:ext>
              </a:extLst>
            </p:cNvPr>
            <p:cNvCxnSpPr>
              <a:cxnSpLocks/>
            </p:cNvCxnSpPr>
            <p:nvPr/>
          </p:nvCxnSpPr>
          <p:spPr>
            <a:xfrm>
              <a:off x="5023471" y="3212622"/>
              <a:ext cx="92467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5" name="直接箭头连接符 214">
              <a:extLst>
                <a:ext uri="{FF2B5EF4-FFF2-40B4-BE49-F238E27FC236}">
                  <a16:creationId xmlns:a16="http://schemas.microsoft.com/office/drawing/2014/main" id="{53101082-876C-4C6E-97CC-B53B18E3522D}"/>
                </a:ext>
              </a:extLst>
            </p:cNvPr>
            <p:cNvCxnSpPr>
              <a:cxnSpLocks/>
            </p:cNvCxnSpPr>
            <p:nvPr/>
          </p:nvCxnSpPr>
          <p:spPr>
            <a:xfrm>
              <a:off x="6721325" y="3212622"/>
              <a:ext cx="521952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6" name="直接箭头连接符 215">
              <a:extLst>
                <a:ext uri="{FF2B5EF4-FFF2-40B4-BE49-F238E27FC236}">
                  <a16:creationId xmlns:a16="http://schemas.microsoft.com/office/drawing/2014/main" id="{3507EBBE-18C6-4DB4-B541-51D11020508F}"/>
                </a:ext>
              </a:extLst>
            </p:cNvPr>
            <p:cNvCxnSpPr>
              <a:cxnSpLocks/>
            </p:cNvCxnSpPr>
            <p:nvPr/>
          </p:nvCxnSpPr>
          <p:spPr>
            <a:xfrm>
              <a:off x="8229178" y="3212622"/>
              <a:ext cx="1118851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aphicFrame>
        <p:nvGraphicFramePr>
          <p:cNvPr id="218" name="表格 5">
            <a:extLst>
              <a:ext uri="{FF2B5EF4-FFF2-40B4-BE49-F238E27FC236}">
                <a16:creationId xmlns:a16="http://schemas.microsoft.com/office/drawing/2014/main" id="{494F9813-C491-460A-93F4-FA58F0D2B7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2296538"/>
              </p:ext>
            </p:extLst>
          </p:nvPr>
        </p:nvGraphicFramePr>
        <p:xfrm>
          <a:off x="4872173" y="4046787"/>
          <a:ext cx="856362" cy="1962078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330245">
                  <a:extLst>
                    <a:ext uri="{9D8B030D-6E8A-4147-A177-3AD203B41FA5}">
                      <a16:colId xmlns:a16="http://schemas.microsoft.com/office/drawing/2014/main" val="1474642476"/>
                    </a:ext>
                  </a:extLst>
                </a:gridCol>
                <a:gridCol w="526117">
                  <a:extLst>
                    <a:ext uri="{9D8B030D-6E8A-4147-A177-3AD203B41FA5}">
                      <a16:colId xmlns:a16="http://schemas.microsoft.com/office/drawing/2014/main" val="2965994704"/>
                    </a:ext>
                  </a:extLst>
                </a:gridCol>
              </a:tblGrid>
              <a:tr h="32701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i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99</a:t>
                      </a:r>
                      <a:endParaRPr lang="zh-CN" altLang="en-US" sz="1100" i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400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182764118"/>
                  </a:ext>
                </a:extLst>
              </a:tr>
              <a:tr h="32701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i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lang="zh-CN" altLang="en-US" sz="1100" i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97606595"/>
                  </a:ext>
                </a:extLst>
              </a:tr>
              <a:tr h="32701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i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100" i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303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078184661"/>
                  </a:ext>
                </a:extLst>
              </a:tr>
              <a:tr h="32701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i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100" i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302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112636178"/>
                  </a:ext>
                </a:extLst>
              </a:tr>
              <a:tr h="32701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zh-CN" altLang="en-US" sz="11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301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133723129"/>
                  </a:ext>
                </a:extLst>
              </a:tr>
              <a:tr h="32701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N=100</a:t>
                      </a:r>
                      <a:endParaRPr lang="zh-CN" altLang="en-US" sz="12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4207789"/>
                  </a:ext>
                </a:extLst>
              </a:tr>
            </a:tbl>
          </a:graphicData>
        </a:graphic>
      </p:graphicFrame>
      <p:graphicFrame>
        <p:nvGraphicFramePr>
          <p:cNvPr id="220" name="表格 5">
            <a:extLst>
              <a:ext uri="{FF2B5EF4-FFF2-40B4-BE49-F238E27FC236}">
                <a16:creationId xmlns:a16="http://schemas.microsoft.com/office/drawing/2014/main" id="{46DCAD4B-77D1-4D23-8F02-5752DC8D83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1351701"/>
              </p:ext>
            </p:extLst>
          </p:nvPr>
        </p:nvGraphicFramePr>
        <p:xfrm>
          <a:off x="6583426" y="4046787"/>
          <a:ext cx="856362" cy="1962078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330245">
                  <a:extLst>
                    <a:ext uri="{9D8B030D-6E8A-4147-A177-3AD203B41FA5}">
                      <a16:colId xmlns:a16="http://schemas.microsoft.com/office/drawing/2014/main" val="1474642476"/>
                    </a:ext>
                  </a:extLst>
                </a:gridCol>
                <a:gridCol w="526117">
                  <a:extLst>
                    <a:ext uri="{9D8B030D-6E8A-4147-A177-3AD203B41FA5}">
                      <a16:colId xmlns:a16="http://schemas.microsoft.com/office/drawing/2014/main" val="2965994704"/>
                    </a:ext>
                  </a:extLst>
                </a:gridCol>
              </a:tblGrid>
              <a:tr h="32701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i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99</a:t>
                      </a:r>
                      <a:endParaRPr lang="zh-CN" altLang="en-US" sz="1100" i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500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182764118"/>
                  </a:ext>
                </a:extLst>
              </a:tr>
              <a:tr h="32701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i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lang="zh-CN" altLang="en-US" sz="1100" i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97606595"/>
                  </a:ext>
                </a:extLst>
              </a:tr>
              <a:tr h="32701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i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100" i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403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078184661"/>
                  </a:ext>
                </a:extLst>
              </a:tr>
              <a:tr h="32701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i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100" i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402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112636178"/>
                  </a:ext>
                </a:extLst>
              </a:tr>
              <a:tr h="32701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zh-CN" altLang="en-US" sz="11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401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133723129"/>
                  </a:ext>
                </a:extLst>
              </a:tr>
              <a:tr h="32701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N=100</a:t>
                      </a:r>
                      <a:endParaRPr lang="zh-CN" altLang="en-US" sz="12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4207789"/>
                  </a:ext>
                </a:extLst>
              </a:tr>
            </a:tbl>
          </a:graphicData>
        </a:graphic>
      </p:graphicFrame>
      <p:cxnSp>
        <p:nvCxnSpPr>
          <p:cNvPr id="46" name="连接符: 肘形 45">
            <a:extLst>
              <a:ext uri="{FF2B5EF4-FFF2-40B4-BE49-F238E27FC236}">
                <a16:creationId xmlns:a16="http://schemas.microsoft.com/office/drawing/2014/main" id="{C88BAA7F-8350-4CF7-91EC-F7BE33D7E1CD}"/>
              </a:ext>
            </a:extLst>
          </p:cNvPr>
          <p:cNvCxnSpPr>
            <a:cxnSpLocks/>
          </p:cNvCxnSpPr>
          <p:nvPr/>
        </p:nvCxnSpPr>
        <p:spPr>
          <a:xfrm>
            <a:off x="5120962" y="3213222"/>
            <a:ext cx="179392" cy="787661"/>
          </a:xfrm>
          <a:prstGeom prst="bentConnector2">
            <a:avLst/>
          </a:prstGeom>
          <a:ln w="28575">
            <a:prstDash val="sys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2" name="连接符: 肘形 221">
            <a:extLst>
              <a:ext uri="{FF2B5EF4-FFF2-40B4-BE49-F238E27FC236}">
                <a16:creationId xmlns:a16="http://schemas.microsoft.com/office/drawing/2014/main" id="{3379F70D-6B3F-4740-9DDA-DE297016CFD0}"/>
              </a:ext>
            </a:extLst>
          </p:cNvPr>
          <p:cNvCxnSpPr>
            <a:cxnSpLocks/>
          </p:cNvCxnSpPr>
          <p:nvPr/>
        </p:nvCxnSpPr>
        <p:spPr>
          <a:xfrm>
            <a:off x="6847636" y="3205336"/>
            <a:ext cx="179392" cy="787661"/>
          </a:xfrm>
          <a:prstGeom prst="bentConnector2">
            <a:avLst/>
          </a:prstGeom>
          <a:ln w="28575">
            <a:prstDash val="sys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aphicFrame>
        <p:nvGraphicFramePr>
          <p:cNvPr id="223" name="表格 5">
            <a:extLst>
              <a:ext uri="{FF2B5EF4-FFF2-40B4-BE49-F238E27FC236}">
                <a16:creationId xmlns:a16="http://schemas.microsoft.com/office/drawing/2014/main" id="{93647623-7494-4AD8-9F03-DF6512370C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2884821"/>
              </p:ext>
            </p:extLst>
          </p:nvPr>
        </p:nvGraphicFramePr>
        <p:xfrm>
          <a:off x="8397690" y="887229"/>
          <a:ext cx="856362" cy="1635065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330245">
                  <a:extLst>
                    <a:ext uri="{9D8B030D-6E8A-4147-A177-3AD203B41FA5}">
                      <a16:colId xmlns:a16="http://schemas.microsoft.com/office/drawing/2014/main" val="1474642476"/>
                    </a:ext>
                  </a:extLst>
                </a:gridCol>
                <a:gridCol w="526117">
                  <a:extLst>
                    <a:ext uri="{9D8B030D-6E8A-4147-A177-3AD203B41FA5}">
                      <a16:colId xmlns:a16="http://schemas.microsoft.com/office/drawing/2014/main" val="2965994704"/>
                    </a:ext>
                  </a:extLst>
                </a:gridCol>
              </a:tblGrid>
              <a:tr h="32701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i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99</a:t>
                      </a:r>
                      <a:endParaRPr lang="zh-CN" altLang="en-US" sz="1100" i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999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82764118"/>
                  </a:ext>
                </a:extLst>
              </a:tr>
              <a:tr h="32701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i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lang="zh-CN" altLang="en-US" sz="1100" i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7606595"/>
                  </a:ext>
                </a:extLst>
              </a:tr>
              <a:tr h="32701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1</a:t>
                      </a:r>
                      <a:endParaRPr lang="zh-CN" altLang="en-US" sz="11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901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8243874"/>
                  </a:ext>
                </a:extLst>
              </a:tr>
              <a:tr h="32701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zh-CN" altLang="en-US" sz="11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2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3723129"/>
                  </a:ext>
                </a:extLst>
              </a:tr>
              <a:tr h="32701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N=99</a:t>
                      </a:r>
                      <a:endParaRPr lang="zh-CN" altLang="en-US" sz="12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4207789"/>
                  </a:ext>
                </a:extLst>
              </a:tr>
            </a:tbl>
          </a:graphicData>
        </a:graphic>
      </p:graphicFrame>
      <p:cxnSp>
        <p:nvCxnSpPr>
          <p:cNvPr id="224" name="连接符: 肘形 223">
            <a:extLst>
              <a:ext uri="{FF2B5EF4-FFF2-40B4-BE49-F238E27FC236}">
                <a16:creationId xmlns:a16="http://schemas.microsoft.com/office/drawing/2014/main" id="{A44C720B-3A20-4469-B879-3084D0C97DAF}"/>
              </a:ext>
            </a:extLst>
          </p:cNvPr>
          <p:cNvCxnSpPr>
            <a:cxnSpLocks/>
          </p:cNvCxnSpPr>
          <p:nvPr/>
        </p:nvCxnSpPr>
        <p:spPr>
          <a:xfrm flipV="1">
            <a:off x="8314995" y="2520731"/>
            <a:ext cx="519862" cy="687682"/>
          </a:xfrm>
          <a:prstGeom prst="bentConnector2">
            <a:avLst/>
          </a:prstGeom>
          <a:ln w="28575">
            <a:prstDash val="sys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5" name="直接箭头连接符 224">
            <a:extLst>
              <a:ext uri="{FF2B5EF4-FFF2-40B4-BE49-F238E27FC236}">
                <a16:creationId xmlns:a16="http://schemas.microsoft.com/office/drawing/2014/main" id="{D55CBAE7-EE41-4F19-ADE6-2CDA7D68ACB8}"/>
              </a:ext>
            </a:extLst>
          </p:cNvPr>
          <p:cNvCxnSpPr>
            <a:cxnSpLocks/>
          </p:cNvCxnSpPr>
          <p:nvPr/>
        </p:nvCxnSpPr>
        <p:spPr>
          <a:xfrm>
            <a:off x="3681093" y="3212622"/>
            <a:ext cx="574147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6" name="对话气泡: 椭圆形 225">
            <a:extLst>
              <a:ext uri="{FF2B5EF4-FFF2-40B4-BE49-F238E27FC236}">
                <a16:creationId xmlns:a16="http://schemas.microsoft.com/office/drawing/2014/main" id="{DBC0B6C5-6D82-4835-AA28-B92E5DB894A5}"/>
              </a:ext>
            </a:extLst>
          </p:cNvPr>
          <p:cNvSpPr/>
          <p:nvPr/>
        </p:nvSpPr>
        <p:spPr>
          <a:xfrm>
            <a:off x="9267854" y="879461"/>
            <a:ext cx="1587167" cy="754724"/>
          </a:xfrm>
          <a:prstGeom prst="wedgeEllipseCallout">
            <a:avLst>
              <a:gd name="adj1" fmla="val -55032"/>
              <a:gd name="adj2" fmla="val 85041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特殊值</a:t>
            </a:r>
            <a:r>
              <a:rPr lang="en-US" altLang="zh-CN" sz="1200" b="1" dirty="0">
                <a:solidFill>
                  <a:srgbClr val="FF000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0/-1</a:t>
            </a:r>
            <a:r>
              <a:rPr lang="zh-CN" altLang="en-US" sz="12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表示后续无分组</a:t>
            </a:r>
            <a:endParaRPr lang="en-US" altLang="zh-CN" sz="12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cxnSp>
        <p:nvCxnSpPr>
          <p:cNvPr id="61" name="连接符: 曲线 60">
            <a:extLst>
              <a:ext uri="{FF2B5EF4-FFF2-40B4-BE49-F238E27FC236}">
                <a16:creationId xmlns:a16="http://schemas.microsoft.com/office/drawing/2014/main" id="{CA2E33F7-5DD2-4E06-A4CC-ED630B31CC92}"/>
              </a:ext>
            </a:extLst>
          </p:cNvPr>
          <p:cNvCxnSpPr>
            <a:cxnSpLocks/>
          </p:cNvCxnSpPr>
          <p:nvPr/>
        </p:nvCxnSpPr>
        <p:spPr>
          <a:xfrm flipV="1">
            <a:off x="5612520" y="3607052"/>
            <a:ext cx="851848" cy="2247289"/>
          </a:xfrm>
          <a:prstGeom prst="curvedConnector2">
            <a:avLst/>
          </a:prstGeom>
          <a:ln w="127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连接符: 曲线 229">
            <a:extLst>
              <a:ext uri="{FF2B5EF4-FFF2-40B4-BE49-F238E27FC236}">
                <a16:creationId xmlns:a16="http://schemas.microsoft.com/office/drawing/2014/main" id="{C80A6191-705B-4122-ACBF-7104944C420B}"/>
              </a:ext>
            </a:extLst>
          </p:cNvPr>
          <p:cNvCxnSpPr>
            <a:cxnSpLocks/>
          </p:cNvCxnSpPr>
          <p:nvPr/>
        </p:nvCxnSpPr>
        <p:spPr>
          <a:xfrm flipV="1">
            <a:off x="7287550" y="3634800"/>
            <a:ext cx="704006" cy="2247289"/>
          </a:xfrm>
          <a:prstGeom prst="curvedConnector2">
            <a:avLst/>
          </a:prstGeom>
          <a:ln w="127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连接符: 曲线 230">
            <a:extLst>
              <a:ext uri="{FF2B5EF4-FFF2-40B4-BE49-F238E27FC236}">
                <a16:creationId xmlns:a16="http://schemas.microsoft.com/office/drawing/2014/main" id="{DA6BE89D-CE93-4ABF-8A35-D55F6CAF8E14}"/>
              </a:ext>
            </a:extLst>
          </p:cNvPr>
          <p:cNvCxnSpPr>
            <a:cxnSpLocks/>
          </p:cNvCxnSpPr>
          <p:nvPr/>
        </p:nvCxnSpPr>
        <p:spPr>
          <a:xfrm flipV="1">
            <a:off x="2163382" y="3558176"/>
            <a:ext cx="2243268" cy="662212"/>
          </a:xfrm>
          <a:prstGeom prst="curvedConnector3">
            <a:avLst>
              <a:gd name="adj1" fmla="val 50000"/>
            </a:avLst>
          </a:prstGeom>
          <a:ln w="127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连接符: 曲线 232">
            <a:extLst>
              <a:ext uri="{FF2B5EF4-FFF2-40B4-BE49-F238E27FC236}">
                <a16:creationId xmlns:a16="http://schemas.microsoft.com/office/drawing/2014/main" id="{09D4E973-56F3-43E2-99D7-6487A8624B30}"/>
              </a:ext>
            </a:extLst>
          </p:cNvPr>
          <p:cNvCxnSpPr>
            <a:cxnSpLocks/>
          </p:cNvCxnSpPr>
          <p:nvPr/>
        </p:nvCxnSpPr>
        <p:spPr>
          <a:xfrm rot="16200000" flipH="1">
            <a:off x="8717692" y="2748802"/>
            <a:ext cx="1187110" cy="414277"/>
          </a:xfrm>
          <a:prstGeom prst="curvedConnector2">
            <a:avLst/>
          </a:prstGeom>
          <a:ln w="127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5" name="表格 5">
            <a:extLst>
              <a:ext uri="{FF2B5EF4-FFF2-40B4-BE49-F238E27FC236}">
                <a16:creationId xmlns:a16="http://schemas.microsoft.com/office/drawing/2014/main" id="{08D87E0F-F530-4155-B979-5F7C2CA84C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350791"/>
              </p:ext>
            </p:extLst>
          </p:nvPr>
        </p:nvGraphicFramePr>
        <p:xfrm>
          <a:off x="1409503" y="2444068"/>
          <a:ext cx="856362" cy="1962078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330245">
                  <a:extLst>
                    <a:ext uri="{9D8B030D-6E8A-4147-A177-3AD203B41FA5}">
                      <a16:colId xmlns:a16="http://schemas.microsoft.com/office/drawing/2014/main" val="1474642476"/>
                    </a:ext>
                  </a:extLst>
                </a:gridCol>
                <a:gridCol w="526117">
                  <a:extLst>
                    <a:ext uri="{9D8B030D-6E8A-4147-A177-3AD203B41FA5}">
                      <a16:colId xmlns:a16="http://schemas.microsoft.com/office/drawing/2014/main" val="2965994704"/>
                    </a:ext>
                  </a:extLst>
                </a:gridCol>
              </a:tblGrid>
              <a:tr h="32701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i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99</a:t>
                      </a:r>
                      <a:endParaRPr lang="zh-CN" altLang="en-US" sz="1100" i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300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182764118"/>
                  </a:ext>
                </a:extLst>
              </a:tr>
              <a:tr h="32701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i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lang="zh-CN" altLang="en-US" sz="1100" i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97606595"/>
                  </a:ext>
                </a:extLst>
              </a:tr>
              <a:tr h="32701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i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100" i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203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078184661"/>
                  </a:ext>
                </a:extLst>
              </a:tr>
              <a:tr h="32701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i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100" i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202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112636178"/>
                  </a:ext>
                </a:extLst>
              </a:tr>
              <a:tr h="32701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zh-CN" altLang="en-US" sz="11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201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133723129"/>
                  </a:ext>
                </a:extLst>
              </a:tr>
              <a:tr h="32701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N=100</a:t>
                      </a:r>
                      <a:endParaRPr lang="zh-CN" altLang="en-US" sz="12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42077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30346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000"/>
                            </p:stCondLst>
                            <p:childTnLst>
                              <p:par>
                                <p:cTn id="9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84" grpId="0" animBg="1"/>
      <p:bldP spid="137" grpId="0" animBg="1"/>
      <p:bldP spid="6" grpId="0" animBg="1"/>
      <p:bldP spid="138" grpId="0" animBg="1"/>
      <p:bldP spid="214" grpId="0"/>
      <p:bldP spid="22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对话气泡: 椭圆形 83">
            <a:extLst>
              <a:ext uri="{FF2B5EF4-FFF2-40B4-BE49-F238E27FC236}">
                <a16:creationId xmlns:a16="http://schemas.microsoft.com/office/drawing/2014/main" id="{9F5F0E38-218A-485C-BDCA-BEFE110ADCD8}"/>
              </a:ext>
            </a:extLst>
          </p:cNvPr>
          <p:cNvSpPr/>
          <p:nvPr/>
        </p:nvSpPr>
        <p:spPr>
          <a:xfrm>
            <a:off x="1884281" y="820659"/>
            <a:ext cx="1901045" cy="743199"/>
          </a:xfrm>
          <a:prstGeom prst="wedgeEllipseCallout">
            <a:avLst>
              <a:gd name="adj1" fmla="val -36795"/>
              <a:gd name="adj2" fmla="val 76138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第一组连续的空闲扇区，系统启动时载入内存</a:t>
            </a:r>
            <a:endParaRPr lang="en-US" altLang="zh-CN" sz="12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37" name="对话气泡: 矩形 136">
            <a:extLst>
              <a:ext uri="{FF2B5EF4-FFF2-40B4-BE49-F238E27FC236}">
                <a16:creationId xmlns:a16="http://schemas.microsoft.com/office/drawing/2014/main" id="{C35A256A-6F6B-46CE-B8C4-C65A5CEFC97D}"/>
              </a:ext>
            </a:extLst>
          </p:cNvPr>
          <p:cNvSpPr/>
          <p:nvPr/>
        </p:nvSpPr>
        <p:spPr>
          <a:xfrm>
            <a:off x="1608173" y="4665754"/>
            <a:ext cx="683642" cy="384035"/>
          </a:xfrm>
          <a:prstGeom prst="wedgeRectCallout">
            <a:avLst>
              <a:gd name="adj1" fmla="val 6944"/>
              <a:gd name="adj2" fmla="val -103442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下一组</a:t>
            </a:r>
            <a:endParaRPr lang="en-US" altLang="zh-CN" sz="12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algn="ctr"/>
            <a:r>
              <a:rPr lang="zh-CN" altLang="en-US" sz="12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空闲数</a:t>
            </a:r>
          </a:p>
        </p:txBody>
      </p:sp>
      <p:graphicFrame>
        <p:nvGraphicFramePr>
          <p:cNvPr id="60" name="表格 5">
            <a:extLst>
              <a:ext uri="{FF2B5EF4-FFF2-40B4-BE49-F238E27FC236}">
                <a16:creationId xmlns:a16="http://schemas.microsoft.com/office/drawing/2014/main" id="{50D905ED-853A-454C-929F-F2F8AA22FEE0}"/>
              </a:ext>
            </a:extLst>
          </p:cNvPr>
          <p:cNvGraphicFramePr>
            <a:graphicFrameLocks noGrp="1"/>
          </p:cNvGraphicFramePr>
          <p:nvPr/>
        </p:nvGraphicFramePr>
        <p:xfrm>
          <a:off x="3021847" y="3058327"/>
          <a:ext cx="669319" cy="327013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69319">
                  <a:extLst>
                    <a:ext uri="{9D8B030D-6E8A-4147-A177-3AD203B41FA5}">
                      <a16:colId xmlns:a16="http://schemas.microsoft.com/office/drawing/2014/main" val="2965994704"/>
                    </a:ext>
                  </a:extLst>
                </a:gridCol>
              </a:tblGrid>
              <a:tr h="32701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200</a:t>
                      </a:r>
                      <a:endParaRPr lang="zh-CN" altLang="en-US" sz="12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7606595"/>
                  </a:ext>
                </a:extLst>
              </a:tr>
            </a:tbl>
          </a:graphicData>
        </a:graphic>
      </p:graphicFrame>
      <p:sp>
        <p:nvSpPr>
          <p:cNvPr id="6" name="箭头: 下 5">
            <a:extLst>
              <a:ext uri="{FF2B5EF4-FFF2-40B4-BE49-F238E27FC236}">
                <a16:creationId xmlns:a16="http://schemas.microsoft.com/office/drawing/2014/main" id="{C55FF38A-2D2C-46A8-BA6A-C6DE76EE0621}"/>
              </a:ext>
            </a:extLst>
          </p:cNvPr>
          <p:cNvSpPr/>
          <p:nvPr/>
        </p:nvSpPr>
        <p:spPr>
          <a:xfrm rot="5400000">
            <a:off x="2537778" y="3005446"/>
            <a:ext cx="283016" cy="432774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8" name="对话气泡: 矩形 137">
            <a:extLst>
              <a:ext uri="{FF2B5EF4-FFF2-40B4-BE49-F238E27FC236}">
                <a16:creationId xmlns:a16="http://schemas.microsoft.com/office/drawing/2014/main" id="{B54858AB-32FE-483F-BF62-11B753304C1D}"/>
              </a:ext>
            </a:extLst>
          </p:cNvPr>
          <p:cNvSpPr/>
          <p:nvPr/>
        </p:nvSpPr>
        <p:spPr>
          <a:xfrm>
            <a:off x="2720126" y="2136696"/>
            <a:ext cx="856362" cy="384035"/>
          </a:xfrm>
          <a:prstGeom prst="wedgeRectCallout">
            <a:avLst>
              <a:gd name="adj1" fmla="val -100064"/>
              <a:gd name="adj2" fmla="val 55408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下一组</a:t>
            </a:r>
            <a:endParaRPr lang="en-US" altLang="zh-CN" sz="12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algn="ctr"/>
            <a:r>
              <a:rPr lang="zh-CN" altLang="en-US" sz="12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空闲块号</a:t>
            </a:r>
          </a:p>
        </p:txBody>
      </p:sp>
      <p:graphicFrame>
        <p:nvGraphicFramePr>
          <p:cNvPr id="129" name="表格 5">
            <a:extLst>
              <a:ext uri="{FF2B5EF4-FFF2-40B4-BE49-F238E27FC236}">
                <a16:creationId xmlns:a16="http://schemas.microsoft.com/office/drawing/2014/main" id="{9A02F216-A56E-41DA-BAD9-C5F2F9C83C18}"/>
              </a:ext>
            </a:extLst>
          </p:cNvPr>
          <p:cNvGraphicFramePr>
            <a:graphicFrameLocks noGrp="1"/>
          </p:cNvGraphicFramePr>
          <p:nvPr/>
        </p:nvGraphicFramePr>
        <p:xfrm>
          <a:off x="5940359" y="1743422"/>
          <a:ext cx="856362" cy="196207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30245">
                  <a:extLst>
                    <a:ext uri="{9D8B030D-6E8A-4147-A177-3AD203B41FA5}">
                      <a16:colId xmlns:a16="http://schemas.microsoft.com/office/drawing/2014/main" val="1474642476"/>
                    </a:ext>
                  </a:extLst>
                </a:gridCol>
                <a:gridCol w="526117">
                  <a:extLst>
                    <a:ext uri="{9D8B030D-6E8A-4147-A177-3AD203B41FA5}">
                      <a16:colId xmlns:a16="http://schemas.microsoft.com/office/drawing/2014/main" val="2965994704"/>
                    </a:ext>
                  </a:extLst>
                </a:gridCol>
              </a:tblGrid>
              <a:tr h="32701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i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99</a:t>
                      </a:r>
                      <a:endParaRPr lang="zh-CN" altLang="en-US" sz="1100" i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400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182764118"/>
                  </a:ext>
                </a:extLst>
              </a:tr>
              <a:tr h="32701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i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…</a:t>
                      </a:r>
                      <a:endParaRPr lang="zh-CN" altLang="en-US" sz="1100" i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</a:rPr>
                        <a:t>...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63386193"/>
                  </a:ext>
                </a:extLst>
              </a:tr>
              <a:tr h="32701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i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100" i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303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078184661"/>
                  </a:ext>
                </a:extLst>
              </a:tr>
              <a:tr h="32701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i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100" i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302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112636178"/>
                  </a:ext>
                </a:extLst>
              </a:tr>
              <a:tr h="32701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zh-CN" altLang="en-US" sz="11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kern="1200" dirty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301</a:t>
                      </a:r>
                      <a:endParaRPr lang="zh-CN" altLang="en-US" sz="1200" b="1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133723129"/>
                  </a:ext>
                </a:extLst>
              </a:tr>
              <a:tr h="32701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kern="1200" dirty="0">
                          <a:solidFill>
                            <a:schemeClr val="lt1"/>
                          </a:solidFill>
                        </a:rPr>
                        <a:t>N=100</a:t>
                      </a:r>
                      <a:endParaRPr lang="zh-CN" altLang="en-US" sz="12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4207789"/>
                  </a:ext>
                </a:extLst>
              </a:tr>
            </a:tbl>
          </a:graphicData>
        </a:graphic>
      </p:graphicFrame>
      <p:grpSp>
        <p:nvGrpSpPr>
          <p:cNvPr id="21" name="组合 20">
            <a:extLst>
              <a:ext uri="{FF2B5EF4-FFF2-40B4-BE49-F238E27FC236}">
                <a16:creationId xmlns:a16="http://schemas.microsoft.com/office/drawing/2014/main" id="{706A9C60-CC7F-4473-AF5E-D620366AF669}"/>
              </a:ext>
            </a:extLst>
          </p:cNvPr>
          <p:cNvGrpSpPr/>
          <p:nvPr/>
        </p:nvGrpSpPr>
        <p:grpSpPr>
          <a:xfrm>
            <a:off x="8499492" y="3946705"/>
            <a:ext cx="2847959" cy="2542996"/>
            <a:chOff x="8499492" y="3946705"/>
            <a:chExt cx="2847959" cy="2542996"/>
          </a:xfrm>
        </p:grpSpPr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7FFDC5EF-1061-43BC-A607-CF022812CEAF}"/>
                </a:ext>
              </a:extLst>
            </p:cNvPr>
            <p:cNvGrpSpPr/>
            <p:nvPr/>
          </p:nvGrpSpPr>
          <p:grpSpPr>
            <a:xfrm>
              <a:off x="9057011" y="3946705"/>
              <a:ext cx="2290440" cy="2542996"/>
              <a:chOff x="9057011" y="3946705"/>
              <a:chExt cx="2290440" cy="2542996"/>
            </a:xfrm>
          </p:grpSpPr>
          <p:sp>
            <p:nvSpPr>
              <p:cNvPr id="165" name="流程图: 文档 164">
                <a:extLst>
                  <a:ext uri="{FF2B5EF4-FFF2-40B4-BE49-F238E27FC236}">
                    <a16:creationId xmlns:a16="http://schemas.microsoft.com/office/drawing/2014/main" id="{38470BA8-37B2-435B-A5F4-0DCC15D7DCB1}"/>
                  </a:ext>
                </a:extLst>
              </p:cNvPr>
              <p:cNvSpPr/>
              <p:nvPr/>
            </p:nvSpPr>
            <p:spPr>
              <a:xfrm>
                <a:off x="9057011" y="3946705"/>
                <a:ext cx="2290440" cy="2542996"/>
              </a:xfrm>
              <a:prstGeom prst="flowChartDocument">
                <a:avLst/>
              </a:prstGeom>
              <a:solidFill>
                <a:srgbClr val="898E93"/>
              </a:solidFill>
              <a:ln>
                <a:solidFill>
                  <a:srgbClr val="898E9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9" name="组合 18">
                <a:extLst>
                  <a:ext uri="{FF2B5EF4-FFF2-40B4-BE49-F238E27FC236}">
                    <a16:creationId xmlns:a16="http://schemas.microsoft.com/office/drawing/2014/main" id="{7D2AC95C-06A4-4D74-9E1F-92E2A42B0224}"/>
                  </a:ext>
                </a:extLst>
              </p:cNvPr>
              <p:cNvGrpSpPr/>
              <p:nvPr/>
            </p:nvGrpSpPr>
            <p:grpSpPr>
              <a:xfrm>
                <a:off x="9213138" y="4057328"/>
                <a:ext cx="1978185" cy="2073274"/>
                <a:chOff x="9213138" y="4057328"/>
                <a:chExt cx="1978185" cy="2073274"/>
              </a:xfrm>
            </p:grpSpPr>
            <p:sp>
              <p:nvSpPr>
                <p:cNvPr id="167" name="矩形 166">
                  <a:extLst>
                    <a:ext uri="{FF2B5EF4-FFF2-40B4-BE49-F238E27FC236}">
                      <a16:creationId xmlns:a16="http://schemas.microsoft.com/office/drawing/2014/main" id="{BD101D90-815B-4BDC-A27C-1E1115176226}"/>
                    </a:ext>
                  </a:extLst>
                </p:cNvPr>
                <p:cNvSpPr/>
                <p:nvPr/>
              </p:nvSpPr>
              <p:spPr>
                <a:xfrm>
                  <a:off x="9213138" y="4057328"/>
                  <a:ext cx="260963" cy="306703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/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zh-CN" sz="1100" b="1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0</a:t>
                  </a:r>
                  <a:endParaRPr lang="zh-CN" altLang="en-US" sz="1100" b="1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68" name="矩形 167">
                  <a:extLst>
                    <a:ext uri="{FF2B5EF4-FFF2-40B4-BE49-F238E27FC236}">
                      <a16:creationId xmlns:a16="http://schemas.microsoft.com/office/drawing/2014/main" id="{BA3BC93C-F0A3-4CCD-A87C-3A6BAC1BE98D}"/>
                    </a:ext>
                  </a:extLst>
                </p:cNvPr>
                <p:cNvSpPr/>
                <p:nvPr/>
              </p:nvSpPr>
              <p:spPr>
                <a:xfrm>
                  <a:off x="9556582" y="4057328"/>
                  <a:ext cx="260963" cy="306703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/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zh-CN" sz="1100" b="1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1</a:t>
                  </a:r>
                  <a:endParaRPr lang="zh-CN" altLang="en-US" sz="1100" b="1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69" name="矩形 168">
                  <a:extLst>
                    <a:ext uri="{FF2B5EF4-FFF2-40B4-BE49-F238E27FC236}">
                      <a16:creationId xmlns:a16="http://schemas.microsoft.com/office/drawing/2014/main" id="{5EA4F495-402A-4D7A-9336-248FC4A425FC}"/>
                    </a:ext>
                  </a:extLst>
                </p:cNvPr>
                <p:cNvSpPr/>
                <p:nvPr/>
              </p:nvSpPr>
              <p:spPr>
                <a:xfrm>
                  <a:off x="9900026" y="4057328"/>
                  <a:ext cx="260963" cy="306703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/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zh-CN" sz="1100" b="1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2</a:t>
                  </a:r>
                  <a:endParaRPr lang="zh-CN" altLang="en-US" sz="1100" b="1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70" name="矩形 169">
                  <a:extLst>
                    <a:ext uri="{FF2B5EF4-FFF2-40B4-BE49-F238E27FC236}">
                      <a16:creationId xmlns:a16="http://schemas.microsoft.com/office/drawing/2014/main" id="{33FE048E-6B71-4076-AA91-9ECDE0E2AC7B}"/>
                    </a:ext>
                  </a:extLst>
                </p:cNvPr>
                <p:cNvSpPr/>
                <p:nvPr/>
              </p:nvSpPr>
              <p:spPr>
                <a:xfrm>
                  <a:off x="10586914" y="4057328"/>
                  <a:ext cx="260963" cy="306703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/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zh-CN" sz="1100" b="1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98</a:t>
                  </a:r>
                  <a:endParaRPr lang="zh-CN" altLang="en-US" sz="1100" b="1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71" name="矩形 170">
                  <a:extLst>
                    <a:ext uri="{FF2B5EF4-FFF2-40B4-BE49-F238E27FC236}">
                      <a16:creationId xmlns:a16="http://schemas.microsoft.com/office/drawing/2014/main" id="{42B4C7B1-775D-421B-83B8-8A00CE409E83}"/>
                    </a:ext>
                  </a:extLst>
                </p:cNvPr>
                <p:cNvSpPr/>
                <p:nvPr/>
              </p:nvSpPr>
              <p:spPr>
                <a:xfrm>
                  <a:off x="10930360" y="4057328"/>
                  <a:ext cx="260963" cy="306703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/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zh-CN" sz="1100" b="1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99</a:t>
                  </a:r>
                  <a:endParaRPr lang="zh-CN" altLang="en-US" sz="1100" b="1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72" name="矩形 171">
                  <a:extLst>
                    <a:ext uri="{FF2B5EF4-FFF2-40B4-BE49-F238E27FC236}">
                      <a16:creationId xmlns:a16="http://schemas.microsoft.com/office/drawing/2014/main" id="{67EB7114-C14C-43FD-BED6-DC3F839DF2D2}"/>
                    </a:ext>
                  </a:extLst>
                </p:cNvPr>
                <p:cNvSpPr/>
                <p:nvPr/>
              </p:nvSpPr>
              <p:spPr>
                <a:xfrm>
                  <a:off x="9213138" y="5119554"/>
                  <a:ext cx="260963" cy="306703"/>
                </a:xfrm>
                <a:prstGeom prst="rect">
                  <a:avLst/>
                </a:prstGeom>
                <a:ln/>
              </p:spPr>
              <p:style>
                <a:lnRef idx="0">
                  <a:schemeClr val="accent3"/>
                </a:lnRef>
                <a:fillRef idx="3">
                  <a:schemeClr val="accent3"/>
                </a:fillRef>
                <a:effectRef idx="3">
                  <a:schemeClr val="accent3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zh-CN" sz="1100" b="1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30</a:t>
                  </a:r>
                  <a:r>
                    <a:rPr lang="en-US" altLang="zh-CN" sz="1100" b="1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0</a:t>
                  </a:r>
                  <a:endParaRPr lang="zh-CN" altLang="en-US" sz="1100" b="1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73" name="矩形 172">
                  <a:extLst>
                    <a:ext uri="{FF2B5EF4-FFF2-40B4-BE49-F238E27FC236}">
                      <a16:creationId xmlns:a16="http://schemas.microsoft.com/office/drawing/2014/main" id="{DC8EA178-069B-4124-BE38-1F01F7E7ACA7}"/>
                    </a:ext>
                  </a:extLst>
                </p:cNvPr>
                <p:cNvSpPr/>
                <p:nvPr/>
              </p:nvSpPr>
              <p:spPr>
                <a:xfrm>
                  <a:off x="9556582" y="5119554"/>
                  <a:ext cx="260963" cy="306703"/>
                </a:xfrm>
                <a:prstGeom prst="rect">
                  <a:avLst/>
                </a:prstGeom>
                <a:ln/>
              </p:spPr>
              <p:style>
                <a:lnRef idx="0">
                  <a:schemeClr val="accent3"/>
                </a:lnRef>
                <a:fillRef idx="3">
                  <a:schemeClr val="accent3"/>
                </a:fillRef>
                <a:effectRef idx="3">
                  <a:schemeClr val="accent3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zh-CN" sz="1100" b="1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…</a:t>
                  </a:r>
                  <a:endParaRPr lang="zh-CN" altLang="en-US" sz="1100" b="1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74" name="矩形 173">
                  <a:extLst>
                    <a:ext uri="{FF2B5EF4-FFF2-40B4-BE49-F238E27FC236}">
                      <a16:creationId xmlns:a16="http://schemas.microsoft.com/office/drawing/2014/main" id="{225B1B31-837E-4E16-9E8C-F191BE509F36}"/>
                    </a:ext>
                  </a:extLst>
                </p:cNvPr>
                <p:cNvSpPr/>
                <p:nvPr/>
              </p:nvSpPr>
              <p:spPr>
                <a:xfrm>
                  <a:off x="9900026" y="5119554"/>
                  <a:ext cx="260963" cy="306703"/>
                </a:xfrm>
                <a:prstGeom prst="rect">
                  <a:avLst/>
                </a:prstGeom>
                <a:ln/>
              </p:spPr>
              <p:style>
                <a:lnRef idx="0">
                  <a:schemeClr val="accent3"/>
                </a:lnRef>
                <a:fillRef idx="3">
                  <a:schemeClr val="accent3"/>
                </a:fillRef>
                <a:effectRef idx="3">
                  <a:schemeClr val="accent3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zh-CN" sz="1100" b="1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…</a:t>
                  </a:r>
                  <a:endParaRPr lang="zh-CN" altLang="en-US" sz="1100" b="1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75" name="矩形 174">
                  <a:extLst>
                    <a:ext uri="{FF2B5EF4-FFF2-40B4-BE49-F238E27FC236}">
                      <a16:creationId xmlns:a16="http://schemas.microsoft.com/office/drawing/2014/main" id="{C84937DB-755F-4535-B6E4-F94447165C3F}"/>
                    </a:ext>
                  </a:extLst>
                </p:cNvPr>
                <p:cNvSpPr/>
                <p:nvPr/>
              </p:nvSpPr>
              <p:spPr>
                <a:xfrm>
                  <a:off x="10586914" y="5119554"/>
                  <a:ext cx="260963" cy="306703"/>
                </a:xfrm>
                <a:prstGeom prst="rect">
                  <a:avLst/>
                </a:prstGeom>
                <a:ln/>
              </p:spPr>
              <p:style>
                <a:lnRef idx="0">
                  <a:schemeClr val="accent3"/>
                </a:lnRef>
                <a:fillRef idx="3">
                  <a:schemeClr val="accent3"/>
                </a:fillRef>
                <a:effectRef idx="3">
                  <a:schemeClr val="accent3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zh-CN" sz="1100" b="1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…</a:t>
                  </a:r>
                  <a:endParaRPr lang="zh-CN" altLang="en-US" sz="1100" b="1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76" name="矩形 175">
                  <a:extLst>
                    <a:ext uri="{FF2B5EF4-FFF2-40B4-BE49-F238E27FC236}">
                      <a16:creationId xmlns:a16="http://schemas.microsoft.com/office/drawing/2014/main" id="{E5420985-23DF-4C5D-9F28-3D0A9AA2F4D4}"/>
                    </a:ext>
                  </a:extLst>
                </p:cNvPr>
                <p:cNvSpPr/>
                <p:nvPr/>
              </p:nvSpPr>
              <p:spPr>
                <a:xfrm>
                  <a:off x="10930360" y="5118303"/>
                  <a:ext cx="260963" cy="306703"/>
                </a:xfrm>
                <a:prstGeom prst="rect">
                  <a:avLst/>
                </a:prstGeom>
                <a:ln/>
              </p:spPr>
              <p:style>
                <a:lnRef idx="0">
                  <a:schemeClr val="accent3"/>
                </a:lnRef>
                <a:fillRef idx="3">
                  <a:schemeClr val="accent3"/>
                </a:fillRef>
                <a:effectRef idx="3">
                  <a:schemeClr val="accent3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zh-CN" sz="1100" b="1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399</a:t>
                  </a:r>
                  <a:endParaRPr lang="zh-CN" altLang="en-US" sz="1100" b="1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77" name="矩形 176">
                  <a:extLst>
                    <a:ext uri="{FF2B5EF4-FFF2-40B4-BE49-F238E27FC236}">
                      <a16:creationId xmlns:a16="http://schemas.microsoft.com/office/drawing/2014/main" id="{E0BBCF67-C2D8-4D0A-A8B2-E23958888E74}"/>
                    </a:ext>
                  </a:extLst>
                </p:cNvPr>
                <p:cNvSpPr/>
                <p:nvPr/>
              </p:nvSpPr>
              <p:spPr>
                <a:xfrm>
                  <a:off x="9213138" y="5823899"/>
                  <a:ext cx="260963" cy="306703"/>
                </a:xfrm>
                <a:prstGeom prst="rect">
                  <a:avLst/>
                </a:prstGeom>
                <a:ln/>
              </p:spPr>
              <p:style>
                <a:lnRef idx="0">
                  <a:schemeClr val="accent3"/>
                </a:lnRef>
                <a:fillRef idx="3">
                  <a:schemeClr val="accent3"/>
                </a:fillRef>
                <a:effectRef idx="3">
                  <a:schemeClr val="accent3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zh-CN" sz="1100" b="1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900</a:t>
                  </a:r>
                  <a:endParaRPr lang="zh-CN" altLang="en-US" sz="1100" b="1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78" name="矩形 177">
                  <a:extLst>
                    <a:ext uri="{FF2B5EF4-FFF2-40B4-BE49-F238E27FC236}">
                      <a16:creationId xmlns:a16="http://schemas.microsoft.com/office/drawing/2014/main" id="{25A5C435-61EC-42E7-8F72-68D5A11A908A}"/>
                    </a:ext>
                  </a:extLst>
                </p:cNvPr>
                <p:cNvSpPr/>
                <p:nvPr/>
              </p:nvSpPr>
              <p:spPr>
                <a:xfrm>
                  <a:off x="9556582" y="5823899"/>
                  <a:ext cx="260963" cy="306703"/>
                </a:xfrm>
                <a:prstGeom prst="rect">
                  <a:avLst/>
                </a:prstGeom>
                <a:ln/>
              </p:spPr>
              <p:style>
                <a:lnRef idx="0">
                  <a:schemeClr val="accent3"/>
                </a:lnRef>
                <a:fillRef idx="3">
                  <a:schemeClr val="accent3"/>
                </a:fillRef>
                <a:effectRef idx="3">
                  <a:schemeClr val="accent3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zh-CN" sz="1100" b="1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…</a:t>
                  </a:r>
                  <a:endParaRPr lang="zh-CN" altLang="en-US" sz="1100" b="1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79" name="矩形 178">
                  <a:extLst>
                    <a:ext uri="{FF2B5EF4-FFF2-40B4-BE49-F238E27FC236}">
                      <a16:creationId xmlns:a16="http://schemas.microsoft.com/office/drawing/2014/main" id="{37785808-351A-4E4B-8AC4-2BF52F26073B}"/>
                    </a:ext>
                  </a:extLst>
                </p:cNvPr>
                <p:cNvSpPr/>
                <p:nvPr/>
              </p:nvSpPr>
              <p:spPr>
                <a:xfrm>
                  <a:off x="9900026" y="5823899"/>
                  <a:ext cx="260963" cy="306703"/>
                </a:xfrm>
                <a:prstGeom prst="rect">
                  <a:avLst/>
                </a:prstGeom>
                <a:ln/>
              </p:spPr>
              <p:style>
                <a:lnRef idx="0">
                  <a:schemeClr val="accent3"/>
                </a:lnRef>
                <a:fillRef idx="3">
                  <a:schemeClr val="accent3"/>
                </a:fillRef>
                <a:effectRef idx="3">
                  <a:schemeClr val="accent3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zh-CN" sz="1100" b="1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…</a:t>
                  </a:r>
                  <a:endParaRPr lang="zh-CN" altLang="en-US" sz="1100" b="1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80" name="矩形 179">
                  <a:extLst>
                    <a:ext uri="{FF2B5EF4-FFF2-40B4-BE49-F238E27FC236}">
                      <a16:creationId xmlns:a16="http://schemas.microsoft.com/office/drawing/2014/main" id="{C937A8F1-4545-495C-8205-27F1944B08A3}"/>
                    </a:ext>
                  </a:extLst>
                </p:cNvPr>
                <p:cNvSpPr/>
                <p:nvPr/>
              </p:nvSpPr>
              <p:spPr>
                <a:xfrm>
                  <a:off x="9213138" y="4407624"/>
                  <a:ext cx="260963" cy="306703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/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zh-CN" sz="1000" b="1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100</a:t>
                  </a:r>
                  <a:endParaRPr lang="zh-CN" altLang="en-US" sz="1000" b="1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81" name="矩形 180">
                  <a:extLst>
                    <a:ext uri="{FF2B5EF4-FFF2-40B4-BE49-F238E27FC236}">
                      <a16:creationId xmlns:a16="http://schemas.microsoft.com/office/drawing/2014/main" id="{12850610-2DDF-439E-A097-443B8FED95ED}"/>
                    </a:ext>
                  </a:extLst>
                </p:cNvPr>
                <p:cNvSpPr/>
                <p:nvPr/>
              </p:nvSpPr>
              <p:spPr>
                <a:xfrm>
                  <a:off x="9556582" y="4407624"/>
                  <a:ext cx="260963" cy="306703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/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zh-CN" sz="1100" b="1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…</a:t>
                  </a:r>
                  <a:endParaRPr lang="zh-CN" altLang="en-US" sz="1100" b="1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82" name="矩形 181">
                  <a:extLst>
                    <a:ext uri="{FF2B5EF4-FFF2-40B4-BE49-F238E27FC236}">
                      <a16:creationId xmlns:a16="http://schemas.microsoft.com/office/drawing/2014/main" id="{DFD545F3-B6DB-41E0-B19F-DB66C18D7C59}"/>
                    </a:ext>
                  </a:extLst>
                </p:cNvPr>
                <p:cNvSpPr/>
                <p:nvPr/>
              </p:nvSpPr>
              <p:spPr>
                <a:xfrm>
                  <a:off x="9900026" y="4407624"/>
                  <a:ext cx="260963" cy="306703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/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zh-CN" sz="1100" b="1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…</a:t>
                  </a:r>
                  <a:endParaRPr lang="zh-CN" altLang="en-US" sz="1100" b="1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83" name="矩形 182">
                  <a:extLst>
                    <a:ext uri="{FF2B5EF4-FFF2-40B4-BE49-F238E27FC236}">
                      <a16:creationId xmlns:a16="http://schemas.microsoft.com/office/drawing/2014/main" id="{CB1F0BB3-1A30-4395-BC7A-1B86C5D1615B}"/>
                    </a:ext>
                  </a:extLst>
                </p:cNvPr>
                <p:cNvSpPr/>
                <p:nvPr/>
              </p:nvSpPr>
              <p:spPr>
                <a:xfrm>
                  <a:off x="10586914" y="4407624"/>
                  <a:ext cx="260963" cy="306703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/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zh-CN" sz="1100" b="1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…</a:t>
                  </a:r>
                  <a:endParaRPr lang="zh-CN" altLang="en-US" sz="1100" b="1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84" name="矩形 183">
                  <a:extLst>
                    <a:ext uri="{FF2B5EF4-FFF2-40B4-BE49-F238E27FC236}">
                      <a16:creationId xmlns:a16="http://schemas.microsoft.com/office/drawing/2014/main" id="{7DC750DD-2820-4B47-A816-A80380CC0A2F}"/>
                    </a:ext>
                  </a:extLst>
                </p:cNvPr>
                <p:cNvSpPr/>
                <p:nvPr/>
              </p:nvSpPr>
              <p:spPr>
                <a:xfrm>
                  <a:off x="10930360" y="4407624"/>
                  <a:ext cx="260963" cy="306703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/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zh-CN" sz="1000" b="1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199</a:t>
                  </a:r>
                  <a:endParaRPr lang="zh-CN" altLang="en-US" sz="1000" b="1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85" name="矩形 184">
                  <a:extLst>
                    <a:ext uri="{FF2B5EF4-FFF2-40B4-BE49-F238E27FC236}">
                      <a16:creationId xmlns:a16="http://schemas.microsoft.com/office/drawing/2014/main" id="{371FFA39-D00A-4C91-892B-C62C0965343F}"/>
                    </a:ext>
                  </a:extLst>
                </p:cNvPr>
                <p:cNvSpPr/>
                <p:nvPr/>
              </p:nvSpPr>
              <p:spPr>
                <a:xfrm>
                  <a:off x="10243470" y="4057328"/>
                  <a:ext cx="260963" cy="306703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/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zh-CN" sz="1100" b="1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...</a:t>
                  </a:r>
                  <a:endParaRPr lang="zh-CN" altLang="en-US" sz="1100" b="1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86" name="矩形 185">
                  <a:extLst>
                    <a:ext uri="{FF2B5EF4-FFF2-40B4-BE49-F238E27FC236}">
                      <a16:creationId xmlns:a16="http://schemas.microsoft.com/office/drawing/2014/main" id="{EB44935D-C641-43B8-A455-B8F31DCBC9A6}"/>
                    </a:ext>
                  </a:extLst>
                </p:cNvPr>
                <p:cNvSpPr/>
                <p:nvPr/>
              </p:nvSpPr>
              <p:spPr>
                <a:xfrm>
                  <a:off x="10243470" y="5119554"/>
                  <a:ext cx="260963" cy="306703"/>
                </a:xfrm>
                <a:prstGeom prst="rect">
                  <a:avLst/>
                </a:prstGeom>
                <a:ln/>
              </p:spPr>
              <p:style>
                <a:lnRef idx="0">
                  <a:schemeClr val="accent3"/>
                </a:lnRef>
                <a:fillRef idx="3">
                  <a:schemeClr val="accent3"/>
                </a:fillRef>
                <a:effectRef idx="3">
                  <a:schemeClr val="accent3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zh-CN" sz="1100" b="1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…</a:t>
                  </a:r>
                  <a:endParaRPr lang="zh-CN" altLang="en-US" sz="1100" b="1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87" name="矩形 186">
                  <a:extLst>
                    <a:ext uri="{FF2B5EF4-FFF2-40B4-BE49-F238E27FC236}">
                      <a16:creationId xmlns:a16="http://schemas.microsoft.com/office/drawing/2014/main" id="{DB81AC57-C604-4380-8BC9-7A1EF6E2D5D2}"/>
                    </a:ext>
                  </a:extLst>
                </p:cNvPr>
                <p:cNvSpPr/>
                <p:nvPr/>
              </p:nvSpPr>
              <p:spPr>
                <a:xfrm>
                  <a:off x="10243470" y="5823899"/>
                  <a:ext cx="260963" cy="306703"/>
                </a:xfrm>
                <a:prstGeom prst="rect">
                  <a:avLst/>
                </a:prstGeom>
                <a:ln/>
              </p:spPr>
              <p:style>
                <a:lnRef idx="0">
                  <a:schemeClr val="accent3"/>
                </a:lnRef>
                <a:fillRef idx="3">
                  <a:schemeClr val="accent3"/>
                </a:fillRef>
                <a:effectRef idx="3">
                  <a:schemeClr val="accent3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zh-CN" sz="1100" b="1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…</a:t>
                  </a:r>
                  <a:endParaRPr lang="zh-CN" altLang="en-US" sz="1100" b="1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88" name="矩形 187">
                  <a:extLst>
                    <a:ext uri="{FF2B5EF4-FFF2-40B4-BE49-F238E27FC236}">
                      <a16:creationId xmlns:a16="http://schemas.microsoft.com/office/drawing/2014/main" id="{B30DEA8C-906E-4112-8689-68895C02DDD4}"/>
                    </a:ext>
                  </a:extLst>
                </p:cNvPr>
                <p:cNvSpPr/>
                <p:nvPr/>
              </p:nvSpPr>
              <p:spPr>
                <a:xfrm>
                  <a:off x="10243470" y="4407624"/>
                  <a:ext cx="260963" cy="306703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/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zh-CN" sz="1100" b="1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…</a:t>
                  </a:r>
                  <a:endParaRPr lang="zh-CN" altLang="en-US" sz="1100" b="1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89" name="矩形 188">
                  <a:extLst>
                    <a:ext uri="{FF2B5EF4-FFF2-40B4-BE49-F238E27FC236}">
                      <a16:creationId xmlns:a16="http://schemas.microsoft.com/office/drawing/2014/main" id="{E964ADD8-3BD0-44FD-A7E1-EEC3988F223C}"/>
                    </a:ext>
                  </a:extLst>
                </p:cNvPr>
                <p:cNvSpPr/>
                <p:nvPr/>
              </p:nvSpPr>
              <p:spPr>
                <a:xfrm>
                  <a:off x="9213138" y="4765505"/>
                  <a:ext cx="260963" cy="306703"/>
                </a:xfrm>
                <a:prstGeom prst="rect">
                  <a:avLst/>
                </a:prstGeom>
                <a:ln/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zh-CN" sz="1100" b="1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200</a:t>
                  </a:r>
                  <a:endParaRPr lang="zh-CN" altLang="en-US" sz="1100" b="1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90" name="矩形 189">
                  <a:extLst>
                    <a:ext uri="{FF2B5EF4-FFF2-40B4-BE49-F238E27FC236}">
                      <a16:creationId xmlns:a16="http://schemas.microsoft.com/office/drawing/2014/main" id="{15C75108-E5FA-41B4-86CB-891E406BEC89}"/>
                    </a:ext>
                  </a:extLst>
                </p:cNvPr>
                <p:cNvSpPr/>
                <p:nvPr/>
              </p:nvSpPr>
              <p:spPr>
                <a:xfrm>
                  <a:off x="9556582" y="4765505"/>
                  <a:ext cx="260963" cy="306703"/>
                </a:xfrm>
                <a:prstGeom prst="rect">
                  <a:avLst/>
                </a:prstGeom>
                <a:ln/>
              </p:spPr>
              <p:style>
                <a:lnRef idx="0">
                  <a:schemeClr val="accent3"/>
                </a:lnRef>
                <a:fillRef idx="3">
                  <a:schemeClr val="accent3"/>
                </a:fillRef>
                <a:effectRef idx="3">
                  <a:schemeClr val="accent3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zh-CN" sz="1100" b="1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201</a:t>
                  </a:r>
                  <a:endParaRPr lang="zh-CN" altLang="en-US" sz="1100" b="1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91" name="矩形 190">
                  <a:extLst>
                    <a:ext uri="{FF2B5EF4-FFF2-40B4-BE49-F238E27FC236}">
                      <a16:creationId xmlns:a16="http://schemas.microsoft.com/office/drawing/2014/main" id="{07FD2B02-A0CB-4768-9BCE-83D877268930}"/>
                    </a:ext>
                  </a:extLst>
                </p:cNvPr>
                <p:cNvSpPr/>
                <p:nvPr/>
              </p:nvSpPr>
              <p:spPr>
                <a:xfrm>
                  <a:off x="9900026" y="4765505"/>
                  <a:ext cx="260963" cy="306703"/>
                </a:xfrm>
                <a:prstGeom prst="rect">
                  <a:avLst/>
                </a:prstGeom>
                <a:ln/>
              </p:spPr>
              <p:style>
                <a:lnRef idx="0">
                  <a:schemeClr val="accent3"/>
                </a:lnRef>
                <a:fillRef idx="3">
                  <a:schemeClr val="accent3"/>
                </a:fillRef>
                <a:effectRef idx="3">
                  <a:schemeClr val="accent3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zh-CN" sz="1100" b="1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…</a:t>
                  </a:r>
                  <a:endParaRPr lang="zh-CN" altLang="en-US" sz="1100" b="1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92" name="矩形 191">
                  <a:extLst>
                    <a:ext uri="{FF2B5EF4-FFF2-40B4-BE49-F238E27FC236}">
                      <a16:creationId xmlns:a16="http://schemas.microsoft.com/office/drawing/2014/main" id="{0710868C-8933-4FAB-B050-3825DFFBECDD}"/>
                    </a:ext>
                  </a:extLst>
                </p:cNvPr>
                <p:cNvSpPr/>
                <p:nvPr/>
              </p:nvSpPr>
              <p:spPr>
                <a:xfrm>
                  <a:off x="10586914" y="4765505"/>
                  <a:ext cx="260963" cy="306703"/>
                </a:xfrm>
                <a:prstGeom prst="rect">
                  <a:avLst/>
                </a:prstGeom>
                <a:ln/>
              </p:spPr>
              <p:style>
                <a:lnRef idx="0">
                  <a:schemeClr val="accent3"/>
                </a:lnRef>
                <a:fillRef idx="3">
                  <a:schemeClr val="accent3"/>
                </a:fillRef>
                <a:effectRef idx="3">
                  <a:schemeClr val="accent3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zh-CN" sz="1100" b="1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…</a:t>
                  </a:r>
                  <a:endParaRPr lang="zh-CN" altLang="en-US" sz="1100" b="1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93" name="矩形 192">
                  <a:extLst>
                    <a:ext uri="{FF2B5EF4-FFF2-40B4-BE49-F238E27FC236}">
                      <a16:creationId xmlns:a16="http://schemas.microsoft.com/office/drawing/2014/main" id="{3383AE82-502B-403F-888E-23DF8CFAEC87}"/>
                    </a:ext>
                  </a:extLst>
                </p:cNvPr>
                <p:cNvSpPr/>
                <p:nvPr/>
              </p:nvSpPr>
              <p:spPr>
                <a:xfrm>
                  <a:off x="10930360" y="4765505"/>
                  <a:ext cx="260963" cy="306703"/>
                </a:xfrm>
                <a:prstGeom prst="rect">
                  <a:avLst/>
                </a:prstGeom>
                <a:ln/>
              </p:spPr>
              <p:style>
                <a:lnRef idx="0">
                  <a:schemeClr val="accent3"/>
                </a:lnRef>
                <a:fillRef idx="3">
                  <a:schemeClr val="accent3"/>
                </a:fillRef>
                <a:effectRef idx="3">
                  <a:schemeClr val="accent3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zh-CN" sz="1100" b="1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299</a:t>
                  </a:r>
                  <a:endParaRPr lang="zh-CN" altLang="en-US" sz="1100" b="1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94" name="矩形 193">
                  <a:extLst>
                    <a:ext uri="{FF2B5EF4-FFF2-40B4-BE49-F238E27FC236}">
                      <a16:creationId xmlns:a16="http://schemas.microsoft.com/office/drawing/2014/main" id="{49CA6A5B-AA8F-4155-B3D6-FCAE4D21B1F4}"/>
                    </a:ext>
                  </a:extLst>
                </p:cNvPr>
                <p:cNvSpPr/>
                <p:nvPr/>
              </p:nvSpPr>
              <p:spPr>
                <a:xfrm>
                  <a:off x="9213138" y="5473603"/>
                  <a:ext cx="260963" cy="306703"/>
                </a:xfrm>
                <a:prstGeom prst="rect">
                  <a:avLst/>
                </a:prstGeom>
                <a:ln/>
              </p:spPr>
              <p:style>
                <a:lnRef idx="0">
                  <a:schemeClr val="accent3"/>
                </a:lnRef>
                <a:fillRef idx="3">
                  <a:schemeClr val="accent3"/>
                </a:fillRef>
                <a:effectRef idx="3">
                  <a:schemeClr val="accent3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zh-CN" sz="1100" b="1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...</a:t>
                  </a:r>
                  <a:endParaRPr lang="zh-CN" altLang="en-US" sz="1100" b="1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95" name="矩形 194">
                  <a:extLst>
                    <a:ext uri="{FF2B5EF4-FFF2-40B4-BE49-F238E27FC236}">
                      <a16:creationId xmlns:a16="http://schemas.microsoft.com/office/drawing/2014/main" id="{BDE44ACB-A8F8-4E84-99F7-ED6B6B0ED1D4}"/>
                    </a:ext>
                  </a:extLst>
                </p:cNvPr>
                <p:cNvSpPr/>
                <p:nvPr/>
              </p:nvSpPr>
              <p:spPr>
                <a:xfrm>
                  <a:off x="9556582" y="5473603"/>
                  <a:ext cx="260963" cy="306703"/>
                </a:xfrm>
                <a:prstGeom prst="rect">
                  <a:avLst/>
                </a:prstGeom>
                <a:ln/>
              </p:spPr>
              <p:style>
                <a:lnRef idx="0">
                  <a:schemeClr val="accent3"/>
                </a:lnRef>
                <a:fillRef idx="3">
                  <a:schemeClr val="accent3"/>
                </a:fillRef>
                <a:effectRef idx="3">
                  <a:schemeClr val="accent3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zh-CN" sz="1100" b="1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…</a:t>
                  </a:r>
                  <a:endParaRPr lang="zh-CN" altLang="en-US" sz="1100" b="1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96" name="矩形 195">
                  <a:extLst>
                    <a:ext uri="{FF2B5EF4-FFF2-40B4-BE49-F238E27FC236}">
                      <a16:creationId xmlns:a16="http://schemas.microsoft.com/office/drawing/2014/main" id="{314D5BC0-6F99-450A-8BD6-D39A6B393944}"/>
                    </a:ext>
                  </a:extLst>
                </p:cNvPr>
                <p:cNvSpPr/>
                <p:nvPr/>
              </p:nvSpPr>
              <p:spPr>
                <a:xfrm>
                  <a:off x="9900026" y="5473603"/>
                  <a:ext cx="260963" cy="306703"/>
                </a:xfrm>
                <a:prstGeom prst="rect">
                  <a:avLst/>
                </a:prstGeom>
                <a:ln/>
              </p:spPr>
              <p:style>
                <a:lnRef idx="0">
                  <a:schemeClr val="accent3"/>
                </a:lnRef>
                <a:fillRef idx="3">
                  <a:schemeClr val="accent3"/>
                </a:fillRef>
                <a:effectRef idx="3">
                  <a:schemeClr val="accent3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zh-CN" sz="1100" b="1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…</a:t>
                  </a:r>
                  <a:endParaRPr lang="zh-CN" altLang="en-US" sz="1100" b="1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97" name="矩形 196">
                  <a:extLst>
                    <a:ext uri="{FF2B5EF4-FFF2-40B4-BE49-F238E27FC236}">
                      <a16:creationId xmlns:a16="http://schemas.microsoft.com/office/drawing/2014/main" id="{ABA2FD67-12FF-481D-B878-B3C96A3FDECC}"/>
                    </a:ext>
                  </a:extLst>
                </p:cNvPr>
                <p:cNvSpPr/>
                <p:nvPr/>
              </p:nvSpPr>
              <p:spPr>
                <a:xfrm>
                  <a:off x="10586914" y="5473603"/>
                  <a:ext cx="260963" cy="306703"/>
                </a:xfrm>
                <a:prstGeom prst="rect">
                  <a:avLst/>
                </a:prstGeom>
                <a:ln/>
              </p:spPr>
              <p:style>
                <a:lnRef idx="0">
                  <a:schemeClr val="accent3"/>
                </a:lnRef>
                <a:fillRef idx="3">
                  <a:schemeClr val="accent3"/>
                </a:fillRef>
                <a:effectRef idx="3">
                  <a:schemeClr val="accent3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zh-CN" sz="1100" b="1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…</a:t>
                  </a:r>
                  <a:endParaRPr lang="zh-CN" altLang="en-US" sz="1100" b="1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98" name="矩形 197">
                  <a:extLst>
                    <a:ext uri="{FF2B5EF4-FFF2-40B4-BE49-F238E27FC236}">
                      <a16:creationId xmlns:a16="http://schemas.microsoft.com/office/drawing/2014/main" id="{A74AF784-1127-4813-B44F-59AEBA25AA52}"/>
                    </a:ext>
                  </a:extLst>
                </p:cNvPr>
                <p:cNvSpPr/>
                <p:nvPr/>
              </p:nvSpPr>
              <p:spPr>
                <a:xfrm>
                  <a:off x="10930360" y="5471101"/>
                  <a:ext cx="260963" cy="306703"/>
                </a:xfrm>
                <a:prstGeom prst="rect">
                  <a:avLst/>
                </a:prstGeom>
                <a:ln/>
              </p:spPr>
              <p:style>
                <a:lnRef idx="0">
                  <a:schemeClr val="accent3"/>
                </a:lnRef>
                <a:fillRef idx="3">
                  <a:schemeClr val="accent3"/>
                </a:fillRef>
                <a:effectRef idx="3">
                  <a:schemeClr val="accent3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zh-CN" sz="1100" b="1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…</a:t>
                  </a:r>
                  <a:endParaRPr lang="zh-CN" altLang="en-US" sz="1100" b="1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99" name="矩形 198">
                  <a:extLst>
                    <a:ext uri="{FF2B5EF4-FFF2-40B4-BE49-F238E27FC236}">
                      <a16:creationId xmlns:a16="http://schemas.microsoft.com/office/drawing/2014/main" id="{715BFE25-BAD3-42AF-9E15-4962098C4E87}"/>
                    </a:ext>
                  </a:extLst>
                </p:cNvPr>
                <p:cNvSpPr/>
                <p:nvPr/>
              </p:nvSpPr>
              <p:spPr>
                <a:xfrm>
                  <a:off x="10243470" y="4765505"/>
                  <a:ext cx="260963" cy="306703"/>
                </a:xfrm>
                <a:prstGeom prst="rect">
                  <a:avLst/>
                </a:prstGeom>
                <a:ln/>
              </p:spPr>
              <p:style>
                <a:lnRef idx="0">
                  <a:schemeClr val="accent3"/>
                </a:lnRef>
                <a:fillRef idx="3">
                  <a:schemeClr val="accent3"/>
                </a:fillRef>
                <a:effectRef idx="3">
                  <a:schemeClr val="accent3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zh-CN" sz="1100" b="1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…</a:t>
                  </a:r>
                  <a:endParaRPr lang="zh-CN" altLang="en-US" sz="1100" b="1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00" name="矩形 199">
                  <a:extLst>
                    <a:ext uri="{FF2B5EF4-FFF2-40B4-BE49-F238E27FC236}">
                      <a16:creationId xmlns:a16="http://schemas.microsoft.com/office/drawing/2014/main" id="{ABA08E49-B62D-4239-82F5-7F54267E5E3B}"/>
                    </a:ext>
                  </a:extLst>
                </p:cNvPr>
                <p:cNvSpPr/>
                <p:nvPr/>
              </p:nvSpPr>
              <p:spPr>
                <a:xfrm>
                  <a:off x="10243470" y="5473603"/>
                  <a:ext cx="260963" cy="306703"/>
                </a:xfrm>
                <a:prstGeom prst="rect">
                  <a:avLst/>
                </a:prstGeom>
                <a:ln/>
              </p:spPr>
              <p:style>
                <a:lnRef idx="0">
                  <a:schemeClr val="accent3"/>
                </a:lnRef>
                <a:fillRef idx="3">
                  <a:schemeClr val="accent3"/>
                </a:fillRef>
                <a:effectRef idx="3">
                  <a:schemeClr val="accent3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zh-CN" sz="1100" b="1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…</a:t>
                  </a:r>
                  <a:endParaRPr lang="zh-CN" altLang="en-US" sz="1100" b="1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E508D651-D42F-4E94-A41D-8B9DEFDD2A6B}"/>
                </a:ext>
              </a:extLst>
            </p:cNvPr>
            <p:cNvGrpSpPr/>
            <p:nvPr/>
          </p:nvGrpSpPr>
          <p:grpSpPr>
            <a:xfrm>
              <a:off x="8499492" y="4038292"/>
              <a:ext cx="471057" cy="738664"/>
              <a:chOff x="8429826" y="4062949"/>
              <a:chExt cx="471057" cy="738664"/>
            </a:xfrm>
          </p:grpSpPr>
          <p:sp>
            <p:nvSpPr>
              <p:cNvPr id="14" name="左大括号 13">
                <a:extLst>
                  <a:ext uri="{FF2B5EF4-FFF2-40B4-BE49-F238E27FC236}">
                    <a16:creationId xmlns:a16="http://schemas.microsoft.com/office/drawing/2014/main" id="{7FAB558C-E4D6-4A19-B438-DFBD943C5E48}"/>
                  </a:ext>
                </a:extLst>
              </p:cNvPr>
              <p:cNvSpPr/>
              <p:nvPr/>
            </p:nvSpPr>
            <p:spPr>
              <a:xfrm>
                <a:off x="8782598" y="4101241"/>
                <a:ext cx="118285" cy="662081"/>
              </a:xfrm>
              <a:prstGeom prst="leftBrace">
                <a:avLst/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4" name="文本框 203">
                <a:extLst>
                  <a:ext uri="{FF2B5EF4-FFF2-40B4-BE49-F238E27FC236}">
                    <a16:creationId xmlns:a16="http://schemas.microsoft.com/office/drawing/2014/main" id="{59DFB183-B358-4CED-91EC-E0E38B87B900}"/>
                  </a:ext>
                </a:extLst>
              </p:cNvPr>
              <p:cNvSpPr txBox="1"/>
              <p:nvPr/>
            </p:nvSpPr>
            <p:spPr>
              <a:xfrm>
                <a:off x="8429826" y="4062949"/>
                <a:ext cx="366081" cy="7386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 sz="1400" dirty="0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目录区</a:t>
                </a:r>
              </a:p>
            </p:txBody>
          </p:sp>
        </p:grp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85314E3F-520F-4125-8410-13408382CAD0}"/>
                </a:ext>
              </a:extLst>
            </p:cNvPr>
            <p:cNvGrpSpPr/>
            <p:nvPr/>
          </p:nvGrpSpPr>
          <p:grpSpPr>
            <a:xfrm>
              <a:off x="8499492" y="4784792"/>
              <a:ext cx="473111" cy="1345810"/>
              <a:chOff x="8427772" y="4784792"/>
              <a:chExt cx="473111" cy="1345810"/>
            </a:xfrm>
          </p:grpSpPr>
          <p:sp>
            <p:nvSpPr>
              <p:cNvPr id="203" name="左大括号 202">
                <a:extLst>
                  <a:ext uri="{FF2B5EF4-FFF2-40B4-BE49-F238E27FC236}">
                    <a16:creationId xmlns:a16="http://schemas.microsoft.com/office/drawing/2014/main" id="{5DC5361D-8BF2-4E95-9EA0-A9CA42C0A6BD}"/>
                  </a:ext>
                </a:extLst>
              </p:cNvPr>
              <p:cNvSpPr/>
              <p:nvPr/>
            </p:nvSpPr>
            <p:spPr>
              <a:xfrm>
                <a:off x="8782598" y="4784792"/>
                <a:ext cx="118285" cy="1345810"/>
              </a:xfrm>
              <a:prstGeom prst="leftBrace">
                <a:avLst/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5" name="文本框 204">
                <a:extLst>
                  <a:ext uri="{FF2B5EF4-FFF2-40B4-BE49-F238E27FC236}">
                    <a16:creationId xmlns:a16="http://schemas.microsoft.com/office/drawing/2014/main" id="{59506C69-B3C7-4E1C-B9EB-762C6D282C70}"/>
                  </a:ext>
                </a:extLst>
              </p:cNvPr>
              <p:cNvSpPr txBox="1"/>
              <p:nvPr/>
            </p:nvSpPr>
            <p:spPr>
              <a:xfrm>
                <a:off x="8427772" y="5088365"/>
                <a:ext cx="366081" cy="7386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 sz="1400" dirty="0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文件区</a:t>
                </a:r>
              </a:p>
            </p:txBody>
          </p:sp>
        </p:grpSp>
      </p:grpSp>
      <p:graphicFrame>
        <p:nvGraphicFramePr>
          <p:cNvPr id="206" name="表格 5">
            <a:extLst>
              <a:ext uri="{FF2B5EF4-FFF2-40B4-BE49-F238E27FC236}">
                <a16:creationId xmlns:a16="http://schemas.microsoft.com/office/drawing/2014/main" id="{F943B39D-1173-4A94-80F7-C6D7C4396FB1}"/>
              </a:ext>
            </a:extLst>
          </p:cNvPr>
          <p:cNvGraphicFramePr>
            <a:graphicFrameLocks noGrp="1"/>
          </p:cNvGraphicFramePr>
          <p:nvPr/>
        </p:nvGraphicFramePr>
        <p:xfrm>
          <a:off x="9368263" y="1743422"/>
          <a:ext cx="856362" cy="196207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30245">
                  <a:extLst>
                    <a:ext uri="{9D8B030D-6E8A-4147-A177-3AD203B41FA5}">
                      <a16:colId xmlns:a16="http://schemas.microsoft.com/office/drawing/2014/main" val="1474642476"/>
                    </a:ext>
                  </a:extLst>
                </a:gridCol>
                <a:gridCol w="526117">
                  <a:extLst>
                    <a:ext uri="{9D8B030D-6E8A-4147-A177-3AD203B41FA5}">
                      <a16:colId xmlns:a16="http://schemas.microsoft.com/office/drawing/2014/main" val="2965994704"/>
                    </a:ext>
                  </a:extLst>
                </a:gridCol>
              </a:tblGrid>
              <a:tr h="32701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i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99</a:t>
                      </a:r>
                      <a:endParaRPr lang="zh-CN" altLang="en-US" sz="1100" i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</a:rPr>
                        <a:t>999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182764118"/>
                  </a:ext>
                </a:extLst>
              </a:tr>
              <a:tr h="32701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i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lang="zh-CN" altLang="en-US" sz="1100" i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309343580"/>
                  </a:ext>
                </a:extLst>
              </a:tr>
              <a:tr h="32701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i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100" i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903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078184661"/>
                  </a:ext>
                </a:extLst>
              </a:tr>
              <a:tr h="32701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i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100" i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</a:rPr>
                        <a:t>902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112636178"/>
                  </a:ext>
                </a:extLst>
              </a:tr>
              <a:tr h="32701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zh-CN" altLang="en-US" sz="11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</a:rPr>
                        <a:t>901</a:t>
                      </a:r>
                      <a:endParaRPr lang="zh-CN" altLang="en-US" sz="12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133723129"/>
                  </a:ext>
                </a:extLst>
              </a:tr>
              <a:tr h="32701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kern="1200" dirty="0">
                          <a:solidFill>
                            <a:schemeClr val="lt1"/>
                          </a:solidFill>
                        </a:rPr>
                        <a:t>N=99</a:t>
                      </a:r>
                      <a:endParaRPr lang="zh-CN" altLang="en-US" sz="12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4207789"/>
                  </a:ext>
                </a:extLst>
              </a:tr>
            </a:tbl>
          </a:graphicData>
        </a:graphic>
      </p:graphicFrame>
      <p:graphicFrame>
        <p:nvGraphicFramePr>
          <p:cNvPr id="207" name="表格 5">
            <a:extLst>
              <a:ext uri="{FF2B5EF4-FFF2-40B4-BE49-F238E27FC236}">
                <a16:creationId xmlns:a16="http://schemas.microsoft.com/office/drawing/2014/main" id="{6AE68C07-62B8-425A-8C29-807C7FB302E6}"/>
              </a:ext>
            </a:extLst>
          </p:cNvPr>
          <p:cNvGraphicFramePr>
            <a:graphicFrameLocks noGrp="1"/>
          </p:cNvGraphicFramePr>
          <p:nvPr/>
        </p:nvGraphicFramePr>
        <p:xfrm>
          <a:off x="7458633" y="1743422"/>
          <a:ext cx="856362" cy="196207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30245">
                  <a:extLst>
                    <a:ext uri="{9D8B030D-6E8A-4147-A177-3AD203B41FA5}">
                      <a16:colId xmlns:a16="http://schemas.microsoft.com/office/drawing/2014/main" val="1474642476"/>
                    </a:ext>
                  </a:extLst>
                </a:gridCol>
                <a:gridCol w="526117">
                  <a:extLst>
                    <a:ext uri="{9D8B030D-6E8A-4147-A177-3AD203B41FA5}">
                      <a16:colId xmlns:a16="http://schemas.microsoft.com/office/drawing/2014/main" val="2965994704"/>
                    </a:ext>
                  </a:extLst>
                </a:gridCol>
              </a:tblGrid>
              <a:tr h="32701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i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99</a:t>
                      </a:r>
                      <a:endParaRPr lang="zh-CN" altLang="en-US" sz="1100" i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</a:rPr>
                        <a:t>900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182764118"/>
                  </a:ext>
                </a:extLst>
              </a:tr>
              <a:tr h="32701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i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…</a:t>
                      </a:r>
                      <a:endParaRPr lang="zh-CN" altLang="en-US" sz="1100" i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</a:rPr>
                        <a:t>...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63386193"/>
                  </a:ext>
                </a:extLst>
              </a:tr>
              <a:tr h="32701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i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100" i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803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078184661"/>
                  </a:ext>
                </a:extLst>
              </a:tr>
              <a:tr h="32701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i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100" i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802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112636178"/>
                  </a:ext>
                </a:extLst>
              </a:tr>
              <a:tr h="32701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zh-CN" altLang="en-US" sz="11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kern="1200" dirty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801</a:t>
                      </a:r>
                      <a:endParaRPr lang="zh-CN" altLang="en-US" sz="1200" b="1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133723129"/>
                  </a:ext>
                </a:extLst>
              </a:tr>
              <a:tr h="32701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kern="1200" dirty="0">
                          <a:solidFill>
                            <a:schemeClr val="lt1"/>
                          </a:solidFill>
                        </a:rPr>
                        <a:t>N=100</a:t>
                      </a:r>
                      <a:endParaRPr lang="zh-CN" altLang="en-US" sz="12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4207789"/>
                  </a:ext>
                </a:extLst>
              </a:tr>
            </a:tbl>
          </a:graphicData>
        </a:graphic>
      </p:graphicFrame>
      <p:graphicFrame>
        <p:nvGraphicFramePr>
          <p:cNvPr id="213" name="表格 5">
            <a:extLst>
              <a:ext uri="{FF2B5EF4-FFF2-40B4-BE49-F238E27FC236}">
                <a16:creationId xmlns:a16="http://schemas.microsoft.com/office/drawing/2014/main" id="{829D4692-4C2F-4724-8C2D-2C78757CBB39}"/>
              </a:ext>
            </a:extLst>
          </p:cNvPr>
          <p:cNvGraphicFramePr>
            <a:graphicFrameLocks noGrp="1"/>
          </p:cNvGraphicFramePr>
          <p:nvPr/>
        </p:nvGraphicFramePr>
        <p:xfrm>
          <a:off x="4264600" y="1743422"/>
          <a:ext cx="856362" cy="196207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30245">
                  <a:extLst>
                    <a:ext uri="{9D8B030D-6E8A-4147-A177-3AD203B41FA5}">
                      <a16:colId xmlns:a16="http://schemas.microsoft.com/office/drawing/2014/main" val="1474642476"/>
                    </a:ext>
                  </a:extLst>
                </a:gridCol>
                <a:gridCol w="526117">
                  <a:extLst>
                    <a:ext uri="{9D8B030D-6E8A-4147-A177-3AD203B41FA5}">
                      <a16:colId xmlns:a16="http://schemas.microsoft.com/office/drawing/2014/main" val="2965994704"/>
                    </a:ext>
                  </a:extLst>
                </a:gridCol>
              </a:tblGrid>
              <a:tr h="32701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i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99</a:t>
                      </a:r>
                      <a:endParaRPr lang="zh-CN" altLang="en-US" sz="1100" i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300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182764118"/>
                  </a:ext>
                </a:extLst>
              </a:tr>
              <a:tr h="32701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i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…</a:t>
                      </a:r>
                      <a:endParaRPr lang="zh-CN" altLang="en-US" sz="1100" i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</a:rPr>
                        <a:t>...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97606595"/>
                  </a:ext>
                </a:extLst>
              </a:tr>
              <a:tr h="32701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i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zh-CN" altLang="en-US" sz="1100" i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</a:rPr>
                        <a:t>203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078184661"/>
                  </a:ext>
                </a:extLst>
              </a:tr>
              <a:tr h="32701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i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zh-CN" altLang="en-US" sz="1100" i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</a:rPr>
                        <a:t>202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112636178"/>
                  </a:ext>
                </a:extLst>
              </a:tr>
              <a:tr h="32701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zh-CN" altLang="en-US" sz="11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kern="1200" dirty="0">
                          <a:solidFill>
                            <a:schemeClr val="accent2"/>
                          </a:solidFill>
                        </a:rPr>
                        <a:t>201</a:t>
                      </a:r>
                      <a:endParaRPr lang="zh-CN" altLang="en-US" sz="1200" b="1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133723129"/>
                  </a:ext>
                </a:extLst>
              </a:tr>
              <a:tr h="32701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kern="1200" dirty="0">
                          <a:solidFill>
                            <a:schemeClr val="lt1"/>
                          </a:solidFill>
                        </a:rPr>
                        <a:t>N=100</a:t>
                      </a:r>
                      <a:endParaRPr lang="zh-CN" altLang="en-US" sz="12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4207789"/>
                  </a:ext>
                </a:extLst>
              </a:tr>
            </a:tbl>
          </a:graphicData>
        </a:graphic>
      </p:graphicFrame>
      <p:sp>
        <p:nvSpPr>
          <p:cNvPr id="214" name="文本框 213">
            <a:extLst>
              <a:ext uri="{FF2B5EF4-FFF2-40B4-BE49-F238E27FC236}">
                <a16:creationId xmlns:a16="http://schemas.microsoft.com/office/drawing/2014/main" id="{687C93C8-6B4B-4E9C-9585-BAD2811EA5E9}"/>
              </a:ext>
            </a:extLst>
          </p:cNvPr>
          <p:cNvSpPr txBox="1"/>
          <p:nvPr/>
        </p:nvSpPr>
        <p:spPr>
          <a:xfrm>
            <a:off x="6973054" y="1916548"/>
            <a:ext cx="466734" cy="16158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1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。。。</a:t>
            </a:r>
            <a:endParaRPr lang="en-US" altLang="zh-CN" sz="11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algn="ctr"/>
            <a:endParaRPr lang="en-US" altLang="zh-CN" sz="11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algn="ctr"/>
            <a:endParaRPr lang="en-US" altLang="zh-CN" sz="11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algn="ctr"/>
            <a:endParaRPr lang="en-US" altLang="zh-CN" sz="11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algn="ctr"/>
            <a:r>
              <a:rPr lang="zh-CN" altLang="en-US" sz="11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。。。</a:t>
            </a:r>
            <a:endParaRPr lang="en-US" altLang="zh-CN" sz="11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algn="ctr"/>
            <a:endParaRPr lang="en-US" altLang="zh-CN" sz="11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algn="ctr"/>
            <a:endParaRPr lang="en-US" altLang="zh-CN" sz="11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algn="ctr"/>
            <a:endParaRPr lang="en-US" altLang="zh-CN" sz="11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algn="ctr"/>
            <a:r>
              <a:rPr lang="zh-CN" altLang="en-US" sz="11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。。。</a:t>
            </a:r>
          </a:p>
        </p:txBody>
      </p:sp>
      <p:grpSp>
        <p:nvGrpSpPr>
          <p:cNvPr id="237" name="组合 236">
            <a:extLst>
              <a:ext uri="{FF2B5EF4-FFF2-40B4-BE49-F238E27FC236}">
                <a16:creationId xmlns:a16="http://schemas.microsoft.com/office/drawing/2014/main" id="{0381292B-B9F7-4046-8ADE-3441D1739A22}"/>
              </a:ext>
            </a:extLst>
          </p:cNvPr>
          <p:cNvGrpSpPr/>
          <p:nvPr/>
        </p:nvGrpSpPr>
        <p:grpSpPr>
          <a:xfrm>
            <a:off x="844548" y="1916548"/>
            <a:ext cx="1591459" cy="2673381"/>
            <a:chOff x="844548" y="1916548"/>
            <a:chExt cx="1591459" cy="2673381"/>
          </a:xfrm>
        </p:grpSpPr>
        <p:sp>
          <p:nvSpPr>
            <p:cNvPr id="7" name="箭头: 右 6">
              <a:extLst>
                <a:ext uri="{FF2B5EF4-FFF2-40B4-BE49-F238E27FC236}">
                  <a16:creationId xmlns:a16="http://schemas.microsoft.com/office/drawing/2014/main" id="{F4BC2314-E9A9-41B5-BC55-6467651C93A6}"/>
                </a:ext>
              </a:extLst>
            </p:cNvPr>
            <p:cNvSpPr/>
            <p:nvPr/>
          </p:nvSpPr>
          <p:spPr>
            <a:xfrm>
              <a:off x="979291" y="3174624"/>
              <a:ext cx="374836" cy="165154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36" name="组合 235">
              <a:extLst>
                <a:ext uri="{FF2B5EF4-FFF2-40B4-BE49-F238E27FC236}">
                  <a16:creationId xmlns:a16="http://schemas.microsoft.com/office/drawing/2014/main" id="{AF02CB2B-70B4-4C21-B2AA-2BFB03B17CB3}"/>
                </a:ext>
              </a:extLst>
            </p:cNvPr>
            <p:cNvGrpSpPr/>
            <p:nvPr/>
          </p:nvGrpSpPr>
          <p:grpSpPr>
            <a:xfrm>
              <a:off x="844548" y="1916548"/>
              <a:ext cx="1591459" cy="2673381"/>
              <a:chOff x="844548" y="1916548"/>
              <a:chExt cx="1591459" cy="2673381"/>
            </a:xfrm>
          </p:grpSpPr>
          <p:sp>
            <p:nvSpPr>
              <p:cNvPr id="209" name="文本框 208">
                <a:extLst>
                  <a:ext uri="{FF2B5EF4-FFF2-40B4-BE49-F238E27FC236}">
                    <a16:creationId xmlns:a16="http://schemas.microsoft.com/office/drawing/2014/main" id="{C75BF82E-3897-4930-8C5E-2670AD9C35A6}"/>
                  </a:ext>
                </a:extLst>
              </p:cNvPr>
              <p:cNvSpPr txBox="1"/>
              <p:nvPr/>
            </p:nvSpPr>
            <p:spPr>
              <a:xfrm>
                <a:off x="1252839" y="1948870"/>
                <a:ext cx="1094481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 sz="1400" dirty="0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空闲盘号栈</a:t>
                </a:r>
                <a:r>
                  <a:rPr lang="en-US" altLang="zh-CN" sz="1400" dirty="0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:</a:t>
                </a:r>
              </a:p>
              <a:p>
                <a:pPr algn="ctr"/>
                <a:r>
                  <a:rPr lang="en-US" altLang="zh-CN" sz="1400" dirty="0" err="1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S.free</a:t>
                </a:r>
                <a:r>
                  <a:rPr lang="en-US" altLang="zh-CN" sz="1400" dirty="0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[100]</a:t>
                </a:r>
                <a:endParaRPr lang="zh-CN" altLang="en-US" sz="14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43" name="矩形: 圆角 42">
                <a:extLst>
                  <a:ext uri="{FF2B5EF4-FFF2-40B4-BE49-F238E27FC236}">
                    <a16:creationId xmlns:a16="http://schemas.microsoft.com/office/drawing/2014/main" id="{AC77034B-1174-4BB6-8668-D77B99B58F6A}"/>
                  </a:ext>
                </a:extLst>
              </p:cNvPr>
              <p:cNvSpPr/>
              <p:nvPr/>
            </p:nvSpPr>
            <p:spPr>
              <a:xfrm>
                <a:off x="844548" y="1916548"/>
                <a:ext cx="1591459" cy="2673381"/>
              </a:xfrm>
              <a:prstGeom prst="roundRect">
                <a:avLst/>
              </a:prstGeom>
              <a:noFill/>
              <a:ln w="19050"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235" name="组合 234">
            <a:extLst>
              <a:ext uri="{FF2B5EF4-FFF2-40B4-BE49-F238E27FC236}">
                <a16:creationId xmlns:a16="http://schemas.microsoft.com/office/drawing/2014/main" id="{CE1A151D-C93E-4036-9C77-BC94B145247A}"/>
              </a:ext>
            </a:extLst>
          </p:cNvPr>
          <p:cNvGrpSpPr/>
          <p:nvPr/>
        </p:nvGrpSpPr>
        <p:grpSpPr>
          <a:xfrm>
            <a:off x="5023471" y="3212622"/>
            <a:ext cx="4324558" cy="0"/>
            <a:chOff x="5023471" y="3212622"/>
            <a:chExt cx="4324558" cy="0"/>
          </a:xfrm>
        </p:grpSpPr>
        <p:cxnSp>
          <p:nvCxnSpPr>
            <p:cNvPr id="39" name="直接箭头连接符 38">
              <a:extLst>
                <a:ext uri="{FF2B5EF4-FFF2-40B4-BE49-F238E27FC236}">
                  <a16:creationId xmlns:a16="http://schemas.microsoft.com/office/drawing/2014/main" id="{007643D3-DDCD-403C-8478-EB6A789424C5}"/>
                </a:ext>
              </a:extLst>
            </p:cNvPr>
            <p:cNvCxnSpPr>
              <a:cxnSpLocks/>
            </p:cNvCxnSpPr>
            <p:nvPr/>
          </p:nvCxnSpPr>
          <p:spPr>
            <a:xfrm>
              <a:off x="5023471" y="3212622"/>
              <a:ext cx="92467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5" name="直接箭头连接符 214">
              <a:extLst>
                <a:ext uri="{FF2B5EF4-FFF2-40B4-BE49-F238E27FC236}">
                  <a16:creationId xmlns:a16="http://schemas.microsoft.com/office/drawing/2014/main" id="{53101082-876C-4C6E-97CC-B53B18E3522D}"/>
                </a:ext>
              </a:extLst>
            </p:cNvPr>
            <p:cNvCxnSpPr>
              <a:cxnSpLocks/>
            </p:cNvCxnSpPr>
            <p:nvPr/>
          </p:nvCxnSpPr>
          <p:spPr>
            <a:xfrm>
              <a:off x="6721325" y="3212622"/>
              <a:ext cx="521952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6" name="直接箭头连接符 215">
              <a:extLst>
                <a:ext uri="{FF2B5EF4-FFF2-40B4-BE49-F238E27FC236}">
                  <a16:creationId xmlns:a16="http://schemas.microsoft.com/office/drawing/2014/main" id="{3507EBBE-18C6-4DB4-B541-51D11020508F}"/>
                </a:ext>
              </a:extLst>
            </p:cNvPr>
            <p:cNvCxnSpPr>
              <a:cxnSpLocks/>
            </p:cNvCxnSpPr>
            <p:nvPr/>
          </p:nvCxnSpPr>
          <p:spPr>
            <a:xfrm>
              <a:off x="8229178" y="3212622"/>
              <a:ext cx="1118851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aphicFrame>
        <p:nvGraphicFramePr>
          <p:cNvPr id="218" name="表格 5">
            <a:extLst>
              <a:ext uri="{FF2B5EF4-FFF2-40B4-BE49-F238E27FC236}">
                <a16:creationId xmlns:a16="http://schemas.microsoft.com/office/drawing/2014/main" id="{494F9813-C491-460A-93F4-FA58F0D2B7FC}"/>
              </a:ext>
            </a:extLst>
          </p:cNvPr>
          <p:cNvGraphicFramePr>
            <a:graphicFrameLocks noGrp="1"/>
          </p:cNvGraphicFramePr>
          <p:nvPr/>
        </p:nvGraphicFramePr>
        <p:xfrm>
          <a:off x="4872173" y="4046787"/>
          <a:ext cx="856362" cy="1962078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330245">
                  <a:extLst>
                    <a:ext uri="{9D8B030D-6E8A-4147-A177-3AD203B41FA5}">
                      <a16:colId xmlns:a16="http://schemas.microsoft.com/office/drawing/2014/main" val="1474642476"/>
                    </a:ext>
                  </a:extLst>
                </a:gridCol>
                <a:gridCol w="526117">
                  <a:extLst>
                    <a:ext uri="{9D8B030D-6E8A-4147-A177-3AD203B41FA5}">
                      <a16:colId xmlns:a16="http://schemas.microsoft.com/office/drawing/2014/main" val="2965994704"/>
                    </a:ext>
                  </a:extLst>
                </a:gridCol>
              </a:tblGrid>
              <a:tr h="32701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i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99</a:t>
                      </a:r>
                      <a:endParaRPr lang="zh-CN" altLang="en-US" sz="1100" i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400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182764118"/>
                  </a:ext>
                </a:extLst>
              </a:tr>
              <a:tr h="32701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i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lang="zh-CN" altLang="en-US" sz="1100" i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97606595"/>
                  </a:ext>
                </a:extLst>
              </a:tr>
              <a:tr h="32701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i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100" i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303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078184661"/>
                  </a:ext>
                </a:extLst>
              </a:tr>
              <a:tr h="32701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i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100" i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302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112636178"/>
                  </a:ext>
                </a:extLst>
              </a:tr>
              <a:tr h="32701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zh-CN" altLang="en-US" sz="11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301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133723129"/>
                  </a:ext>
                </a:extLst>
              </a:tr>
              <a:tr h="32701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N=100</a:t>
                      </a:r>
                      <a:endParaRPr lang="zh-CN" altLang="en-US" sz="12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4207789"/>
                  </a:ext>
                </a:extLst>
              </a:tr>
            </a:tbl>
          </a:graphicData>
        </a:graphic>
      </p:graphicFrame>
      <p:graphicFrame>
        <p:nvGraphicFramePr>
          <p:cNvPr id="220" name="表格 5">
            <a:extLst>
              <a:ext uri="{FF2B5EF4-FFF2-40B4-BE49-F238E27FC236}">
                <a16:creationId xmlns:a16="http://schemas.microsoft.com/office/drawing/2014/main" id="{46DCAD4B-77D1-4D23-8F02-5752DC8D83FE}"/>
              </a:ext>
            </a:extLst>
          </p:cNvPr>
          <p:cNvGraphicFramePr>
            <a:graphicFrameLocks noGrp="1"/>
          </p:cNvGraphicFramePr>
          <p:nvPr/>
        </p:nvGraphicFramePr>
        <p:xfrm>
          <a:off x="6583426" y="4046787"/>
          <a:ext cx="856362" cy="1962078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330245">
                  <a:extLst>
                    <a:ext uri="{9D8B030D-6E8A-4147-A177-3AD203B41FA5}">
                      <a16:colId xmlns:a16="http://schemas.microsoft.com/office/drawing/2014/main" val="1474642476"/>
                    </a:ext>
                  </a:extLst>
                </a:gridCol>
                <a:gridCol w="526117">
                  <a:extLst>
                    <a:ext uri="{9D8B030D-6E8A-4147-A177-3AD203B41FA5}">
                      <a16:colId xmlns:a16="http://schemas.microsoft.com/office/drawing/2014/main" val="2965994704"/>
                    </a:ext>
                  </a:extLst>
                </a:gridCol>
              </a:tblGrid>
              <a:tr h="32701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i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99</a:t>
                      </a:r>
                      <a:endParaRPr lang="zh-CN" altLang="en-US" sz="1100" i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500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182764118"/>
                  </a:ext>
                </a:extLst>
              </a:tr>
              <a:tr h="32701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i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lang="zh-CN" altLang="en-US" sz="1100" i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97606595"/>
                  </a:ext>
                </a:extLst>
              </a:tr>
              <a:tr h="32701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i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100" i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403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078184661"/>
                  </a:ext>
                </a:extLst>
              </a:tr>
              <a:tr h="32701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i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100" i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402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112636178"/>
                  </a:ext>
                </a:extLst>
              </a:tr>
              <a:tr h="32701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zh-CN" altLang="en-US" sz="11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401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133723129"/>
                  </a:ext>
                </a:extLst>
              </a:tr>
              <a:tr h="32701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N=100</a:t>
                      </a:r>
                      <a:endParaRPr lang="zh-CN" altLang="en-US" sz="12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4207789"/>
                  </a:ext>
                </a:extLst>
              </a:tr>
            </a:tbl>
          </a:graphicData>
        </a:graphic>
      </p:graphicFrame>
      <p:cxnSp>
        <p:nvCxnSpPr>
          <p:cNvPr id="46" name="连接符: 肘形 45">
            <a:extLst>
              <a:ext uri="{FF2B5EF4-FFF2-40B4-BE49-F238E27FC236}">
                <a16:creationId xmlns:a16="http://schemas.microsoft.com/office/drawing/2014/main" id="{C88BAA7F-8350-4CF7-91EC-F7BE33D7E1CD}"/>
              </a:ext>
            </a:extLst>
          </p:cNvPr>
          <p:cNvCxnSpPr>
            <a:cxnSpLocks/>
          </p:cNvCxnSpPr>
          <p:nvPr/>
        </p:nvCxnSpPr>
        <p:spPr>
          <a:xfrm>
            <a:off x="5120962" y="3213222"/>
            <a:ext cx="179392" cy="787661"/>
          </a:xfrm>
          <a:prstGeom prst="bentConnector2">
            <a:avLst/>
          </a:prstGeom>
          <a:ln w="28575">
            <a:prstDash val="sys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2" name="连接符: 肘形 221">
            <a:extLst>
              <a:ext uri="{FF2B5EF4-FFF2-40B4-BE49-F238E27FC236}">
                <a16:creationId xmlns:a16="http://schemas.microsoft.com/office/drawing/2014/main" id="{3379F70D-6B3F-4740-9DDA-DE297016CFD0}"/>
              </a:ext>
            </a:extLst>
          </p:cNvPr>
          <p:cNvCxnSpPr>
            <a:cxnSpLocks/>
          </p:cNvCxnSpPr>
          <p:nvPr/>
        </p:nvCxnSpPr>
        <p:spPr>
          <a:xfrm>
            <a:off x="6847636" y="3205336"/>
            <a:ext cx="179392" cy="787661"/>
          </a:xfrm>
          <a:prstGeom prst="bentConnector2">
            <a:avLst/>
          </a:prstGeom>
          <a:ln w="28575">
            <a:prstDash val="sys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aphicFrame>
        <p:nvGraphicFramePr>
          <p:cNvPr id="223" name="表格 5">
            <a:extLst>
              <a:ext uri="{FF2B5EF4-FFF2-40B4-BE49-F238E27FC236}">
                <a16:creationId xmlns:a16="http://schemas.microsoft.com/office/drawing/2014/main" id="{93647623-7494-4AD8-9F03-DF6512370CC7}"/>
              </a:ext>
            </a:extLst>
          </p:cNvPr>
          <p:cNvGraphicFramePr>
            <a:graphicFrameLocks noGrp="1"/>
          </p:cNvGraphicFramePr>
          <p:nvPr/>
        </p:nvGraphicFramePr>
        <p:xfrm>
          <a:off x="8397690" y="887229"/>
          <a:ext cx="856362" cy="1635065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330245">
                  <a:extLst>
                    <a:ext uri="{9D8B030D-6E8A-4147-A177-3AD203B41FA5}">
                      <a16:colId xmlns:a16="http://schemas.microsoft.com/office/drawing/2014/main" val="1474642476"/>
                    </a:ext>
                  </a:extLst>
                </a:gridCol>
                <a:gridCol w="526117">
                  <a:extLst>
                    <a:ext uri="{9D8B030D-6E8A-4147-A177-3AD203B41FA5}">
                      <a16:colId xmlns:a16="http://schemas.microsoft.com/office/drawing/2014/main" val="2965994704"/>
                    </a:ext>
                  </a:extLst>
                </a:gridCol>
              </a:tblGrid>
              <a:tr h="32701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i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99</a:t>
                      </a:r>
                      <a:endParaRPr lang="zh-CN" altLang="en-US" sz="1100" i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999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82764118"/>
                  </a:ext>
                </a:extLst>
              </a:tr>
              <a:tr h="32701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i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lang="zh-CN" altLang="en-US" sz="1100" i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7606595"/>
                  </a:ext>
                </a:extLst>
              </a:tr>
              <a:tr h="32701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1</a:t>
                      </a:r>
                      <a:endParaRPr lang="zh-CN" altLang="en-US" sz="11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901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8243874"/>
                  </a:ext>
                </a:extLst>
              </a:tr>
              <a:tr h="32701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zh-CN" altLang="en-US" sz="11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2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3723129"/>
                  </a:ext>
                </a:extLst>
              </a:tr>
              <a:tr h="32701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N=99</a:t>
                      </a:r>
                      <a:endParaRPr lang="zh-CN" altLang="en-US" sz="12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4207789"/>
                  </a:ext>
                </a:extLst>
              </a:tr>
            </a:tbl>
          </a:graphicData>
        </a:graphic>
      </p:graphicFrame>
      <p:cxnSp>
        <p:nvCxnSpPr>
          <p:cNvPr id="224" name="连接符: 肘形 223">
            <a:extLst>
              <a:ext uri="{FF2B5EF4-FFF2-40B4-BE49-F238E27FC236}">
                <a16:creationId xmlns:a16="http://schemas.microsoft.com/office/drawing/2014/main" id="{A44C720B-3A20-4469-B879-3084D0C97DAF}"/>
              </a:ext>
            </a:extLst>
          </p:cNvPr>
          <p:cNvCxnSpPr>
            <a:cxnSpLocks/>
          </p:cNvCxnSpPr>
          <p:nvPr/>
        </p:nvCxnSpPr>
        <p:spPr>
          <a:xfrm flipV="1">
            <a:off x="8314995" y="2520731"/>
            <a:ext cx="519862" cy="687682"/>
          </a:xfrm>
          <a:prstGeom prst="bentConnector2">
            <a:avLst/>
          </a:prstGeom>
          <a:ln w="28575">
            <a:prstDash val="sys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5" name="直接箭头连接符 224">
            <a:extLst>
              <a:ext uri="{FF2B5EF4-FFF2-40B4-BE49-F238E27FC236}">
                <a16:creationId xmlns:a16="http://schemas.microsoft.com/office/drawing/2014/main" id="{D55CBAE7-EE41-4F19-ADE6-2CDA7D68ACB8}"/>
              </a:ext>
            </a:extLst>
          </p:cNvPr>
          <p:cNvCxnSpPr>
            <a:cxnSpLocks/>
          </p:cNvCxnSpPr>
          <p:nvPr/>
        </p:nvCxnSpPr>
        <p:spPr>
          <a:xfrm>
            <a:off x="3681093" y="3212622"/>
            <a:ext cx="574147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6" name="对话气泡: 椭圆形 225">
            <a:extLst>
              <a:ext uri="{FF2B5EF4-FFF2-40B4-BE49-F238E27FC236}">
                <a16:creationId xmlns:a16="http://schemas.microsoft.com/office/drawing/2014/main" id="{DBC0B6C5-6D82-4835-AA28-B92E5DB894A5}"/>
              </a:ext>
            </a:extLst>
          </p:cNvPr>
          <p:cNvSpPr/>
          <p:nvPr/>
        </p:nvSpPr>
        <p:spPr>
          <a:xfrm>
            <a:off x="9267854" y="879461"/>
            <a:ext cx="1587167" cy="754724"/>
          </a:xfrm>
          <a:prstGeom prst="wedgeEllipseCallout">
            <a:avLst>
              <a:gd name="adj1" fmla="val -55032"/>
              <a:gd name="adj2" fmla="val 85041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特殊值</a:t>
            </a:r>
            <a:r>
              <a:rPr lang="en-US" altLang="zh-CN" sz="1200" b="1" dirty="0">
                <a:solidFill>
                  <a:srgbClr val="FF000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0/-1</a:t>
            </a:r>
            <a:r>
              <a:rPr lang="zh-CN" altLang="en-US" sz="12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表示后续无分组</a:t>
            </a:r>
            <a:endParaRPr lang="en-US" altLang="zh-CN" sz="12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cxnSp>
        <p:nvCxnSpPr>
          <p:cNvPr id="61" name="连接符: 曲线 60">
            <a:extLst>
              <a:ext uri="{FF2B5EF4-FFF2-40B4-BE49-F238E27FC236}">
                <a16:creationId xmlns:a16="http://schemas.microsoft.com/office/drawing/2014/main" id="{CA2E33F7-5DD2-4E06-A4CC-ED630B31CC92}"/>
              </a:ext>
            </a:extLst>
          </p:cNvPr>
          <p:cNvCxnSpPr>
            <a:cxnSpLocks/>
          </p:cNvCxnSpPr>
          <p:nvPr/>
        </p:nvCxnSpPr>
        <p:spPr>
          <a:xfrm flipV="1">
            <a:off x="5612520" y="3607052"/>
            <a:ext cx="851848" cy="2247289"/>
          </a:xfrm>
          <a:prstGeom prst="curvedConnector2">
            <a:avLst/>
          </a:prstGeom>
          <a:ln w="127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连接符: 曲线 229">
            <a:extLst>
              <a:ext uri="{FF2B5EF4-FFF2-40B4-BE49-F238E27FC236}">
                <a16:creationId xmlns:a16="http://schemas.microsoft.com/office/drawing/2014/main" id="{C80A6191-705B-4122-ACBF-7104944C420B}"/>
              </a:ext>
            </a:extLst>
          </p:cNvPr>
          <p:cNvCxnSpPr>
            <a:cxnSpLocks/>
          </p:cNvCxnSpPr>
          <p:nvPr/>
        </p:nvCxnSpPr>
        <p:spPr>
          <a:xfrm flipV="1">
            <a:off x="7287550" y="3634800"/>
            <a:ext cx="704006" cy="2247289"/>
          </a:xfrm>
          <a:prstGeom prst="curvedConnector2">
            <a:avLst/>
          </a:prstGeom>
          <a:ln w="127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连接符: 曲线 230">
            <a:extLst>
              <a:ext uri="{FF2B5EF4-FFF2-40B4-BE49-F238E27FC236}">
                <a16:creationId xmlns:a16="http://schemas.microsoft.com/office/drawing/2014/main" id="{DA6BE89D-CE93-4ABF-8A35-D55F6CAF8E14}"/>
              </a:ext>
            </a:extLst>
          </p:cNvPr>
          <p:cNvCxnSpPr>
            <a:cxnSpLocks/>
          </p:cNvCxnSpPr>
          <p:nvPr/>
        </p:nvCxnSpPr>
        <p:spPr>
          <a:xfrm flipV="1">
            <a:off x="2163382" y="3558176"/>
            <a:ext cx="2243268" cy="662212"/>
          </a:xfrm>
          <a:prstGeom prst="curvedConnector3">
            <a:avLst>
              <a:gd name="adj1" fmla="val 50000"/>
            </a:avLst>
          </a:prstGeom>
          <a:ln w="127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连接符: 曲线 232">
            <a:extLst>
              <a:ext uri="{FF2B5EF4-FFF2-40B4-BE49-F238E27FC236}">
                <a16:creationId xmlns:a16="http://schemas.microsoft.com/office/drawing/2014/main" id="{09D4E973-56F3-43E2-99D7-6487A8624B30}"/>
              </a:ext>
            </a:extLst>
          </p:cNvPr>
          <p:cNvCxnSpPr>
            <a:cxnSpLocks/>
          </p:cNvCxnSpPr>
          <p:nvPr/>
        </p:nvCxnSpPr>
        <p:spPr>
          <a:xfrm rot="16200000" flipH="1">
            <a:off x="8717692" y="2748802"/>
            <a:ext cx="1187110" cy="414277"/>
          </a:xfrm>
          <a:prstGeom prst="curvedConnector2">
            <a:avLst/>
          </a:prstGeom>
          <a:ln w="127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5" name="表格 5">
            <a:extLst>
              <a:ext uri="{FF2B5EF4-FFF2-40B4-BE49-F238E27FC236}">
                <a16:creationId xmlns:a16="http://schemas.microsoft.com/office/drawing/2014/main" id="{08D87E0F-F530-4155-B979-5F7C2CA84C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2210393"/>
              </p:ext>
            </p:extLst>
          </p:nvPr>
        </p:nvGraphicFramePr>
        <p:xfrm>
          <a:off x="1411762" y="3118022"/>
          <a:ext cx="856362" cy="1308052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330245">
                  <a:extLst>
                    <a:ext uri="{9D8B030D-6E8A-4147-A177-3AD203B41FA5}">
                      <a16:colId xmlns:a16="http://schemas.microsoft.com/office/drawing/2014/main" val="1474642476"/>
                    </a:ext>
                  </a:extLst>
                </a:gridCol>
                <a:gridCol w="526117">
                  <a:extLst>
                    <a:ext uri="{9D8B030D-6E8A-4147-A177-3AD203B41FA5}">
                      <a16:colId xmlns:a16="http://schemas.microsoft.com/office/drawing/2014/main" val="2965994704"/>
                    </a:ext>
                  </a:extLst>
                </a:gridCol>
              </a:tblGrid>
              <a:tr h="32701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i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100" i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203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078184661"/>
                  </a:ext>
                </a:extLst>
              </a:tr>
              <a:tr h="32701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i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100" i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202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112636178"/>
                  </a:ext>
                </a:extLst>
              </a:tr>
              <a:tr h="32701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zh-CN" altLang="en-US" sz="11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201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133723129"/>
                  </a:ext>
                </a:extLst>
              </a:tr>
              <a:tr h="32701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N=3</a:t>
                      </a:r>
                      <a:endParaRPr lang="zh-CN" altLang="en-US" sz="12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4207789"/>
                  </a:ext>
                </a:extLst>
              </a:tr>
            </a:tbl>
          </a:graphicData>
        </a:graphic>
      </p:graphicFrame>
      <p:sp>
        <p:nvSpPr>
          <p:cNvPr id="79" name="文本框 78">
            <a:extLst>
              <a:ext uri="{FF2B5EF4-FFF2-40B4-BE49-F238E27FC236}">
                <a16:creationId xmlns:a16="http://schemas.microsoft.com/office/drawing/2014/main" id="{A2CCEEAF-D1D0-4B5E-9B91-E5FB6AEEE55E}"/>
              </a:ext>
            </a:extLst>
          </p:cNvPr>
          <p:cNvSpPr txBox="1"/>
          <p:nvPr/>
        </p:nvSpPr>
        <p:spPr>
          <a:xfrm>
            <a:off x="2969413" y="2735493"/>
            <a:ext cx="7753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超级块</a:t>
            </a:r>
          </a:p>
        </p:txBody>
      </p:sp>
    </p:spTree>
    <p:extLst>
      <p:ext uri="{BB962C8B-B14F-4D97-AF65-F5344CB8AC3E}">
        <p14:creationId xmlns:p14="http://schemas.microsoft.com/office/powerpoint/2010/main" val="249789134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4AE58B16-E9EB-4912-8E52-E11B8EDE8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文件系统是怎么管理的？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0B21368-69A2-4F30-9CE8-5FBF34688E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文件系统的实现</a:t>
            </a:r>
            <a:endParaRPr lang="en-US" altLang="zh-CN" dirty="0"/>
          </a:p>
          <a:p>
            <a:pPr marL="514350" indent="-514350">
              <a:buFont typeface="Wingdings" panose="05000000000000000000" pitchFamily="2" charset="2"/>
              <a:buChar char="u"/>
            </a:pPr>
            <a:r>
              <a:rPr lang="zh-CN" altLang="en-US" sz="2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文件实现</a:t>
            </a:r>
            <a:endParaRPr lang="en-US" altLang="zh-CN" sz="24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marL="1200184" lvl="1" indent="-514350">
              <a:buFont typeface="Wingdings" panose="05000000000000000000" pitchFamily="2" charset="2"/>
              <a:buChar char="u"/>
            </a:pPr>
            <a:r>
              <a:rPr lang="zh-CN" altLang="en-US" sz="1800" dirty="0"/>
              <a:t>文件分配方式</a:t>
            </a:r>
            <a:endParaRPr lang="en-US" altLang="zh-CN" sz="1800" dirty="0"/>
          </a:p>
          <a:p>
            <a:pPr marL="1200184" lvl="1" indent="-514350">
              <a:buFont typeface="Wingdings" panose="05000000000000000000" pitchFamily="2" charset="2"/>
              <a:buChar char="u"/>
            </a:pPr>
            <a:r>
              <a:rPr lang="zh-CN" altLang="en-US" sz="1800" dirty="0"/>
              <a:t>文件存储空间管理</a:t>
            </a:r>
            <a:endParaRPr lang="en-US" altLang="zh-CN" sz="1800" dirty="0"/>
          </a:p>
          <a:p>
            <a:pPr marL="1657407" lvl="2" indent="-514350">
              <a:buFont typeface="Wingdings" panose="05000000000000000000" pitchFamily="2" charset="2"/>
              <a:buChar char="u"/>
            </a:pPr>
            <a:r>
              <a:rPr lang="zh-CN" altLang="en-US" sz="16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空闲表法</a:t>
            </a:r>
            <a:endParaRPr lang="en-US" altLang="zh-CN" sz="16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marL="1657407" lvl="2" indent="-514350">
              <a:buFont typeface="Wingdings" panose="05000000000000000000" pitchFamily="2" charset="2"/>
              <a:buChar char="u"/>
            </a:pPr>
            <a:r>
              <a:rPr lang="zh-CN" altLang="en-US" sz="16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空闲链表法</a:t>
            </a:r>
            <a:endParaRPr lang="en-US" altLang="zh-CN" sz="16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marL="1657407" lvl="2" indent="-514350"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rgbClr val="FF000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成组链接法</a:t>
            </a:r>
            <a:endParaRPr lang="en-US" altLang="zh-CN" sz="1600" dirty="0">
              <a:solidFill>
                <a:srgbClr val="FF0000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marL="1657407" lvl="2" indent="-514350">
              <a:buFont typeface="Wingdings" panose="05000000000000000000" pitchFamily="2" charset="2"/>
              <a:buChar char="u"/>
            </a:pPr>
            <a:r>
              <a:rPr lang="zh-CN" altLang="en-US" sz="16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位示图法</a:t>
            </a:r>
            <a:endParaRPr lang="en-US" altLang="zh-CN" sz="16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marL="1657407" lvl="2" indent="-514350">
              <a:buFont typeface="Wingdings" panose="05000000000000000000" pitchFamily="2" charset="2"/>
              <a:buChar char="u"/>
            </a:pPr>
            <a:endParaRPr lang="en-US" altLang="zh-CN" sz="1600" dirty="0">
              <a:solidFill>
                <a:schemeClr val="accent2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lvl="1" indent="0">
              <a:buNone/>
            </a:pPr>
            <a:endParaRPr lang="en-US" altLang="zh-CN" sz="1800" dirty="0">
              <a:solidFill>
                <a:schemeClr val="accent2"/>
              </a:solidFill>
            </a:endParaRPr>
          </a:p>
        </p:txBody>
      </p:sp>
      <p:graphicFrame>
        <p:nvGraphicFramePr>
          <p:cNvPr id="42" name="表格 5">
            <a:extLst>
              <a:ext uri="{FF2B5EF4-FFF2-40B4-BE49-F238E27FC236}">
                <a16:creationId xmlns:a16="http://schemas.microsoft.com/office/drawing/2014/main" id="{78E8E824-58E7-4738-AFBB-0749A29EFA91}"/>
              </a:ext>
            </a:extLst>
          </p:cNvPr>
          <p:cNvGraphicFramePr>
            <a:graphicFrameLocks noGrp="1"/>
          </p:cNvGraphicFramePr>
          <p:nvPr/>
        </p:nvGraphicFramePr>
        <p:xfrm>
          <a:off x="4886694" y="2338063"/>
          <a:ext cx="569703" cy="16350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9703">
                  <a:extLst>
                    <a:ext uri="{9D8B030D-6E8A-4147-A177-3AD203B41FA5}">
                      <a16:colId xmlns:a16="http://schemas.microsoft.com/office/drawing/2014/main" val="2965994704"/>
                    </a:ext>
                  </a:extLst>
                </a:gridCol>
              </a:tblGrid>
              <a:tr h="32701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3</a:t>
                      </a:r>
                      <a:endParaRPr lang="zh-CN" altLang="en-US" sz="12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0755778"/>
                  </a:ext>
                </a:extLst>
              </a:tr>
              <a:tr h="32701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1</a:t>
                      </a:r>
                      <a:endParaRPr lang="zh-CN" altLang="en-US" sz="12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82764118"/>
                  </a:ext>
                </a:extLst>
              </a:tr>
              <a:tr h="32701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2</a:t>
                      </a:r>
                      <a:endParaRPr lang="zh-CN" altLang="en-US" sz="12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4997750"/>
                  </a:ext>
                </a:extLst>
              </a:tr>
              <a:tr h="32701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3</a:t>
                      </a:r>
                      <a:endParaRPr lang="zh-CN" altLang="en-US" sz="12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7606595"/>
                  </a:ext>
                </a:extLst>
              </a:tr>
              <a:tr h="32701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...</a:t>
                      </a:r>
                      <a:endParaRPr lang="zh-CN" altLang="en-US" sz="12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3386193"/>
                  </a:ext>
                </a:extLst>
              </a:tr>
            </a:tbl>
          </a:graphicData>
        </a:graphic>
      </p:graphicFrame>
      <p:graphicFrame>
        <p:nvGraphicFramePr>
          <p:cNvPr id="44" name="表格 5">
            <a:extLst>
              <a:ext uri="{FF2B5EF4-FFF2-40B4-BE49-F238E27FC236}">
                <a16:creationId xmlns:a16="http://schemas.microsoft.com/office/drawing/2014/main" id="{915C4022-64DB-4267-B955-AE08E46BAE22}"/>
              </a:ext>
            </a:extLst>
          </p:cNvPr>
          <p:cNvGraphicFramePr>
            <a:graphicFrameLocks noGrp="1"/>
          </p:cNvGraphicFramePr>
          <p:nvPr/>
        </p:nvGraphicFramePr>
        <p:xfrm>
          <a:off x="5962237" y="2338063"/>
          <a:ext cx="569703" cy="9810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9703">
                  <a:extLst>
                    <a:ext uri="{9D8B030D-6E8A-4147-A177-3AD203B41FA5}">
                      <a16:colId xmlns:a16="http://schemas.microsoft.com/office/drawing/2014/main" val="2965994704"/>
                    </a:ext>
                  </a:extLst>
                </a:gridCol>
              </a:tblGrid>
              <a:tr h="32701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2</a:t>
                      </a:r>
                      <a:endParaRPr lang="zh-CN" altLang="en-US" sz="12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4492236"/>
                  </a:ext>
                </a:extLst>
              </a:tr>
              <a:tr h="32701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6</a:t>
                      </a:r>
                      <a:endParaRPr lang="zh-CN" altLang="en-US" sz="12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5340743"/>
                  </a:ext>
                </a:extLst>
              </a:tr>
              <a:tr h="32701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7</a:t>
                      </a:r>
                      <a:endParaRPr lang="zh-CN" altLang="en-US" sz="12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82764118"/>
                  </a:ext>
                </a:extLst>
              </a:tr>
            </a:tbl>
          </a:graphicData>
        </a:graphic>
      </p:graphicFrame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77DAF7E4-A2F3-4F5D-A4E3-835CA30FE00C}"/>
              </a:ext>
            </a:extLst>
          </p:cNvPr>
          <p:cNvCxnSpPr>
            <a:cxnSpLocks/>
          </p:cNvCxnSpPr>
          <p:nvPr/>
        </p:nvCxnSpPr>
        <p:spPr>
          <a:xfrm flipV="1">
            <a:off x="5328871" y="2367825"/>
            <a:ext cx="586418" cy="4607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2" name="文本框 61">
            <a:extLst>
              <a:ext uri="{FF2B5EF4-FFF2-40B4-BE49-F238E27FC236}">
                <a16:creationId xmlns:a16="http://schemas.microsoft.com/office/drawing/2014/main" id="{17676C1A-D5E2-43D1-B351-3A4851CC543D}"/>
              </a:ext>
            </a:extLst>
          </p:cNvPr>
          <p:cNvSpPr txBox="1"/>
          <p:nvPr/>
        </p:nvSpPr>
        <p:spPr>
          <a:xfrm>
            <a:off x="4708206" y="1992415"/>
            <a:ext cx="91623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超级块</a:t>
            </a:r>
          </a:p>
        </p:txBody>
      </p:sp>
      <p:graphicFrame>
        <p:nvGraphicFramePr>
          <p:cNvPr id="63" name="表格 5">
            <a:extLst>
              <a:ext uri="{FF2B5EF4-FFF2-40B4-BE49-F238E27FC236}">
                <a16:creationId xmlns:a16="http://schemas.microsoft.com/office/drawing/2014/main" id="{1F037C39-3D61-4307-A5B4-0D0F525C46C2}"/>
              </a:ext>
            </a:extLst>
          </p:cNvPr>
          <p:cNvGraphicFramePr>
            <a:graphicFrameLocks noGrp="1"/>
          </p:cNvGraphicFramePr>
          <p:nvPr/>
        </p:nvGraphicFramePr>
        <p:xfrm>
          <a:off x="8113323" y="2338063"/>
          <a:ext cx="569703" cy="13080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9703">
                  <a:extLst>
                    <a:ext uri="{9D8B030D-6E8A-4147-A177-3AD203B41FA5}">
                      <a16:colId xmlns:a16="http://schemas.microsoft.com/office/drawing/2014/main" val="2965994704"/>
                    </a:ext>
                  </a:extLst>
                </a:gridCol>
              </a:tblGrid>
              <a:tr h="32701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3</a:t>
                      </a:r>
                      <a:endParaRPr lang="zh-CN" altLang="en-US" sz="12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8190698"/>
                  </a:ext>
                </a:extLst>
              </a:tr>
              <a:tr h="32701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...</a:t>
                      </a:r>
                      <a:endParaRPr lang="zh-CN" altLang="en-US" sz="12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82764118"/>
                  </a:ext>
                </a:extLst>
              </a:tr>
              <a:tr h="32701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...</a:t>
                      </a:r>
                      <a:endParaRPr lang="zh-CN" altLang="en-US" sz="12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5259150"/>
                  </a:ext>
                </a:extLst>
              </a:tr>
              <a:tr h="32701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...</a:t>
                      </a:r>
                      <a:endParaRPr lang="zh-CN" altLang="en-US" sz="12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3807839"/>
                  </a:ext>
                </a:extLst>
              </a:tr>
            </a:tbl>
          </a:graphicData>
        </a:graphic>
      </p:graphicFrame>
      <p:grpSp>
        <p:nvGrpSpPr>
          <p:cNvPr id="64" name="组合 63">
            <a:extLst>
              <a:ext uri="{FF2B5EF4-FFF2-40B4-BE49-F238E27FC236}">
                <a16:creationId xmlns:a16="http://schemas.microsoft.com/office/drawing/2014/main" id="{38A3BCA8-AE6C-46E8-9CDF-724F3F769B0D}"/>
              </a:ext>
            </a:extLst>
          </p:cNvPr>
          <p:cNvGrpSpPr/>
          <p:nvPr/>
        </p:nvGrpSpPr>
        <p:grpSpPr>
          <a:xfrm>
            <a:off x="9057011" y="3946705"/>
            <a:ext cx="2290440" cy="2542996"/>
            <a:chOff x="5291091" y="2684468"/>
            <a:chExt cx="2290440" cy="2542996"/>
          </a:xfrm>
        </p:grpSpPr>
        <p:sp>
          <p:nvSpPr>
            <p:cNvPr id="65" name="流程图: 文档 64">
              <a:extLst>
                <a:ext uri="{FF2B5EF4-FFF2-40B4-BE49-F238E27FC236}">
                  <a16:creationId xmlns:a16="http://schemas.microsoft.com/office/drawing/2014/main" id="{F12ECC48-D482-45E8-9133-BE51985157FC}"/>
                </a:ext>
              </a:extLst>
            </p:cNvPr>
            <p:cNvSpPr/>
            <p:nvPr/>
          </p:nvSpPr>
          <p:spPr>
            <a:xfrm>
              <a:off x="5291091" y="2684468"/>
              <a:ext cx="2290440" cy="2542996"/>
            </a:xfrm>
            <a:prstGeom prst="flowChartDocument">
              <a:avLst/>
            </a:prstGeom>
            <a:solidFill>
              <a:srgbClr val="898E93"/>
            </a:solidFill>
            <a:ln>
              <a:solidFill>
                <a:srgbClr val="898E9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F9D8A8DB-22EE-4DC5-A33E-A7E7068BF3FA}"/>
                </a:ext>
              </a:extLst>
            </p:cNvPr>
            <p:cNvSpPr/>
            <p:nvPr/>
          </p:nvSpPr>
          <p:spPr>
            <a:xfrm>
              <a:off x="5425919" y="2836335"/>
              <a:ext cx="334025" cy="426524"/>
            </a:xfrm>
            <a:prstGeom prst="rect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0</a:t>
              </a:r>
              <a:endParaRPr lang="zh-CN" altLang="en-US" sz="1400" b="1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847DFC6F-6B2D-47F2-A7A9-E83C5BA607C3}"/>
                </a:ext>
              </a:extLst>
            </p:cNvPr>
            <p:cNvSpPr/>
            <p:nvPr/>
          </p:nvSpPr>
          <p:spPr>
            <a:xfrm>
              <a:off x="5855225" y="2836335"/>
              <a:ext cx="334025" cy="426524"/>
            </a:xfrm>
            <a:prstGeom prst="rect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1</a:t>
              </a:r>
              <a:endParaRPr lang="zh-CN" altLang="en-US" sz="1400" b="1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FE3CA643-2837-4B38-9646-15A7B67BD513}"/>
                </a:ext>
              </a:extLst>
            </p:cNvPr>
            <p:cNvSpPr/>
            <p:nvPr/>
          </p:nvSpPr>
          <p:spPr>
            <a:xfrm>
              <a:off x="6284530" y="2836335"/>
              <a:ext cx="334025" cy="426524"/>
            </a:xfrm>
            <a:prstGeom prst="rect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2</a:t>
              </a:r>
              <a:endParaRPr lang="zh-CN" altLang="en-US" sz="1400" b="1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A49B8A87-15B2-443D-A7D9-ABBE2B478C22}"/>
                </a:ext>
              </a:extLst>
            </p:cNvPr>
            <p:cNvSpPr/>
            <p:nvPr/>
          </p:nvSpPr>
          <p:spPr>
            <a:xfrm>
              <a:off x="6713835" y="2836335"/>
              <a:ext cx="334025" cy="426524"/>
            </a:xfrm>
            <a:prstGeom prst="rect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3</a:t>
              </a:r>
              <a:endParaRPr lang="zh-CN" altLang="en-US" sz="1400" b="1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DCBB287C-AD04-4269-8E13-B32031F0E99A}"/>
                </a:ext>
              </a:extLst>
            </p:cNvPr>
            <p:cNvSpPr/>
            <p:nvPr/>
          </p:nvSpPr>
          <p:spPr>
            <a:xfrm>
              <a:off x="7143141" y="2836335"/>
              <a:ext cx="334025" cy="426524"/>
            </a:xfrm>
            <a:prstGeom prst="rect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4</a:t>
              </a:r>
              <a:endParaRPr lang="zh-CN" altLang="en-US" sz="1400" b="1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15D8CDBD-F807-4B0B-A0DB-E5B380FE9622}"/>
                </a:ext>
              </a:extLst>
            </p:cNvPr>
            <p:cNvSpPr/>
            <p:nvPr/>
          </p:nvSpPr>
          <p:spPr>
            <a:xfrm>
              <a:off x="5425919" y="3376004"/>
              <a:ext cx="334025" cy="426524"/>
            </a:xfrm>
            <a:prstGeom prst="rect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5</a:t>
              </a:r>
              <a:endParaRPr lang="zh-CN" altLang="en-US" sz="1400" b="1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F45BB332-49BE-4B2E-AD17-7A4B31979124}"/>
                </a:ext>
              </a:extLst>
            </p:cNvPr>
            <p:cNvSpPr/>
            <p:nvPr/>
          </p:nvSpPr>
          <p:spPr>
            <a:xfrm>
              <a:off x="5855225" y="3376004"/>
              <a:ext cx="334025" cy="426524"/>
            </a:xfrm>
            <a:prstGeom prst="rect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6</a:t>
              </a:r>
              <a:endParaRPr lang="zh-CN" altLang="en-US" sz="1400" b="1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F63FBC7C-8121-4818-84E5-6643755566F8}"/>
                </a:ext>
              </a:extLst>
            </p:cNvPr>
            <p:cNvSpPr/>
            <p:nvPr/>
          </p:nvSpPr>
          <p:spPr>
            <a:xfrm>
              <a:off x="6284530" y="3376004"/>
              <a:ext cx="334025" cy="426524"/>
            </a:xfrm>
            <a:prstGeom prst="rect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7</a:t>
              </a:r>
              <a:endParaRPr lang="zh-CN" altLang="en-US" sz="1400" b="1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42A9F2CB-6F5C-4459-89CD-BF07D3219225}"/>
                </a:ext>
              </a:extLst>
            </p:cNvPr>
            <p:cNvSpPr/>
            <p:nvPr/>
          </p:nvSpPr>
          <p:spPr>
            <a:xfrm>
              <a:off x="6713835" y="3376004"/>
              <a:ext cx="334025" cy="426524"/>
            </a:xfrm>
            <a:prstGeom prst="rect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8</a:t>
              </a:r>
              <a:endParaRPr lang="zh-CN" altLang="en-US" sz="1400" b="1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1E77F612-7957-4452-8FEA-7628F6FDF485}"/>
                </a:ext>
              </a:extLst>
            </p:cNvPr>
            <p:cNvSpPr/>
            <p:nvPr/>
          </p:nvSpPr>
          <p:spPr>
            <a:xfrm>
              <a:off x="7143141" y="3376004"/>
              <a:ext cx="334025" cy="426524"/>
            </a:xfrm>
            <a:prstGeom prst="rect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9</a:t>
              </a:r>
              <a:endParaRPr lang="zh-CN" altLang="en-US" sz="1400" b="1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4554AB61-9FEF-4C3F-98B6-0EBF4E7B35F5}"/>
                </a:ext>
              </a:extLst>
            </p:cNvPr>
            <p:cNvSpPr/>
            <p:nvPr/>
          </p:nvSpPr>
          <p:spPr>
            <a:xfrm>
              <a:off x="5425919" y="3915673"/>
              <a:ext cx="334025" cy="426524"/>
            </a:xfrm>
            <a:prstGeom prst="rect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...</a:t>
              </a:r>
              <a:endParaRPr lang="zh-CN" altLang="en-US" sz="1400" b="1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5C94290E-46BC-4C95-BBD6-5CB96AD12440}"/>
                </a:ext>
              </a:extLst>
            </p:cNvPr>
            <p:cNvSpPr/>
            <p:nvPr/>
          </p:nvSpPr>
          <p:spPr>
            <a:xfrm>
              <a:off x="5855225" y="3915673"/>
              <a:ext cx="334025" cy="426524"/>
            </a:xfrm>
            <a:prstGeom prst="rect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78" name="矩形 77">
              <a:extLst>
                <a:ext uri="{FF2B5EF4-FFF2-40B4-BE49-F238E27FC236}">
                  <a16:creationId xmlns:a16="http://schemas.microsoft.com/office/drawing/2014/main" id="{B8A13DEF-D73F-41BE-813C-FA98C5FE46F6}"/>
                </a:ext>
              </a:extLst>
            </p:cNvPr>
            <p:cNvSpPr/>
            <p:nvPr/>
          </p:nvSpPr>
          <p:spPr>
            <a:xfrm>
              <a:off x="6284530" y="3915673"/>
              <a:ext cx="334025" cy="426524"/>
            </a:xfrm>
            <a:prstGeom prst="rect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b="1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23</a:t>
              </a:r>
              <a:endParaRPr lang="zh-CN" altLang="en-US" sz="1000" b="1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CFBAB24C-F1EA-4852-9EEB-46AD99893CDD}"/>
                </a:ext>
              </a:extLst>
            </p:cNvPr>
            <p:cNvSpPr/>
            <p:nvPr/>
          </p:nvSpPr>
          <p:spPr>
            <a:xfrm>
              <a:off x="6713835" y="3915673"/>
              <a:ext cx="334025" cy="426524"/>
            </a:xfrm>
            <a:prstGeom prst="rect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A5A90EE0-BEF2-4D1B-96CC-2196D24870BE}"/>
                </a:ext>
              </a:extLst>
            </p:cNvPr>
            <p:cNvSpPr/>
            <p:nvPr/>
          </p:nvSpPr>
          <p:spPr>
            <a:xfrm>
              <a:off x="7143141" y="3915673"/>
              <a:ext cx="334025" cy="426524"/>
            </a:xfrm>
            <a:prstGeom prst="rect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89C6ECFF-8950-4152-9F45-8D02A039ADD0}"/>
                </a:ext>
              </a:extLst>
            </p:cNvPr>
            <p:cNvSpPr/>
            <p:nvPr/>
          </p:nvSpPr>
          <p:spPr>
            <a:xfrm>
              <a:off x="5425919" y="4455342"/>
              <a:ext cx="334025" cy="426524"/>
            </a:xfrm>
            <a:prstGeom prst="rect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0AF04AFC-CB8B-4610-A96A-10C2AB7DA820}"/>
                </a:ext>
              </a:extLst>
            </p:cNvPr>
            <p:cNvSpPr/>
            <p:nvPr/>
          </p:nvSpPr>
          <p:spPr>
            <a:xfrm>
              <a:off x="5855225" y="4455342"/>
              <a:ext cx="334025" cy="426524"/>
            </a:xfrm>
            <a:prstGeom prst="rect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E8351E05-E060-427B-8C18-1F1F34C90A9A}"/>
                </a:ext>
              </a:extLst>
            </p:cNvPr>
            <p:cNvSpPr/>
            <p:nvPr/>
          </p:nvSpPr>
          <p:spPr>
            <a:xfrm>
              <a:off x="6284530" y="4455342"/>
              <a:ext cx="334025" cy="426524"/>
            </a:xfrm>
            <a:prstGeom prst="rect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sp>
        <p:nvSpPr>
          <p:cNvPr id="84" name="对话气泡: 椭圆形 83">
            <a:extLst>
              <a:ext uri="{FF2B5EF4-FFF2-40B4-BE49-F238E27FC236}">
                <a16:creationId xmlns:a16="http://schemas.microsoft.com/office/drawing/2014/main" id="{9F5F0E38-218A-485C-BDCA-BEFE110ADCD8}"/>
              </a:ext>
            </a:extLst>
          </p:cNvPr>
          <p:cNvSpPr/>
          <p:nvPr/>
        </p:nvSpPr>
        <p:spPr>
          <a:xfrm>
            <a:off x="5245479" y="1104325"/>
            <a:ext cx="1901045" cy="743199"/>
          </a:xfrm>
          <a:prstGeom prst="wedgeEllipseCallout">
            <a:avLst>
              <a:gd name="adj1" fmla="val -36795"/>
              <a:gd name="adj2" fmla="val 76138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第一组连续的空闲扇区，系统启动时载入内存</a:t>
            </a:r>
            <a:endParaRPr lang="en-US" altLang="zh-CN" sz="12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61597991-1E62-471E-A940-4A6DF3E0AC14}"/>
              </a:ext>
            </a:extLst>
          </p:cNvPr>
          <p:cNvCxnSpPr>
            <a:cxnSpLocks/>
          </p:cNvCxnSpPr>
          <p:nvPr/>
        </p:nvCxnSpPr>
        <p:spPr>
          <a:xfrm flipV="1">
            <a:off x="8619756" y="2347420"/>
            <a:ext cx="569111" cy="4949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85" name="表格 5">
            <a:extLst>
              <a:ext uri="{FF2B5EF4-FFF2-40B4-BE49-F238E27FC236}">
                <a16:creationId xmlns:a16="http://schemas.microsoft.com/office/drawing/2014/main" id="{F4F85461-9474-4E3C-A57F-2ED2F53F01EF}"/>
              </a:ext>
            </a:extLst>
          </p:cNvPr>
          <p:cNvGraphicFramePr>
            <a:graphicFrameLocks noGrp="1"/>
          </p:cNvGraphicFramePr>
          <p:nvPr/>
        </p:nvGraphicFramePr>
        <p:xfrm>
          <a:off x="9188867" y="2338063"/>
          <a:ext cx="569703" cy="6540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9703">
                  <a:extLst>
                    <a:ext uri="{9D8B030D-6E8A-4147-A177-3AD203B41FA5}">
                      <a16:colId xmlns:a16="http://schemas.microsoft.com/office/drawing/2014/main" val="2965994704"/>
                    </a:ext>
                  </a:extLst>
                </a:gridCol>
              </a:tblGrid>
              <a:tr h="32701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-1</a:t>
                      </a:r>
                      <a:endParaRPr lang="zh-CN" altLang="en-US" sz="12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4492236"/>
                  </a:ext>
                </a:extLst>
              </a:tr>
              <a:tr h="32701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x</a:t>
                      </a:r>
                      <a:endParaRPr lang="zh-CN" altLang="en-US" sz="12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82764118"/>
                  </a:ext>
                </a:extLst>
              </a:tr>
            </a:tbl>
          </a:graphicData>
        </a:graphic>
      </p:graphicFrame>
      <p:graphicFrame>
        <p:nvGraphicFramePr>
          <p:cNvPr id="86" name="表格 5">
            <a:extLst>
              <a:ext uri="{FF2B5EF4-FFF2-40B4-BE49-F238E27FC236}">
                <a16:creationId xmlns:a16="http://schemas.microsoft.com/office/drawing/2014/main" id="{A5C4A558-5A92-4AE6-87DC-BE744422885C}"/>
              </a:ext>
            </a:extLst>
          </p:cNvPr>
          <p:cNvGraphicFramePr>
            <a:graphicFrameLocks noGrp="1"/>
          </p:cNvGraphicFramePr>
          <p:nvPr/>
        </p:nvGraphicFramePr>
        <p:xfrm>
          <a:off x="5962237" y="3476233"/>
          <a:ext cx="569703" cy="32701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69703">
                  <a:extLst>
                    <a:ext uri="{9D8B030D-6E8A-4147-A177-3AD203B41FA5}">
                      <a16:colId xmlns:a16="http://schemas.microsoft.com/office/drawing/2014/main" val="2965994704"/>
                    </a:ext>
                  </a:extLst>
                </a:gridCol>
              </a:tblGrid>
              <a:tr h="32701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2</a:t>
                      </a:r>
                      <a:endParaRPr lang="zh-CN" altLang="en-US" sz="12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4997750"/>
                  </a:ext>
                </a:extLst>
              </a:tr>
            </a:tbl>
          </a:graphicData>
        </a:graphic>
      </p:graphicFrame>
      <p:graphicFrame>
        <p:nvGraphicFramePr>
          <p:cNvPr id="87" name="表格 5">
            <a:extLst>
              <a:ext uri="{FF2B5EF4-FFF2-40B4-BE49-F238E27FC236}">
                <a16:creationId xmlns:a16="http://schemas.microsoft.com/office/drawing/2014/main" id="{A8005557-D521-43C4-ABA1-AC11A5C83E67}"/>
              </a:ext>
            </a:extLst>
          </p:cNvPr>
          <p:cNvGraphicFramePr>
            <a:graphicFrameLocks noGrp="1"/>
          </p:cNvGraphicFramePr>
          <p:nvPr/>
        </p:nvGraphicFramePr>
        <p:xfrm>
          <a:off x="5962237" y="3960377"/>
          <a:ext cx="569703" cy="32701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69703">
                  <a:extLst>
                    <a:ext uri="{9D8B030D-6E8A-4147-A177-3AD203B41FA5}">
                      <a16:colId xmlns:a16="http://schemas.microsoft.com/office/drawing/2014/main" val="2965994704"/>
                    </a:ext>
                  </a:extLst>
                </a:gridCol>
              </a:tblGrid>
              <a:tr h="32701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3</a:t>
                      </a:r>
                      <a:endParaRPr lang="zh-CN" altLang="en-US" sz="12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4997750"/>
                  </a:ext>
                </a:extLst>
              </a:tr>
            </a:tbl>
          </a:graphicData>
        </a:graphic>
      </p:graphicFrame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0F7587D6-8252-4B0A-AFA7-BA9460F38DF4}"/>
              </a:ext>
            </a:extLst>
          </p:cNvPr>
          <p:cNvCxnSpPr>
            <a:cxnSpLocks/>
          </p:cNvCxnSpPr>
          <p:nvPr/>
        </p:nvCxnSpPr>
        <p:spPr>
          <a:xfrm>
            <a:off x="5316642" y="3188282"/>
            <a:ext cx="598397" cy="2879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8EF1BF99-C4AE-4622-9A5F-74BD9A9D2826}"/>
              </a:ext>
            </a:extLst>
          </p:cNvPr>
          <p:cNvCxnSpPr>
            <a:cxnSpLocks/>
          </p:cNvCxnSpPr>
          <p:nvPr/>
        </p:nvCxnSpPr>
        <p:spPr>
          <a:xfrm>
            <a:off x="5328871" y="3535489"/>
            <a:ext cx="593666" cy="4376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90" name="表格 5">
            <a:extLst>
              <a:ext uri="{FF2B5EF4-FFF2-40B4-BE49-F238E27FC236}">
                <a16:creationId xmlns:a16="http://schemas.microsoft.com/office/drawing/2014/main" id="{9541ADA7-6439-4124-9B98-8EE49E9C8474}"/>
              </a:ext>
            </a:extLst>
          </p:cNvPr>
          <p:cNvGraphicFramePr>
            <a:graphicFrameLocks noGrp="1"/>
          </p:cNvGraphicFramePr>
          <p:nvPr/>
        </p:nvGraphicFramePr>
        <p:xfrm>
          <a:off x="7037780" y="2338063"/>
          <a:ext cx="569703" cy="6540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9703">
                  <a:extLst>
                    <a:ext uri="{9D8B030D-6E8A-4147-A177-3AD203B41FA5}">
                      <a16:colId xmlns:a16="http://schemas.microsoft.com/office/drawing/2014/main" val="2965994704"/>
                    </a:ext>
                  </a:extLst>
                </a:gridCol>
              </a:tblGrid>
              <a:tr h="32701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1</a:t>
                      </a:r>
                      <a:endParaRPr lang="zh-CN" altLang="en-US" sz="12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8190698"/>
                  </a:ext>
                </a:extLst>
              </a:tr>
              <a:tr h="32701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23</a:t>
                      </a:r>
                      <a:endParaRPr lang="zh-CN" altLang="en-US" sz="12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82764118"/>
                  </a:ext>
                </a:extLst>
              </a:tr>
            </a:tbl>
          </a:graphicData>
        </a:graphic>
      </p:graphicFrame>
      <p:graphicFrame>
        <p:nvGraphicFramePr>
          <p:cNvPr id="91" name="表格 5">
            <a:extLst>
              <a:ext uri="{FF2B5EF4-FFF2-40B4-BE49-F238E27FC236}">
                <a16:creationId xmlns:a16="http://schemas.microsoft.com/office/drawing/2014/main" id="{27DCF440-F331-45A3-AAC7-4B77DEA91766}"/>
              </a:ext>
            </a:extLst>
          </p:cNvPr>
          <p:cNvGraphicFramePr>
            <a:graphicFrameLocks noGrp="1"/>
          </p:cNvGraphicFramePr>
          <p:nvPr/>
        </p:nvGraphicFramePr>
        <p:xfrm>
          <a:off x="7037780" y="3405563"/>
          <a:ext cx="569703" cy="32701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69703">
                  <a:extLst>
                    <a:ext uri="{9D8B030D-6E8A-4147-A177-3AD203B41FA5}">
                      <a16:colId xmlns:a16="http://schemas.microsoft.com/office/drawing/2014/main" val="2965994704"/>
                    </a:ext>
                  </a:extLst>
                </a:gridCol>
              </a:tblGrid>
              <a:tr h="32701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7</a:t>
                      </a:r>
                      <a:endParaRPr lang="zh-CN" altLang="en-US" sz="12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4997750"/>
                  </a:ext>
                </a:extLst>
              </a:tr>
            </a:tbl>
          </a:graphicData>
        </a:graphic>
      </p:graphicFrame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6FD4CF25-3EFA-4DDC-9569-C7F7D175E448}"/>
              </a:ext>
            </a:extLst>
          </p:cNvPr>
          <p:cNvCxnSpPr>
            <a:cxnSpLocks/>
          </p:cNvCxnSpPr>
          <p:nvPr/>
        </p:nvCxnSpPr>
        <p:spPr>
          <a:xfrm flipV="1">
            <a:off x="7494646" y="2347420"/>
            <a:ext cx="575511" cy="4811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2" name="文本框 91">
            <a:extLst>
              <a:ext uri="{FF2B5EF4-FFF2-40B4-BE49-F238E27FC236}">
                <a16:creationId xmlns:a16="http://schemas.microsoft.com/office/drawing/2014/main" id="{D7C19CC6-46E3-4F76-8620-A6DE44717612}"/>
              </a:ext>
            </a:extLst>
          </p:cNvPr>
          <p:cNvSpPr txBox="1"/>
          <p:nvPr/>
        </p:nvSpPr>
        <p:spPr>
          <a:xfrm>
            <a:off x="5785055" y="1992415"/>
            <a:ext cx="91623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1</a:t>
            </a:r>
            <a:r>
              <a:rPr lang="zh-CN" altLang="en-US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号块</a:t>
            </a: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58AF767B-3816-4FA0-9B7D-36879D3C55E4}"/>
              </a:ext>
            </a:extLst>
          </p:cNvPr>
          <p:cNvSpPr txBox="1"/>
          <p:nvPr/>
        </p:nvSpPr>
        <p:spPr>
          <a:xfrm>
            <a:off x="6861904" y="1992415"/>
            <a:ext cx="91623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6</a:t>
            </a:r>
            <a:r>
              <a:rPr lang="zh-CN" altLang="en-US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号块</a:t>
            </a:r>
          </a:p>
        </p:txBody>
      </p: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399C8733-9CBE-4B6A-BE0D-2C22E73B8A52}"/>
              </a:ext>
            </a:extLst>
          </p:cNvPr>
          <p:cNvCxnSpPr>
            <a:cxnSpLocks/>
          </p:cNvCxnSpPr>
          <p:nvPr/>
        </p:nvCxnSpPr>
        <p:spPr>
          <a:xfrm flipV="1">
            <a:off x="6424687" y="2367825"/>
            <a:ext cx="552640" cy="4886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7815D1E0-7946-4575-B8A7-D9051AE9BDA6}"/>
              </a:ext>
            </a:extLst>
          </p:cNvPr>
          <p:cNvCxnSpPr>
            <a:cxnSpLocks/>
          </p:cNvCxnSpPr>
          <p:nvPr/>
        </p:nvCxnSpPr>
        <p:spPr>
          <a:xfrm>
            <a:off x="6429324" y="3139514"/>
            <a:ext cx="598316" cy="2853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8" name="文本框 97">
            <a:extLst>
              <a:ext uri="{FF2B5EF4-FFF2-40B4-BE49-F238E27FC236}">
                <a16:creationId xmlns:a16="http://schemas.microsoft.com/office/drawing/2014/main" id="{4FBB755B-0764-430C-9D9C-1D1D4F832B97}"/>
              </a:ext>
            </a:extLst>
          </p:cNvPr>
          <p:cNvSpPr txBox="1"/>
          <p:nvPr/>
        </p:nvSpPr>
        <p:spPr>
          <a:xfrm>
            <a:off x="7938753" y="1992415"/>
            <a:ext cx="91623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23</a:t>
            </a:r>
            <a:r>
              <a:rPr lang="zh-CN" altLang="en-US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号块</a:t>
            </a:r>
          </a:p>
        </p:txBody>
      </p:sp>
      <p:graphicFrame>
        <p:nvGraphicFramePr>
          <p:cNvPr id="100" name="表格 5">
            <a:extLst>
              <a:ext uri="{FF2B5EF4-FFF2-40B4-BE49-F238E27FC236}">
                <a16:creationId xmlns:a16="http://schemas.microsoft.com/office/drawing/2014/main" id="{DD327881-4B8C-4D17-91A6-FF56C3912F2A}"/>
              </a:ext>
            </a:extLst>
          </p:cNvPr>
          <p:cNvGraphicFramePr>
            <a:graphicFrameLocks noGrp="1"/>
          </p:cNvGraphicFramePr>
          <p:nvPr/>
        </p:nvGraphicFramePr>
        <p:xfrm>
          <a:off x="9188867" y="3521268"/>
          <a:ext cx="569703" cy="32701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69703">
                  <a:extLst>
                    <a:ext uri="{9D8B030D-6E8A-4147-A177-3AD203B41FA5}">
                      <a16:colId xmlns:a16="http://schemas.microsoft.com/office/drawing/2014/main" val="2965994704"/>
                    </a:ext>
                  </a:extLst>
                </a:gridCol>
              </a:tblGrid>
              <a:tr h="32701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...</a:t>
                      </a:r>
                      <a:endParaRPr lang="zh-CN" altLang="en-US" sz="12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7606595"/>
                  </a:ext>
                </a:extLst>
              </a:tr>
            </a:tbl>
          </a:graphicData>
        </a:graphic>
      </p:graphicFrame>
      <p:graphicFrame>
        <p:nvGraphicFramePr>
          <p:cNvPr id="101" name="表格 5">
            <a:extLst>
              <a:ext uri="{FF2B5EF4-FFF2-40B4-BE49-F238E27FC236}">
                <a16:creationId xmlns:a16="http://schemas.microsoft.com/office/drawing/2014/main" id="{63B5CB00-0FC2-4A1E-A894-7C78EAD6F7FA}"/>
              </a:ext>
            </a:extLst>
          </p:cNvPr>
          <p:cNvGraphicFramePr>
            <a:graphicFrameLocks noGrp="1"/>
          </p:cNvGraphicFramePr>
          <p:nvPr/>
        </p:nvGraphicFramePr>
        <p:xfrm>
          <a:off x="9188867" y="3097850"/>
          <a:ext cx="569703" cy="32701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69703">
                  <a:extLst>
                    <a:ext uri="{9D8B030D-6E8A-4147-A177-3AD203B41FA5}">
                      <a16:colId xmlns:a16="http://schemas.microsoft.com/office/drawing/2014/main" val="2965994704"/>
                    </a:ext>
                  </a:extLst>
                </a:gridCol>
              </a:tblGrid>
              <a:tr h="32701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...</a:t>
                      </a:r>
                      <a:endParaRPr lang="zh-CN" altLang="en-US" sz="12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7606595"/>
                  </a:ext>
                </a:extLst>
              </a:tr>
            </a:tbl>
          </a:graphicData>
        </a:graphic>
      </p:graphicFrame>
      <p:sp>
        <p:nvSpPr>
          <p:cNvPr id="102" name="文本框 101">
            <a:extLst>
              <a:ext uri="{FF2B5EF4-FFF2-40B4-BE49-F238E27FC236}">
                <a16:creationId xmlns:a16="http://schemas.microsoft.com/office/drawing/2014/main" id="{57F4B2D7-A23C-4254-9FA3-209D875A8B15}"/>
              </a:ext>
            </a:extLst>
          </p:cNvPr>
          <p:cNvSpPr txBox="1"/>
          <p:nvPr/>
        </p:nvSpPr>
        <p:spPr>
          <a:xfrm>
            <a:off x="9015602" y="1992415"/>
            <a:ext cx="91623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n</a:t>
            </a:r>
            <a:r>
              <a:rPr lang="zh-CN" altLang="en-US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号块</a:t>
            </a:r>
          </a:p>
        </p:txBody>
      </p:sp>
      <p:cxnSp>
        <p:nvCxnSpPr>
          <p:cNvPr id="104" name="直接箭头连接符 103">
            <a:extLst>
              <a:ext uri="{FF2B5EF4-FFF2-40B4-BE49-F238E27FC236}">
                <a16:creationId xmlns:a16="http://schemas.microsoft.com/office/drawing/2014/main" id="{3DCBFDC0-ECC6-46B0-8FF9-7310DCB2FBF0}"/>
              </a:ext>
            </a:extLst>
          </p:cNvPr>
          <p:cNvCxnSpPr>
            <a:cxnSpLocks/>
          </p:cNvCxnSpPr>
          <p:nvPr/>
        </p:nvCxnSpPr>
        <p:spPr>
          <a:xfrm flipV="1">
            <a:off x="8609023" y="3097850"/>
            <a:ext cx="540144" cy="904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6" name="直接箭头连接符 105">
            <a:extLst>
              <a:ext uri="{FF2B5EF4-FFF2-40B4-BE49-F238E27FC236}">
                <a16:creationId xmlns:a16="http://schemas.microsoft.com/office/drawing/2014/main" id="{C5182E6E-90E1-45C1-97D5-03D110DBB7FE}"/>
              </a:ext>
            </a:extLst>
          </p:cNvPr>
          <p:cNvCxnSpPr>
            <a:cxnSpLocks/>
          </p:cNvCxnSpPr>
          <p:nvPr/>
        </p:nvCxnSpPr>
        <p:spPr>
          <a:xfrm>
            <a:off x="8609023" y="3515295"/>
            <a:ext cx="540144" cy="201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110" name="表格 5">
            <a:extLst>
              <a:ext uri="{FF2B5EF4-FFF2-40B4-BE49-F238E27FC236}">
                <a16:creationId xmlns:a16="http://schemas.microsoft.com/office/drawing/2014/main" id="{452C1A9A-2A7C-4D8B-B09A-16D42CB7F1F5}"/>
              </a:ext>
            </a:extLst>
          </p:cNvPr>
          <p:cNvGraphicFramePr>
            <a:graphicFrameLocks noGrp="1"/>
          </p:cNvGraphicFramePr>
          <p:nvPr/>
        </p:nvGraphicFramePr>
        <p:xfrm>
          <a:off x="10268159" y="3097850"/>
          <a:ext cx="569703" cy="32701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69703">
                  <a:extLst>
                    <a:ext uri="{9D8B030D-6E8A-4147-A177-3AD203B41FA5}">
                      <a16:colId xmlns:a16="http://schemas.microsoft.com/office/drawing/2014/main" val="2965994704"/>
                    </a:ext>
                  </a:extLst>
                </a:gridCol>
              </a:tblGrid>
              <a:tr h="32701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x</a:t>
                      </a:r>
                      <a:endParaRPr lang="zh-CN" altLang="en-US" sz="12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7606595"/>
                  </a:ext>
                </a:extLst>
              </a:tr>
            </a:tbl>
          </a:graphicData>
        </a:graphic>
      </p:graphicFrame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C8070A3C-4A96-4085-AFD6-03DB1244CEC0}"/>
              </a:ext>
            </a:extLst>
          </p:cNvPr>
          <p:cNvCxnSpPr>
            <a:cxnSpLocks/>
          </p:cNvCxnSpPr>
          <p:nvPr/>
        </p:nvCxnSpPr>
        <p:spPr>
          <a:xfrm>
            <a:off x="9621145" y="2873369"/>
            <a:ext cx="569257" cy="2099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9" name="对话气泡: 椭圆形 118">
            <a:extLst>
              <a:ext uri="{FF2B5EF4-FFF2-40B4-BE49-F238E27FC236}">
                <a16:creationId xmlns:a16="http://schemas.microsoft.com/office/drawing/2014/main" id="{AEF0826D-FC14-4C04-8BF8-FBE2804D2E12}"/>
              </a:ext>
            </a:extLst>
          </p:cNvPr>
          <p:cNvSpPr/>
          <p:nvPr/>
        </p:nvSpPr>
        <p:spPr>
          <a:xfrm>
            <a:off x="9917022" y="1665105"/>
            <a:ext cx="1566308" cy="674744"/>
          </a:xfrm>
          <a:prstGeom prst="wedgeEllipseCallout">
            <a:avLst>
              <a:gd name="adj1" fmla="val -65199"/>
              <a:gd name="adj2" fmla="val 76726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特殊值</a:t>
            </a:r>
            <a:r>
              <a:rPr lang="en-US" altLang="zh-CN" sz="12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-1</a:t>
            </a:r>
            <a:r>
              <a:rPr lang="zh-CN" altLang="en-US" sz="12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表示后续无分组</a:t>
            </a:r>
            <a:endParaRPr lang="en-US" altLang="zh-CN" sz="12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22" name="文本框 121">
            <a:extLst>
              <a:ext uri="{FF2B5EF4-FFF2-40B4-BE49-F238E27FC236}">
                <a16:creationId xmlns:a16="http://schemas.microsoft.com/office/drawing/2014/main" id="{F21D69D5-F9B4-4229-BAAE-FEA4CFE48754}"/>
              </a:ext>
            </a:extLst>
          </p:cNvPr>
          <p:cNvSpPr txBox="1"/>
          <p:nvPr/>
        </p:nvSpPr>
        <p:spPr>
          <a:xfrm>
            <a:off x="10217462" y="2740861"/>
            <a:ext cx="70479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x</a:t>
            </a:r>
            <a:r>
              <a:rPr lang="zh-CN" altLang="en-US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号块</a:t>
            </a:r>
          </a:p>
        </p:txBody>
      </p:sp>
      <p:sp>
        <p:nvSpPr>
          <p:cNvPr id="136" name="文本框 135">
            <a:extLst>
              <a:ext uri="{FF2B5EF4-FFF2-40B4-BE49-F238E27FC236}">
                <a16:creationId xmlns:a16="http://schemas.microsoft.com/office/drawing/2014/main" id="{D2520B26-CC93-4E32-8747-2FA7D76CFF01}"/>
              </a:ext>
            </a:extLst>
          </p:cNvPr>
          <p:cNvSpPr txBox="1"/>
          <p:nvPr/>
        </p:nvSpPr>
        <p:spPr>
          <a:xfrm>
            <a:off x="4335042" y="4628711"/>
            <a:ext cx="4244440" cy="1384995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accent2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分配过程：</a:t>
            </a:r>
            <a:endParaRPr lang="en-US" altLang="zh-CN" sz="1400" dirty="0">
              <a:solidFill>
                <a:schemeClr val="accent2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r>
              <a:rPr lang="en-US" altLang="zh-CN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1.</a:t>
            </a:r>
            <a:r>
              <a:rPr lang="zh-CN" altLang="en-US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检查并尝试分配第一个分组的空闲块；</a:t>
            </a:r>
            <a:endParaRPr lang="en-US" altLang="zh-CN" sz="14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r>
              <a:rPr lang="en-US" altLang="zh-CN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2.</a:t>
            </a:r>
            <a:r>
              <a:rPr lang="zh-CN" altLang="en-US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修改第一个分组和超级块记录；</a:t>
            </a:r>
            <a:endParaRPr lang="en-US" altLang="zh-CN" sz="14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r>
              <a:rPr lang="zh-CN" altLang="en-US" sz="1400" dirty="0">
                <a:solidFill>
                  <a:schemeClr val="accent2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回收过程：</a:t>
            </a:r>
            <a:endParaRPr lang="en-US" altLang="zh-CN" sz="1400" dirty="0">
              <a:solidFill>
                <a:schemeClr val="accent2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r>
              <a:rPr lang="en-US" altLang="zh-CN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1.</a:t>
            </a:r>
            <a:r>
              <a:rPr lang="zh-CN" altLang="en-US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将新的空闲块号记录到超级块和第一个分组；</a:t>
            </a:r>
            <a:endParaRPr lang="en-US" altLang="zh-CN" sz="14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r>
              <a:rPr lang="en-US" altLang="zh-CN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2.</a:t>
            </a:r>
            <a:r>
              <a:rPr lang="zh-CN" altLang="en-US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若第一个分组已满，让新的空闲块成为新建分组。</a:t>
            </a:r>
          </a:p>
        </p:txBody>
      </p:sp>
      <p:sp>
        <p:nvSpPr>
          <p:cNvPr id="137" name="对话气泡: 矩形 136">
            <a:extLst>
              <a:ext uri="{FF2B5EF4-FFF2-40B4-BE49-F238E27FC236}">
                <a16:creationId xmlns:a16="http://schemas.microsoft.com/office/drawing/2014/main" id="{C35A256A-6F6B-46CE-B8C4-C65A5CEFC97D}"/>
              </a:ext>
            </a:extLst>
          </p:cNvPr>
          <p:cNvSpPr/>
          <p:nvPr/>
        </p:nvSpPr>
        <p:spPr>
          <a:xfrm>
            <a:off x="3993538" y="2237133"/>
            <a:ext cx="683642" cy="384035"/>
          </a:xfrm>
          <a:prstGeom prst="wedgeRectCallout">
            <a:avLst>
              <a:gd name="adj1" fmla="val 75132"/>
              <a:gd name="adj2" fmla="val -731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下一组</a:t>
            </a:r>
            <a:endParaRPr lang="en-US" altLang="zh-CN" sz="12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algn="ctr"/>
            <a:r>
              <a:rPr lang="zh-CN" altLang="en-US" sz="12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空闲数</a:t>
            </a:r>
          </a:p>
        </p:txBody>
      </p:sp>
      <p:sp>
        <p:nvSpPr>
          <p:cNvPr id="138" name="对话气泡: 矩形 137">
            <a:extLst>
              <a:ext uri="{FF2B5EF4-FFF2-40B4-BE49-F238E27FC236}">
                <a16:creationId xmlns:a16="http://schemas.microsoft.com/office/drawing/2014/main" id="{B54858AB-32FE-483F-BF62-11B753304C1D}"/>
              </a:ext>
            </a:extLst>
          </p:cNvPr>
          <p:cNvSpPr/>
          <p:nvPr/>
        </p:nvSpPr>
        <p:spPr>
          <a:xfrm>
            <a:off x="3993221" y="2725767"/>
            <a:ext cx="683642" cy="384035"/>
          </a:xfrm>
          <a:prstGeom prst="wedgeRectCallout">
            <a:avLst>
              <a:gd name="adj1" fmla="val 75132"/>
              <a:gd name="adj2" fmla="val -12289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空闲</a:t>
            </a:r>
            <a:endParaRPr lang="en-US" altLang="zh-CN" sz="12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algn="ctr"/>
            <a:r>
              <a:rPr lang="zh-CN" altLang="en-US" sz="12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块号</a:t>
            </a:r>
          </a:p>
        </p:txBody>
      </p:sp>
    </p:spTree>
    <p:extLst>
      <p:ext uri="{BB962C8B-B14F-4D97-AF65-F5344CB8AC3E}">
        <p14:creationId xmlns:p14="http://schemas.microsoft.com/office/powerpoint/2010/main" val="15906577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  <p:bldP spid="119" grpId="0" animBg="1"/>
      <p:bldP spid="13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4AE58B16-E9EB-4912-8E52-E11B8EDE8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文件系统是怎么管理的？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0B21368-69A2-4F30-9CE8-5FBF34688E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文件系统的实现</a:t>
            </a:r>
            <a:endParaRPr lang="en-US" altLang="zh-CN" dirty="0"/>
          </a:p>
          <a:p>
            <a:pPr marL="514350" indent="-514350">
              <a:buFont typeface="Wingdings" panose="05000000000000000000" pitchFamily="2" charset="2"/>
              <a:buChar char="u"/>
            </a:pPr>
            <a:r>
              <a:rPr lang="zh-CN" altLang="en-US" sz="2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文件实现</a:t>
            </a:r>
            <a:endParaRPr lang="en-US" altLang="zh-CN" sz="24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marL="1200184" lvl="1" indent="-514350">
              <a:buFont typeface="Wingdings" panose="05000000000000000000" pitchFamily="2" charset="2"/>
              <a:buChar char="u"/>
            </a:pPr>
            <a:r>
              <a:rPr lang="zh-CN" altLang="en-US" sz="1800" dirty="0"/>
              <a:t>文件分配方式</a:t>
            </a:r>
            <a:endParaRPr lang="en-US" altLang="zh-CN" sz="1800" dirty="0"/>
          </a:p>
          <a:p>
            <a:pPr marL="1200184" lvl="1" indent="-514350">
              <a:buFont typeface="Wingdings" panose="05000000000000000000" pitchFamily="2" charset="2"/>
              <a:buChar char="u"/>
            </a:pPr>
            <a:r>
              <a:rPr lang="zh-CN" altLang="en-US" sz="1800" dirty="0"/>
              <a:t>文件存储空间管理</a:t>
            </a:r>
            <a:endParaRPr lang="en-US" altLang="zh-CN" sz="1800" dirty="0"/>
          </a:p>
          <a:p>
            <a:pPr marL="1657407" lvl="2" indent="-514350">
              <a:buFont typeface="Wingdings" panose="05000000000000000000" pitchFamily="2" charset="2"/>
              <a:buChar char="u"/>
            </a:pPr>
            <a:r>
              <a:rPr lang="zh-CN" altLang="en-US" sz="16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空闲表法</a:t>
            </a:r>
            <a:endParaRPr lang="en-US" altLang="zh-CN" sz="16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marL="1657407" lvl="2" indent="-514350">
              <a:buFont typeface="Wingdings" panose="05000000000000000000" pitchFamily="2" charset="2"/>
              <a:buChar char="u"/>
            </a:pPr>
            <a:r>
              <a:rPr lang="zh-CN" altLang="en-US" sz="16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空闲链表法</a:t>
            </a:r>
            <a:endParaRPr lang="en-US" altLang="zh-CN" sz="16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marL="1657407" lvl="2" indent="-514350">
              <a:buFont typeface="Wingdings" panose="05000000000000000000" pitchFamily="2" charset="2"/>
              <a:buChar char="u"/>
            </a:pPr>
            <a:r>
              <a:rPr lang="zh-CN" altLang="en-US" sz="16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成组链接法</a:t>
            </a:r>
            <a:endParaRPr lang="en-US" altLang="zh-CN" sz="16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marL="1657407" lvl="2" indent="-514350"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rgbClr val="FF000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位示图法</a:t>
            </a:r>
            <a:endParaRPr lang="en-US" altLang="zh-CN" sz="1600" dirty="0">
              <a:solidFill>
                <a:srgbClr val="FF0000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lvl="1" indent="0">
              <a:buNone/>
            </a:pPr>
            <a:endParaRPr lang="en-US" altLang="zh-CN" sz="1800" dirty="0">
              <a:solidFill>
                <a:schemeClr val="accent2"/>
              </a:solidFill>
            </a:endParaRPr>
          </a:p>
        </p:txBody>
      </p:sp>
      <p:graphicFrame>
        <p:nvGraphicFramePr>
          <p:cNvPr id="40" name="表格 5">
            <a:extLst>
              <a:ext uri="{FF2B5EF4-FFF2-40B4-BE49-F238E27FC236}">
                <a16:creationId xmlns:a16="http://schemas.microsoft.com/office/drawing/2014/main" id="{0D62EDF8-4640-4C43-8B98-332386C174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0384777"/>
              </p:ext>
            </p:extLst>
          </p:nvPr>
        </p:nvGraphicFramePr>
        <p:xfrm>
          <a:off x="5729054" y="2736280"/>
          <a:ext cx="5618397" cy="10972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28995">
                  <a:extLst>
                    <a:ext uri="{9D8B030D-6E8A-4147-A177-3AD203B41FA5}">
                      <a16:colId xmlns:a16="http://schemas.microsoft.com/office/drawing/2014/main" val="2417587624"/>
                    </a:ext>
                  </a:extLst>
                </a:gridCol>
                <a:gridCol w="311467">
                  <a:extLst>
                    <a:ext uri="{9D8B030D-6E8A-4147-A177-3AD203B41FA5}">
                      <a16:colId xmlns:a16="http://schemas.microsoft.com/office/drawing/2014/main" val="2965994704"/>
                    </a:ext>
                  </a:extLst>
                </a:gridCol>
                <a:gridCol w="311467">
                  <a:extLst>
                    <a:ext uri="{9D8B030D-6E8A-4147-A177-3AD203B41FA5}">
                      <a16:colId xmlns:a16="http://schemas.microsoft.com/office/drawing/2014/main" val="2578733434"/>
                    </a:ext>
                  </a:extLst>
                </a:gridCol>
                <a:gridCol w="311467">
                  <a:extLst>
                    <a:ext uri="{9D8B030D-6E8A-4147-A177-3AD203B41FA5}">
                      <a16:colId xmlns:a16="http://schemas.microsoft.com/office/drawing/2014/main" val="2275272661"/>
                    </a:ext>
                  </a:extLst>
                </a:gridCol>
                <a:gridCol w="311467">
                  <a:extLst>
                    <a:ext uri="{9D8B030D-6E8A-4147-A177-3AD203B41FA5}">
                      <a16:colId xmlns:a16="http://schemas.microsoft.com/office/drawing/2014/main" val="2084173041"/>
                    </a:ext>
                  </a:extLst>
                </a:gridCol>
                <a:gridCol w="311467">
                  <a:extLst>
                    <a:ext uri="{9D8B030D-6E8A-4147-A177-3AD203B41FA5}">
                      <a16:colId xmlns:a16="http://schemas.microsoft.com/office/drawing/2014/main" val="3430762210"/>
                    </a:ext>
                  </a:extLst>
                </a:gridCol>
                <a:gridCol w="311467">
                  <a:extLst>
                    <a:ext uri="{9D8B030D-6E8A-4147-A177-3AD203B41FA5}">
                      <a16:colId xmlns:a16="http://schemas.microsoft.com/office/drawing/2014/main" val="835820783"/>
                    </a:ext>
                  </a:extLst>
                </a:gridCol>
                <a:gridCol w="311467">
                  <a:extLst>
                    <a:ext uri="{9D8B030D-6E8A-4147-A177-3AD203B41FA5}">
                      <a16:colId xmlns:a16="http://schemas.microsoft.com/office/drawing/2014/main" val="313626559"/>
                    </a:ext>
                  </a:extLst>
                </a:gridCol>
                <a:gridCol w="311467">
                  <a:extLst>
                    <a:ext uri="{9D8B030D-6E8A-4147-A177-3AD203B41FA5}">
                      <a16:colId xmlns:a16="http://schemas.microsoft.com/office/drawing/2014/main" val="2860766945"/>
                    </a:ext>
                  </a:extLst>
                </a:gridCol>
                <a:gridCol w="311467">
                  <a:extLst>
                    <a:ext uri="{9D8B030D-6E8A-4147-A177-3AD203B41FA5}">
                      <a16:colId xmlns:a16="http://schemas.microsoft.com/office/drawing/2014/main" val="2695397187"/>
                    </a:ext>
                  </a:extLst>
                </a:gridCol>
                <a:gridCol w="311467">
                  <a:extLst>
                    <a:ext uri="{9D8B030D-6E8A-4147-A177-3AD203B41FA5}">
                      <a16:colId xmlns:a16="http://schemas.microsoft.com/office/drawing/2014/main" val="1521793935"/>
                    </a:ext>
                  </a:extLst>
                </a:gridCol>
                <a:gridCol w="367030">
                  <a:extLst>
                    <a:ext uri="{9D8B030D-6E8A-4147-A177-3AD203B41FA5}">
                      <a16:colId xmlns:a16="http://schemas.microsoft.com/office/drawing/2014/main" val="52284525"/>
                    </a:ext>
                  </a:extLst>
                </a:gridCol>
                <a:gridCol w="367030">
                  <a:extLst>
                    <a:ext uri="{9D8B030D-6E8A-4147-A177-3AD203B41FA5}">
                      <a16:colId xmlns:a16="http://schemas.microsoft.com/office/drawing/2014/main" val="1244734383"/>
                    </a:ext>
                  </a:extLst>
                </a:gridCol>
                <a:gridCol w="367030">
                  <a:extLst>
                    <a:ext uri="{9D8B030D-6E8A-4147-A177-3AD203B41FA5}">
                      <a16:colId xmlns:a16="http://schemas.microsoft.com/office/drawing/2014/main" val="3665943166"/>
                    </a:ext>
                  </a:extLst>
                </a:gridCol>
                <a:gridCol w="367030">
                  <a:extLst>
                    <a:ext uri="{9D8B030D-6E8A-4147-A177-3AD203B41FA5}">
                      <a16:colId xmlns:a16="http://schemas.microsoft.com/office/drawing/2014/main" val="1376159160"/>
                    </a:ext>
                  </a:extLst>
                </a:gridCol>
                <a:gridCol w="353306">
                  <a:extLst>
                    <a:ext uri="{9D8B030D-6E8A-4147-A177-3AD203B41FA5}">
                      <a16:colId xmlns:a16="http://schemas.microsoft.com/office/drawing/2014/main" val="2024433692"/>
                    </a:ext>
                  </a:extLst>
                </a:gridCol>
                <a:gridCol w="353306">
                  <a:extLst>
                    <a:ext uri="{9D8B030D-6E8A-4147-A177-3AD203B41FA5}">
                      <a16:colId xmlns:a16="http://schemas.microsoft.com/office/drawing/2014/main" val="1640255006"/>
                    </a:ext>
                  </a:extLst>
                </a:gridCol>
              </a:tblGrid>
              <a:tr h="186395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0</a:t>
                      </a:r>
                      <a:endParaRPr lang="zh-CN" altLang="en-US" sz="12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1</a:t>
                      </a:r>
                      <a:endParaRPr lang="zh-CN" altLang="en-US" sz="12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2</a:t>
                      </a:r>
                      <a:endParaRPr lang="zh-CN" altLang="en-US" sz="12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3</a:t>
                      </a:r>
                      <a:endParaRPr lang="zh-CN" altLang="en-US" sz="12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4</a:t>
                      </a:r>
                      <a:endParaRPr lang="zh-CN" altLang="en-US" sz="12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5</a:t>
                      </a:r>
                      <a:endParaRPr lang="zh-CN" altLang="en-US" sz="12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6</a:t>
                      </a:r>
                      <a:endParaRPr lang="zh-CN" altLang="en-US" sz="12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7</a:t>
                      </a:r>
                      <a:endParaRPr lang="zh-CN" altLang="en-US" sz="12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8</a:t>
                      </a:r>
                      <a:endParaRPr lang="zh-CN" altLang="en-US" sz="12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9</a:t>
                      </a:r>
                      <a:endParaRPr lang="zh-CN" altLang="en-US" sz="12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10</a:t>
                      </a:r>
                      <a:endParaRPr lang="zh-CN" altLang="en-US" sz="10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11</a:t>
                      </a:r>
                      <a:endParaRPr lang="zh-CN" altLang="en-US" sz="10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12</a:t>
                      </a:r>
                      <a:endParaRPr lang="zh-CN" altLang="en-US" sz="10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13</a:t>
                      </a:r>
                      <a:endParaRPr lang="zh-CN" altLang="en-US" sz="10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14</a:t>
                      </a:r>
                      <a:endParaRPr lang="zh-CN" altLang="en-US" sz="10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15</a:t>
                      </a:r>
                      <a:endParaRPr lang="zh-CN" altLang="en-US" sz="10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82764118"/>
                  </a:ext>
                </a:extLst>
              </a:tr>
              <a:tr h="1863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0</a:t>
                      </a:r>
                      <a:endParaRPr lang="zh-CN" altLang="en-US" sz="12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1</a:t>
                      </a:r>
                      <a:endParaRPr lang="zh-CN" altLang="en-US" sz="12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accent3"/>
                          </a:solidFill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0</a:t>
                      </a:r>
                      <a:endParaRPr lang="zh-CN" altLang="en-US" sz="1200" dirty="0">
                        <a:solidFill>
                          <a:schemeClr val="accent3"/>
                        </a:solidFill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accent3"/>
                          </a:solidFill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0</a:t>
                      </a:r>
                      <a:endParaRPr lang="zh-CN" altLang="en-US" sz="1200" dirty="0">
                        <a:solidFill>
                          <a:schemeClr val="accent3"/>
                        </a:solidFill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accent3"/>
                          </a:solidFill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0</a:t>
                      </a:r>
                      <a:endParaRPr lang="zh-CN" altLang="en-US" sz="1200" dirty="0">
                        <a:solidFill>
                          <a:schemeClr val="accent3"/>
                        </a:solidFill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1</a:t>
                      </a:r>
                      <a:endParaRPr lang="zh-CN" altLang="en-US" sz="12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1</a:t>
                      </a:r>
                      <a:endParaRPr lang="zh-CN" altLang="en-US" sz="12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accent3"/>
                          </a:solidFill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0</a:t>
                      </a:r>
                      <a:endParaRPr lang="zh-CN" altLang="en-US" sz="1200" dirty="0">
                        <a:solidFill>
                          <a:schemeClr val="accent3"/>
                        </a:solidFill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1</a:t>
                      </a:r>
                      <a:endParaRPr lang="zh-CN" altLang="en-US" sz="12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1</a:t>
                      </a:r>
                      <a:endParaRPr lang="zh-CN" altLang="en-US" sz="12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1</a:t>
                      </a:r>
                      <a:endParaRPr lang="zh-CN" altLang="en-US" sz="12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1</a:t>
                      </a:r>
                      <a:endParaRPr lang="zh-CN" altLang="en-US" sz="12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1</a:t>
                      </a:r>
                      <a:endParaRPr lang="zh-CN" altLang="en-US" sz="12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1</a:t>
                      </a:r>
                      <a:endParaRPr lang="zh-CN" altLang="en-US" sz="12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1</a:t>
                      </a:r>
                      <a:endParaRPr lang="zh-CN" altLang="en-US" sz="12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1</a:t>
                      </a:r>
                      <a:endParaRPr lang="zh-CN" altLang="en-US" sz="12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1</a:t>
                      </a:r>
                      <a:endParaRPr lang="zh-CN" altLang="en-US" sz="12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4997750"/>
                  </a:ext>
                </a:extLst>
              </a:tr>
              <a:tr h="1863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1</a:t>
                      </a:r>
                      <a:endParaRPr lang="zh-CN" altLang="en-US" sz="12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1</a:t>
                      </a:r>
                      <a:endParaRPr lang="zh-CN" altLang="en-US" sz="12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1</a:t>
                      </a:r>
                      <a:endParaRPr lang="zh-CN" altLang="en-US" sz="12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1</a:t>
                      </a:r>
                      <a:endParaRPr lang="zh-CN" altLang="en-US" sz="12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1</a:t>
                      </a:r>
                      <a:endParaRPr lang="zh-CN" altLang="en-US" sz="12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1</a:t>
                      </a:r>
                      <a:endParaRPr lang="zh-CN" altLang="en-US" sz="12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1</a:t>
                      </a:r>
                      <a:endParaRPr lang="zh-CN" altLang="en-US" sz="12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1</a:t>
                      </a:r>
                      <a:endParaRPr lang="zh-CN" altLang="en-US" sz="12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1</a:t>
                      </a:r>
                      <a:endParaRPr lang="zh-CN" altLang="en-US" sz="12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accent3"/>
                          </a:solidFill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0</a:t>
                      </a:r>
                      <a:endParaRPr lang="zh-CN" altLang="en-US" sz="1200" dirty="0">
                        <a:solidFill>
                          <a:schemeClr val="accent3"/>
                        </a:solidFill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1</a:t>
                      </a:r>
                      <a:endParaRPr lang="zh-CN" altLang="en-US" sz="12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1</a:t>
                      </a:r>
                      <a:endParaRPr lang="zh-CN" altLang="en-US" sz="12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1</a:t>
                      </a:r>
                      <a:endParaRPr lang="zh-CN" altLang="en-US" sz="12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1</a:t>
                      </a:r>
                      <a:endParaRPr lang="zh-CN" altLang="en-US" sz="12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1</a:t>
                      </a:r>
                      <a:endParaRPr lang="zh-CN" altLang="en-US" sz="12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1</a:t>
                      </a:r>
                      <a:endParaRPr lang="zh-CN" altLang="en-US" sz="12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1</a:t>
                      </a:r>
                      <a:endParaRPr lang="zh-CN" altLang="en-US" sz="12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7606595"/>
                  </a:ext>
                </a:extLst>
              </a:tr>
              <a:tr h="1863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...</a:t>
                      </a:r>
                      <a:endParaRPr lang="zh-CN" altLang="en-US" sz="12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9599632"/>
                  </a:ext>
                </a:extLst>
              </a:tr>
            </a:tbl>
          </a:graphicData>
        </a:graphic>
      </p:graphicFrame>
      <p:grpSp>
        <p:nvGrpSpPr>
          <p:cNvPr id="63" name="组合 62">
            <a:extLst>
              <a:ext uri="{FF2B5EF4-FFF2-40B4-BE49-F238E27FC236}">
                <a16:creationId xmlns:a16="http://schemas.microsoft.com/office/drawing/2014/main" id="{5BBB8CD0-417E-4AD7-BFA9-08DF834262BF}"/>
              </a:ext>
            </a:extLst>
          </p:cNvPr>
          <p:cNvGrpSpPr/>
          <p:nvPr/>
        </p:nvGrpSpPr>
        <p:grpSpPr>
          <a:xfrm>
            <a:off x="9057011" y="3946705"/>
            <a:ext cx="2290440" cy="2542996"/>
            <a:chOff x="5291091" y="2684468"/>
            <a:chExt cx="2290440" cy="2542996"/>
          </a:xfrm>
        </p:grpSpPr>
        <p:sp>
          <p:nvSpPr>
            <p:cNvPr id="64" name="流程图: 文档 63">
              <a:extLst>
                <a:ext uri="{FF2B5EF4-FFF2-40B4-BE49-F238E27FC236}">
                  <a16:creationId xmlns:a16="http://schemas.microsoft.com/office/drawing/2014/main" id="{ECA6B720-FF11-4007-A76C-2456AE706725}"/>
                </a:ext>
              </a:extLst>
            </p:cNvPr>
            <p:cNvSpPr/>
            <p:nvPr/>
          </p:nvSpPr>
          <p:spPr>
            <a:xfrm>
              <a:off x="5291091" y="2684468"/>
              <a:ext cx="2290440" cy="2542996"/>
            </a:xfrm>
            <a:prstGeom prst="flowChartDocument">
              <a:avLst/>
            </a:prstGeom>
            <a:solidFill>
              <a:srgbClr val="898E93"/>
            </a:solidFill>
            <a:ln>
              <a:solidFill>
                <a:srgbClr val="898E9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1554709D-7B47-48B0-8848-4DA5A2F4C1BF}"/>
                </a:ext>
              </a:extLst>
            </p:cNvPr>
            <p:cNvSpPr/>
            <p:nvPr/>
          </p:nvSpPr>
          <p:spPr>
            <a:xfrm>
              <a:off x="5425919" y="2836335"/>
              <a:ext cx="334025" cy="426524"/>
            </a:xfrm>
            <a:prstGeom prst="rect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0</a:t>
              </a:r>
              <a:endParaRPr lang="zh-CN" altLang="en-US" sz="1400" b="1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FC793AE2-28F5-4965-90F8-86B6F0E72147}"/>
                </a:ext>
              </a:extLst>
            </p:cNvPr>
            <p:cNvSpPr/>
            <p:nvPr/>
          </p:nvSpPr>
          <p:spPr>
            <a:xfrm>
              <a:off x="5855225" y="2836335"/>
              <a:ext cx="334025" cy="426524"/>
            </a:xfrm>
            <a:prstGeom prst="rect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1</a:t>
              </a:r>
              <a:endParaRPr lang="zh-CN" altLang="en-US" sz="1400" b="1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45EEBAF0-9B81-4598-A564-B0B8AE394DB7}"/>
                </a:ext>
              </a:extLst>
            </p:cNvPr>
            <p:cNvSpPr/>
            <p:nvPr/>
          </p:nvSpPr>
          <p:spPr>
            <a:xfrm>
              <a:off x="6284530" y="2836335"/>
              <a:ext cx="334025" cy="426524"/>
            </a:xfrm>
            <a:prstGeom prst="rect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2</a:t>
              </a:r>
              <a:endParaRPr lang="zh-CN" altLang="en-US" sz="1400" b="1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81BEA066-262F-4594-BA17-387A1A1EB110}"/>
                </a:ext>
              </a:extLst>
            </p:cNvPr>
            <p:cNvSpPr/>
            <p:nvPr/>
          </p:nvSpPr>
          <p:spPr>
            <a:xfrm>
              <a:off x="6713835" y="2836335"/>
              <a:ext cx="334025" cy="426524"/>
            </a:xfrm>
            <a:prstGeom prst="rect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3</a:t>
              </a:r>
              <a:endParaRPr lang="zh-CN" altLang="en-US" sz="1400" b="1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AB61F680-1C4B-4C07-8915-D49A3F971E6C}"/>
                </a:ext>
              </a:extLst>
            </p:cNvPr>
            <p:cNvSpPr/>
            <p:nvPr/>
          </p:nvSpPr>
          <p:spPr>
            <a:xfrm>
              <a:off x="7143141" y="2836335"/>
              <a:ext cx="334025" cy="426524"/>
            </a:xfrm>
            <a:prstGeom prst="rect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4</a:t>
              </a:r>
              <a:endParaRPr lang="zh-CN" altLang="en-US" sz="1400" b="1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22FAC0F5-F2AC-4844-B7AF-AE47BDBAF48F}"/>
                </a:ext>
              </a:extLst>
            </p:cNvPr>
            <p:cNvSpPr/>
            <p:nvPr/>
          </p:nvSpPr>
          <p:spPr>
            <a:xfrm>
              <a:off x="5425919" y="3376004"/>
              <a:ext cx="334025" cy="426524"/>
            </a:xfrm>
            <a:prstGeom prst="rect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5</a:t>
              </a:r>
              <a:endParaRPr lang="zh-CN" altLang="en-US" sz="1400" b="1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40B1342F-C993-4DA1-9694-9C7DC7D02DD2}"/>
                </a:ext>
              </a:extLst>
            </p:cNvPr>
            <p:cNvSpPr/>
            <p:nvPr/>
          </p:nvSpPr>
          <p:spPr>
            <a:xfrm>
              <a:off x="5855225" y="3376004"/>
              <a:ext cx="334025" cy="426524"/>
            </a:xfrm>
            <a:prstGeom prst="rect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6</a:t>
              </a:r>
              <a:endParaRPr lang="zh-CN" altLang="en-US" sz="1400" b="1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AECA06DB-A518-4889-8808-3D911CDCCB46}"/>
                </a:ext>
              </a:extLst>
            </p:cNvPr>
            <p:cNvSpPr/>
            <p:nvPr/>
          </p:nvSpPr>
          <p:spPr>
            <a:xfrm>
              <a:off x="6284530" y="3376004"/>
              <a:ext cx="334025" cy="426524"/>
            </a:xfrm>
            <a:prstGeom prst="rect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7</a:t>
              </a:r>
              <a:endParaRPr lang="zh-CN" altLang="en-US" sz="1400" b="1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1372C59F-0FA2-4089-AB47-AD8776EA88D5}"/>
                </a:ext>
              </a:extLst>
            </p:cNvPr>
            <p:cNvSpPr/>
            <p:nvPr/>
          </p:nvSpPr>
          <p:spPr>
            <a:xfrm>
              <a:off x="6713835" y="3376004"/>
              <a:ext cx="334025" cy="426524"/>
            </a:xfrm>
            <a:prstGeom prst="rect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8</a:t>
              </a:r>
              <a:endParaRPr lang="zh-CN" altLang="en-US" sz="1400" b="1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86E0BE41-2E8F-4952-8CD7-B82954A176AA}"/>
                </a:ext>
              </a:extLst>
            </p:cNvPr>
            <p:cNvSpPr/>
            <p:nvPr/>
          </p:nvSpPr>
          <p:spPr>
            <a:xfrm>
              <a:off x="7143141" y="3376004"/>
              <a:ext cx="334025" cy="426524"/>
            </a:xfrm>
            <a:prstGeom prst="rect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9</a:t>
              </a:r>
              <a:endParaRPr lang="zh-CN" altLang="en-US" sz="1400" b="1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19497682-6002-4C10-BBCF-B39D62BE636A}"/>
                </a:ext>
              </a:extLst>
            </p:cNvPr>
            <p:cNvSpPr/>
            <p:nvPr/>
          </p:nvSpPr>
          <p:spPr>
            <a:xfrm>
              <a:off x="5425919" y="3915673"/>
              <a:ext cx="334025" cy="426524"/>
            </a:xfrm>
            <a:prstGeom prst="rect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...</a:t>
              </a:r>
              <a:endParaRPr lang="zh-CN" altLang="en-US" sz="1400" b="1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261D2838-8C97-4D8B-A443-7C5CFA5AC401}"/>
                </a:ext>
              </a:extLst>
            </p:cNvPr>
            <p:cNvSpPr/>
            <p:nvPr/>
          </p:nvSpPr>
          <p:spPr>
            <a:xfrm>
              <a:off x="5855225" y="3915673"/>
              <a:ext cx="334025" cy="426524"/>
            </a:xfrm>
            <a:prstGeom prst="rect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DF162E8C-99A5-4785-9934-1DD70B60F268}"/>
                </a:ext>
              </a:extLst>
            </p:cNvPr>
            <p:cNvSpPr/>
            <p:nvPr/>
          </p:nvSpPr>
          <p:spPr>
            <a:xfrm>
              <a:off x="6284530" y="3915673"/>
              <a:ext cx="334025" cy="426524"/>
            </a:xfrm>
            <a:prstGeom prst="rect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b="1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23</a:t>
              </a:r>
              <a:endParaRPr lang="zh-CN" altLang="en-US" sz="1000" b="1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78" name="矩形 77">
              <a:extLst>
                <a:ext uri="{FF2B5EF4-FFF2-40B4-BE49-F238E27FC236}">
                  <a16:creationId xmlns:a16="http://schemas.microsoft.com/office/drawing/2014/main" id="{F084BAEE-9202-4ABA-8801-A94CCBE2C1AA}"/>
                </a:ext>
              </a:extLst>
            </p:cNvPr>
            <p:cNvSpPr/>
            <p:nvPr/>
          </p:nvSpPr>
          <p:spPr>
            <a:xfrm>
              <a:off x="6713835" y="3915673"/>
              <a:ext cx="334025" cy="426524"/>
            </a:xfrm>
            <a:prstGeom prst="rect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8D0B02B6-D30D-4C82-AE0A-C0B7B946621E}"/>
                </a:ext>
              </a:extLst>
            </p:cNvPr>
            <p:cNvSpPr/>
            <p:nvPr/>
          </p:nvSpPr>
          <p:spPr>
            <a:xfrm>
              <a:off x="7143141" y="3915673"/>
              <a:ext cx="334025" cy="426524"/>
            </a:xfrm>
            <a:prstGeom prst="rect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20B2F437-DDF8-4A31-B79E-EE847C90A4EE}"/>
                </a:ext>
              </a:extLst>
            </p:cNvPr>
            <p:cNvSpPr/>
            <p:nvPr/>
          </p:nvSpPr>
          <p:spPr>
            <a:xfrm>
              <a:off x="5425919" y="4455342"/>
              <a:ext cx="334025" cy="426524"/>
            </a:xfrm>
            <a:prstGeom prst="rect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2BFBE3C5-C17C-46E8-982D-5B988A53F73F}"/>
                </a:ext>
              </a:extLst>
            </p:cNvPr>
            <p:cNvSpPr/>
            <p:nvPr/>
          </p:nvSpPr>
          <p:spPr>
            <a:xfrm>
              <a:off x="5855225" y="4455342"/>
              <a:ext cx="334025" cy="426524"/>
            </a:xfrm>
            <a:prstGeom prst="rect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F7440045-A116-4DA5-BB40-6D3C0BED5748}"/>
                </a:ext>
              </a:extLst>
            </p:cNvPr>
            <p:cNvSpPr/>
            <p:nvPr/>
          </p:nvSpPr>
          <p:spPr>
            <a:xfrm>
              <a:off x="6284530" y="4455342"/>
              <a:ext cx="334025" cy="426524"/>
            </a:xfrm>
            <a:prstGeom prst="rect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sp>
        <p:nvSpPr>
          <p:cNvPr id="84" name="文本框 83">
            <a:extLst>
              <a:ext uri="{FF2B5EF4-FFF2-40B4-BE49-F238E27FC236}">
                <a16:creationId xmlns:a16="http://schemas.microsoft.com/office/drawing/2014/main" id="{97083F13-877A-49B0-9780-094723352E97}"/>
              </a:ext>
            </a:extLst>
          </p:cNvPr>
          <p:cNvSpPr txBox="1"/>
          <p:nvPr/>
        </p:nvSpPr>
        <p:spPr>
          <a:xfrm>
            <a:off x="5728317" y="3946705"/>
            <a:ext cx="3223592" cy="2462213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位示图</a:t>
            </a:r>
            <a:r>
              <a:rPr lang="en-US" altLang="zh-CN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(i</a:t>
            </a:r>
            <a:r>
              <a:rPr lang="zh-CN" altLang="en-US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， </a:t>
            </a:r>
            <a:r>
              <a:rPr lang="en-US" altLang="zh-CN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j)</a:t>
            </a:r>
            <a:r>
              <a:rPr lang="zh-CN" altLang="en-US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：</a:t>
            </a:r>
            <a:endParaRPr lang="en-US" altLang="zh-CN" sz="14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r>
              <a:rPr lang="zh-CN" altLang="en-US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用二进制位表示盘块的使用情况。</a:t>
            </a:r>
            <a:endParaRPr lang="en-US" altLang="zh-CN" sz="14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r>
              <a:rPr lang="zh-CN" altLang="en-US" sz="1400" dirty="0">
                <a:solidFill>
                  <a:schemeClr val="accent2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分配过程：</a:t>
            </a:r>
            <a:endParaRPr lang="en-US" altLang="zh-CN" sz="1400" dirty="0">
              <a:solidFill>
                <a:schemeClr val="accent2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r>
              <a:rPr lang="en-US" altLang="zh-CN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1.</a:t>
            </a:r>
            <a:r>
              <a:rPr lang="zh-CN" altLang="en-US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顺序扫描位示图，找出符合需要的</a:t>
            </a:r>
            <a:r>
              <a:rPr lang="en-US" altLang="zh-CN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0</a:t>
            </a:r>
            <a:r>
              <a:rPr lang="zh-CN" altLang="en-US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；</a:t>
            </a:r>
            <a:endParaRPr lang="en-US" altLang="zh-CN" sz="14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r>
              <a:rPr lang="en-US" altLang="zh-CN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2.</a:t>
            </a:r>
            <a:r>
              <a:rPr lang="zh-CN" altLang="en-US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将找到的二进制位转成盘号</a:t>
            </a:r>
            <a:r>
              <a:rPr lang="en-US" altLang="zh-CN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b</a:t>
            </a:r>
            <a:r>
              <a:rPr lang="zh-CN" altLang="en-US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：</a:t>
            </a:r>
            <a:endParaRPr lang="en-US" altLang="zh-CN" sz="14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r>
              <a:rPr lang="en-US" altLang="zh-CN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        b = n * i + j</a:t>
            </a:r>
          </a:p>
          <a:p>
            <a:r>
              <a:rPr lang="en-US" altLang="zh-CN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3.</a:t>
            </a:r>
            <a:r>
              <a:rPr lang="zh-CN" altLang="en-US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修改位示图，令</a:t>
            </a:r>
            <a:r>
              <a:rPr lang="en-US" altLang="zh-CN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map[i, j] = 1</a:t>
            </a:r>
          </a:p>
          <a:p>
            <a:r>
              <a:rPr lang="zh-CN" altLang="en-US" sz="1400" dirty="0">
                <a:solidFill>
                  <a:schemeClr val="accent2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回收过程：</a:t>
            </a:r>
            <a:endParaRPr lang="en-US" altLang="zh-CN" sz="1400" dirty="0">
              <a:solidFill>
                <a:schemeClr val="accent2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r>
              <a:rPr lang="en-US" altLang="zh-CN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1.</a:t>
            </a:r>
            <a:r>
              <a:rPr lang="zh-CN" altLang="en-US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将盘块号转成行号和列号：</a:t>
            </a:r>
            <a:endParaRPr lang="en-US" altLang="zh-CN" sz="14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r>
              <a:rPr lang="en-US" altLang="zh-CN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        i = b / n;  j = b % n;</a:t>
            </a:r>
          </a:p>
          <a:p>
            <a:r>
              <a:rPr lang="en-US" altLang="zh-CN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2.</a:t>
            </a:r>
            <a:r>
              <a:rPr lang="zh-CN" altLang="en-US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修改位示图，令</a:t>
            </a:r>
            <a:r>
              <a:rPr lang="en-US" altLang="zh-CN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map[i, j] = 0</a:t>
            </a:r>
            <a:endParaRPr lang="zh-CN" altLang="en-US" sz="14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711622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4D16F9C-04F8-48AF-8460-EDD4A596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小结：文件系统是怎么管理的？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11D7CEB-C98A-4FA3-9294-2B0AA2939A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6063" y="1205701"/>
            <a:ext cx="6610350" cy="532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9733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96379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4D16F9C-04F8-48AF-8460-EDD4A596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什么是文件？</a:t>
            </a:r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941A68C6-57AC-4219-8E56-F928898AD6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文件（</a:t>
            </a:r>
            <a:r>
              <a:rPr lang="en-US" altLang="zh-CN" dirty="0"/>
              <a:t>File</a:t>
            </a:r>
            <a:r>
              <a:rPr lang="zh-CN" altLang="en-US" dirty="0"/>
              <a:t>）的概念</a:t>
            </a:r>
            <a:endParaRPr lang="en-US" altLang="zh-CN" dirty="0"/>
          </a:p>
          <a:p>
            <a:pPr marL="514350" indent="-514350">
              <a:buFont typeface="Wingdings" panose="05000000000000000000" pitchFamily="2" charset="2"/>
              <a:buChar char="u"/>
            </a:pPr>
            <a:r>
              <a:rPr lang="zh-CN" altLang="en-US" sz="20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定义：</a:t>
            </a:r>
            <a:endParaRPr lang="en-US" altLang="zh-CN" sz="20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lvl="1" indent="0">
              <a:buNone/>
            </a:pPr>
            <a:r>
              <a:rPr lang="zh-CN" altLang="en-US" sz="16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以计算机硬盘为载体的存储在计算机上的信息集合</a:t>
            </a:r>
          </a:p>
          <a:p>
            <a:pPr marL="514350" indent="-514350">
              <a:buFont typeface="Wingdings" panose="05000000000000000000" pitchFamily="2" charset="2"/>
              <a:buChar char="u"/>
            </a:pPr>
            <a:r>
              <a:rPr lang="zh-CN" altLang="en-US" sz="20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属性：</a:t>
            </a:r>
            <a:endParaRPr lang="en-US" altLang="zh-CN" sz="20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lvl="1" indent="0">
              <a:buNone/>
            </a:pPr>
            <a:r>
              <a:rPr lang="zh-CN" altLang="en-US" sz="16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描述文件状态的一组信息，比如名称、标识符、类型、大小、位置、</a:t>
            </a:r>
            <a:br>
              <a:rPr lang="en-US" altLang="zh-CN" sz="16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</a:br>
            <a:r>
              <a:rPr lang="zh-CN" altLang="en-US" sz="16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保护、时间、日期和用户标识等</a:t>
            </a:r>
          </a:p>
          <a:p>
            <a:pPr marL="514350" indent="-514350">
              <a:buFont typeface="Wingdings" panose="05000000000000000000" pitchFamily="2" charset="2"/>
              <a:buChar char="u"/>
            </a:pPr>
            <a:r>
              <a:rPr lang="zh-CN" altLang="en-US" sz="20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基本操作</a:t>
            </a:r>
            <a:endParaRPr lang="en-US" altLang="zh-CN" sz="20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lvl="1" indent="0">
              <a:buNone/>
            </a:pPr>
            <a:r>
              <a:rPr lang="zh-CN" altLang="en-US" sz="16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创建文件；读文件；写文件；文件重定位（寻址）；删除文件；截断文件；</a:t>
            </a:r>
            <a:endParaRPr lang="en-US" altLang="zh-CN" sz="16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lvl="1" indent="0">
              <a:buNone/>
            </a:pPr>
            <a:r>
              <a:rPr lang="zh-CN" altLang="en-US" sz="1600" dirty="0">
                <a:solidFill>
                  <a:srgbClr val="FF0000"/>
                </a:solidFill>
              </a:rPr>
              <a:t>打开与关闭</a:t>
            </a:r>
            <a:endParaRPr lang="en-US" altLang="zh-CN" sz="1600" dirty="0">
              <a:solidFill>
                <a:srgbClr val="FF0000"/>
              </a:solidFill>
            </a:endParaRPr>
          </a:p>
          <a:p>
            <a:endParaRPr lang="en-US" altLang="zh-CN" sz="24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lvl="1" indent="0">
              <a:buNone/>
            </a:pPr>
            <a:endParaRPr lang="zh-CN" altLang="en-US" sz="2000" dirty="0"/>
          </a:p>
        </p:txBody>
      </p:sp>
      <p:pic>
        <p:nvPicPr>
          <p:cNvPr id="31" name="图片 30">
            <a:extLst>
              <a:ext uri="{FF2B5EF4-FFF2-40B4-BE49-F238E27FC236}">
                <a16:creationId xmlns:a16="http://schemas.microsoft.com/office/drawing/2014/main" id="{C8DFEC34-1FA1-41E9-B8EB-EDE22DE22AB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970" b="6012"/>
          <a:stretch/>
        </p:blipFill>
        <p:spPr>
          <a:xfrm>
            <a:off x="9058901" y="3161894"/>
            <a:ext cx="2146507" cy="3055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4480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4D16F9C-04F8-48AF-8460-EDD4A596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什么是文件？</a:t>
            </a:r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941A68C6-57AC-4219-8E56-F928898AD6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文件（</a:t>
            </a:r>
            <a:r>
              <a:rPr lang="en-US" altLang="zh-CN" dirty="0"/>
              <a:t>File</a:t>
            </a:r>
            <a:r>
              <a:rPr lang="zh-CN" altLang="en-US" dirty="0"/>
              <a:t>）的结构</a:t>
            </a:r>
            <a:endParaRPr lang="en-US" altLang="zh-CN" dirty="0"/>
          </a:p>
          <a:p>
            <a:pPr marL="514350" indent="-514350">
              <a:buFont typeface="Wingdings" panose="05000000000000000000" pitchFamily="2" charset="2"/>
              <a:buChar char="u"/>
            </a:pPr>
            <a:r>
              <a:rPr lang="zh-CN" altLang="en-US" sz="2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文件的</a:t>
            </a:r>
            <a:r>
              <a:rPr lang="zh-CN" altLang="en-US" sz="2400" dirty="0">
                <a:solidFill>
                  <a:srgbClr val="FF000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逻辑</a:t>
            </a:r>
            <a:r>
              <a:rPr lang="zh-CN" altLang="en-US" sz="2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结构</a:t>
            </a:r>
            <a:endParaRPr lang="en-US" altLang="zh-CN" sz="24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marL="1200184" lvl="1" indent="-514350">
              <a:buFont typeface="Wingdings" panose="05000000000000000000" pitchFamily="2" charset="2"/>
              <a:buChar char="u"/>
            </a:pPr>
            <a:r>
              <a:rPr lang="zh-CN" altLang="en-US" sz="20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无结构文件（</a:t>
            </a:r>
            <a:r>
              <a:rPr lang="zh-CN" altLang="en-US" sz="2000" dirty="0">
                <a:solidFill>
                  <a:srgbClr val="FF000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流式</a:t>
            </a:r>
            <a:r>
              <a:rPr lang="zh-CN" altLang="en-US" sz="20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文件）</a:t>
            </a:r>
            <a:endParaRPr lang="en-US" altLang="zh-CN" sz="20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marL="1657407" lvl="2" indent="-514350">
              <a:buFont typeface="Wingdings" panose="05000000000000000000" pitchFamily="2" charset="2"/>
              <a:buChar char="u"/>
            </a:pPr>
            <a:r>
              <a:rPr lang="zh-CN" altLang="en-US" sz="16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以字节（</a:t>
            </a:r>
            <a:r>
              <a:rPr lang="en-US" altLang="zh-CN" sz="16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Byte</a:t>
            </a:r>
            <a:r>
              <a:rPr lang="zh-CN" altLang="en-US" sz="16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）为单位</a:t>
            </a:r>
            <a:endParaRPr lang="en-US" altLang="zh-CN" sz="16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marL="1657407" lvl="2" indent="-514350">
              <a:buFont typeface="Wingdings" panose="05000000000000000000" pitchFamily="2" charset="2"/>
              <a:buChar char="u"/>
            </a:pPr>
            <a:r>
              <a:rPr lang="zh-CN" altLang="en-US" sz="16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没有具体结构</a:t>
            </a:r>
            <a:endParaRPr lang="en-US" altLang="zh-CN" sz="16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marL="1657407" lvl="2" indent="-514350">
              <a:buFont typeface="Wingdings" panose="05000000000000000000" pitchFamily="2" charset="2"/>
              <a:buChar char="u"/>
            </a:pPr>
            <a:r>
              <a:rPr lang="zh-CN" altLang="en-US" sz="16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采用穷举方式搜索</a:t>
            </a:r>
            <a:endParaRPr lang="en-US" altLang="zh-CN" sz="16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marL="1200184" lvl="1" indent="-514350">
              <a:buFont typeface="Wingdings" panose="05000000000000000000" pitchFamily="2" charset="2"/>
              <a:buChar char="u"/>
            </a:pPr>
            <a:r>
              <a:rPr lang="zh-CN" altLang="en-US" sz="20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有结构文件（</a:t>
            </a:r>
            <a:r>
              <a:rPr lang="zh-CN" altLang="en-US" sz="2000" dirty="0">
                <a:solidFill>
                  <a:srgbClr val="FF000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记录式</a:t>
            </a:r>
            <a:r>
              <a:rPr lang="zh-CN" altLang="en-US" sz="20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文件）</a:t>
            </a:r>
            <a:endParaRPr lang="en-US" altLang="zh-CN" sz="16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marL="514350" lvl="1" indent="-514350">
              <a:spcBef>
                <a:spcPts val="1000"/>
              </a:spcBef>
              <a:buFont typeface="Wingdings" panose="05000000000000000000" pitchFamily="2" charset="2"/>
              <a:buChar char="u"/>
            </a:pPr>
            <a:r>
              <a:rPr lang="zh-CN" altLang="en-US" dirty="0"/>
              <a:t>文件的</a:t>
            </a:r>
            <a:r>
              <a:rPr lang="zh-CN" altLang="en-US" dirty="0">
                <a:solidFill>
                  <a:srgbClr val="FF0000"/>
                </a:solidFill>
              </a:rPr>
              <a:t>物理</a:t>
            </a:r>
            <a:r>
              <a:rPr lang="zh-CN" altLang="en-US" dirty="0"/>
              <a:t>结构</a:t>
            </a:r>
            <a:endParaRPr lang="en-US" altLang="zh-CN" dirty="0"/>
          </a:p>
          <a:p>
            <a:pPr marL="1200184" lvl="1" indent="-514350">
              <a:buFont typeface="Wingdings" panose="05000000000000000000" pitchFamily="2" charset="2"/>
              <a:buChar char="u"/>
            </a:pPr>
            <a:endParaRPr lang="en-US" altLang="zh-CN" sz="18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FF7A0BC-7ED0-4EEC-B6EC-4D6D096DC6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3443" b="89180" l="20492" r="78525">
                        <a14:foregroundMark x1="22623" y1="15738" x2="26393" y2="83279"/>
                        <a14:foregroundMark x1="26393" y1="83279" x2="32295" y2="89344"/>
                        <a14:foregroundMark x1="32295" y1="89344" x2="75738" y2="87705"/>
                        <a14:foregroundMark x1="75738" y1="87705" x2="78197" y2="79508"/>
                        <a14:foregroundMark x1="78197" y1="79508" x2="80656" y2="20656"/>
                        <a14:foregroundMark x1="80656" y1="20656" x2="75902" y2="13443"/>
                        <a14:foregroundMark x1="75902" y1="13443" x2="25246" y2="15246"/>
                        <a14:foregroundMark x1="24590" y1="15082" x2="20492" y2="22787"/>
                        <a14:foregroundMark x1="20492" y1="22787" x2="24098" y2="85738"/>
                        <a14:foregroundMark x1="24098" y1="85738" x2="31803" y2="90820"/>
                        <a14:foregroundMark x1="31803" y1="90820" x2="42459" y2="91311"/>
                        <a14:foregroundMark x1="42459" y1="91311" x2="72951" y2="90492"/>
                        <a14:foregroundMark x1="72951" y1="90492" x2="79836" y2="85574"/>
                        <a14:foregroundMark x1="79836" y1="85574" x2="78525" y2="20492"/>
                        <a14:foregroundMark x1="78525" y1="20492" x2="69180" y2="15410"/>
                        <a14:foregroundMark x1="69180" y1="15410" x2="66230" y2="15082"/>
                        <a14:foregroundMark x1="22623" y1="14918" x2="20492" y2="23607"/>
                        <a14:foregroundMark x1="20492" y1="23607" x2="23279" y2="66557"/>
                        <a14:foregroundMark x1="22787" y1="88361" x2="47377" y2="88852"/>
                        <a14:foregroundMark x1="47377" y1="88852" x2="57377" y2="88361"/>
                        <a14:foregroundMark x1="57377" y1="88361" x2="46230" y2="88689"/>
                        <a14:foregroundMark x1="46230" y1="88689" x2="69180" y2="88689"/>
                        <a14:foregroundMark x1="69180" y1="88689" x2="80820" y2="88525"/>
                        <a14:foregroundMark x1="80820" y1="88525" x2="55738" y2="89180"/>
                        <a14:foregroundMark x1="55738" y1="89180" x2="57705" y2="8786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0217" t="12982" r="19032" b="8667"/>
          <a:stretch/>
        </p:blipFill>
        <p:spPr>
          <a:xfrm>
            <a:off x="6197410" y="1789471"/>
            <a:ext cx="1340825" cy="1729255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F1189832-995D-4047-B269-62018049E3F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790" b="92308" l="9944" r="90994">
                        <a14:foregroundMark x1="28330" y1="90734" x2="40338" y2="92308"/>
                        <a14:foregroundMark x1="40338" y1="92308" x2="61351" y2="90385"/>
                        <a14:foregroundMark x1="89681" y1="60664" x2="90994" y2="6171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2235" t="8719" r="5456" b="6709"/>
          <a:stretch/>
        </p:blipFill>
        <p:spPr>
          <a:xfrm>
            <a:off x="8748734" y="1375213"/>
            <a:ext cx="1578364" cy="1740408"/>
          </a:xfrm>
          <a:prstGeom prst="rect">
            <a:avLst/>
          </a:prstGeom>
        </p:spPr>
      </p:pic>
      <p:pic>
        <p:nvPicPr>
          <p:cNvPr id="45" name="图片 44">
            <a:extLst>
              <a:ext uri="{FF2B5EF4-FFF2-40B4-BE49-F238E27FC236}">
                <a16:creationId xmlns:a16="http://schemas.microsoft.com/office/drawing/2014/main" id="{24598905-0177-41DF-9626-38A3A45CAE9E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6836" b="95508" l="9961" r="89844">
                        <a14:foregroundMark x1="22266" y1="6836" x2="51367" y2="7422"/>
                        <a14:foregroundMark x1="51367" y1="7422" x2="61523" y2="6445"/>
                        <a14:foregroundMark x1="61523" y1="6445" x2="55273" y2="15820"/>
                        <a14:foregroundMark x1="55273" y1="15820" x2="48047" y2="8398"/>
                        <a14:foregroundMark x1="48047" y1="8398" x2="51367" y2="19336"/>
                        <a14:foregroundMark x1="51367" y1="19336" x2="63672" y2="17969"/>
                        <a14:foregroundMark x1="63672" y1="17969" x2="55469" y2="11523"/>
                        <a14:foregroundMark x1="55469" y1="11523" x2="33789" y2="7227"/>
                        <a14:foregroundMark x1="33789" y1="7227" x2="55469" y2="7031"/>
                        <a14:foregroundMark x1="55469" y1="7031" x2="66602" y2="8398"/>
                        <a14:foregroundMark x1="17188" y1="93164" x2="61133" y2="91602"/>
                        <a14:foregroundMark x1="61133" y1="91602" x2="44922" y2="91797"/>
                        <a14:foregroundMark x1="44922" y1="91797" x2="63672" y2="91992"/>
                        <a14:foregroundMark x1="63672" y1="91992" x2="49609" y2="88672"/>
                        <a14:foregroundMark x1="49609" y1="88672" x2="68359" y2="87109"/>
                        <a14:foregroundMark x1="68359" y1="87109" x2="46875" y2="89648"/>
                        <a14:foregroundMark x1="46875" y1="89648" x2="66992" y2="90430"/>
                        <a14:foregroundMark x1="66992" y1="90430" x2="50000" y2="90039"/>
                        <a14:foregroundMark x1="50000" y1="90039" x2="59961" y2="89648"/>
                        <a14:foregroundMark x1="59961" y1="89648" x2="69727" y2="90430"/>
                        <a14:foregroundMark x1="69727" y1="90430" x2="60742" y2="95508"/>
                        <a14:foregroundMark x1="60742" y1="95508" x2="18555" y2="92188"/>
                        <a14:foregroundMark x1="36523" y1="58789" x2="38281" y2="5976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710" t="4417" r="13710" b="4051"/>
          <a:stretch/>
        </p:blipFill>
        <p:spPr>
          <a:xfrm>
            <a:off x="7068224" y="4366511"/>
            <a:ext cx="1683587" cy="2123190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3A5FA7BB-A827-443C-9513-6E753DF63E3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8458" y="3537870"/>
            <a:ext cx="1657281" cy="1657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5215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4D16F9C-04F8-48AF-8460-EDD4A596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什么是文件？</a:t>
            </a:r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941A68C6-57AC-4219-8E56-F928898AD6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文件（</a:t>
            </a:r>
            <a:r>
              <a:rPr lang="en-US" altLang="zh-CN" dirty="0"/>
              <a:t>File</a:t>
            </a:r>
            <a:r>
              <a:rPr lang="zh-CN" altLang="en-US" dirty="0"/>
              <a:t>）的结构</a:t>
            </a:r>
            <a:endParaRPr lang="en-US" altLang="zh-CN" dirty="0"/>
          </a:p>
          <a:p>
            <a:pPr marL="514350" indent="-514350">
              <a:buFont typeface="Wingdings" panose="05000000000000000000" pitchFamily="2" charset="2"/>
              <a:buChar char="u"/>
            </a:pPr>
            <a:r>
              <a:rPr lang="zh-CN" altLang="en-US" sz="2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文件的</a:t>
            </a:r>
            <a:r>
              <a:rPr lang="zh-CN" altLang="en-US" sz="2400" dirty="0">
                <a:solidFill>
                  <a:srgbClr val="FF000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逻辑</a:t>
            </a:r>
            <a:r>
              <a:rPr lang="zh-CN" altLang="en-US" sz="2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结构</a:t>
            </a:r>
            <a:endParaRPr lang="en-US" altLang="zh-CN" sz="24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marL="1200184" lvl="1" indent="-514350">
              <a:buFont typeface="Wingdings" panose="05000000000000000000" pitchFamily="2" charset="2"/>
              <a:buChar char="u"/>
            </a:pPr>
            <a:r>
              <a:rPr lang="zh-CN" altLang="en-US" sz="20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无结构文件（</a:t>
            </a:r>
            <a:r>
              <a:rPr lang="zh-CN" altLang="en-US" sz="2000" dirty="0">
                <a:solidFill>
                  <a:srgbClr val="FF000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流式</a:t>
            </a:r>
            <a:r>
              <a:rPr lang="zh-CN" altLang="en-US" sz="20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文件）</a:t>
            </a:r>
            <a:endParaRPr lang="en-US" altLang="zh-CN" sz="20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marL="1200184" lvl="1" indent="-514350">
              <a:buFont typeface="Wingdings" panose="05000000000000000000" pitchFamily="2" charset="2"/>
              <a:buChar char="u"/>
            </a:pPr>
            <a:r>
              <a:rPr lang="zh-CN" altLang="en-US" sz="20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有结构文件（</a:t>
            </a:r>
            <a:r>
              <a:rPr lang="zh-CN" altLang="en-US" sz="2000" dirty="0">
                <a:solidFill>
                  <a:srgbClr val="FF000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记录式</a:t>
            </a:r>
            <a:r>
              <a:rPr lang="zh-CN" altLang="en-US" sz="20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文件）</a:t>
            </a:r>
            <a:endParaRPr lang="en-US" altLang="zh-CN" sz="20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marL="1657407" lvl="2" indent="-514350"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rgbClr val="FF000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顺序文件</a:t>
            </a:r>
            <a:endParaRPr lang="en-US" altLang="zh-CN" sz="1600" dirty="0">
              <a:solidFill>
                <a:srgbClr val="FF0000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marL="1657407" lvl="2" indent="-514350">
              <a:buFont typeface="Wingdings" panose="05000000000000000000" pitchFamily="2" charset="2"/>
              <a:buChar char="u"/>
            </a:pPr>
            <a:r>
              <a:rPr lang="zh-CN" altLang="en-US" sz="16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索引文件</a:t>
            </a:r>
            <a:endParaRPr lang="en-US" altLang="zh-CN" sz="16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marL="1657407" lvl="2" indent="-514350">
              <a:buFont typeface="Wingdings" panose="05000000000000000000" pitchFamily="2" charset="2"/>
              <a:buChar char="u"/>
            </a:pPr>
            <a:r>
              <a:rPr lang="zh-CN" altLang="en-US" sz="16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索引顺序文件</a:t>
            </a:r>
            <a:endParaRPr lang="en-US" altLang="zh-CN" sz="16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marL="1657407" lvl="2" indent="-514350">
              <a:buFont typeface="Wingdings" panose="05000000000000000000" pitchFamily="2" charset="2"/>
              <a:buChar char="u"/>
            </a:pPr>
            <a:r>
              <a:rPr lang="zh-CN" altLang="en-US" sz="16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直接文件或散列文件（</a:t>
            </a:r>
            <a:r>
              <a:rPr lang="en-US" altLang="zh-CN" sz="16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Hash File</a:t>
            </a:r>
            <a:r>
              <a:rPr lang="zh-CN" altLang="en-US" sz="16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）</a:t>
            </a:r>
            <a:endParaRPr lang="en-US" altLang="zh-CN" sz="16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marL="1657407" lvl="2" indent="-514350">
              <a:buFont typeface="Wingdings" panose="05000000000000000000" pitchFamily="2" charset="2"/>
              <a:buChar char="u"/>
            </a:pPr>
            <a:endParaRPr lang="en-US" altLang="zh-CN" sz="14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marL="1200184" lvl="1" indent="-514350">
              <a:buFont typeface="Wingdings" panose="05000000000000000000" pitchFamily="2" charset="2"/>
              <a:buChar char="u"/>
            </a:pPr>
            <a:endParaRPr lang="en-US" altLang="zh-CN" sz="18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ACA21DD-1480-4355-9B24-BD22F92E84DF}"/>
              </a:ext>
            </a:extLst>
          </p:cNvPr>
          <p:cNvSpPr txBox="1"/>
          <p:nvPr/>
        </p:nvSpPr>
        <p:spPr>
          <a:xfrm>
            <a:off x="6361896" y="3918801"/>
            <a:ext cx="78199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000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定长：</a:t>
            </a:r>
          </a:p>
        </p:txBody>
      </p:sp>
      <p:graphicFrame>
        <p:nvGraphicFramePr>
          <p:cNvPr id="33" name="表格 5">
            <a:extLst>
              <a:ext uri="{FF2B5EF4-FFF2-40B4-BE49-F238E27FC236}">
                <a16:creationId xmlns:a16="http://schemas.microsoft.com/office/drawing/2014/main" id="{148D8A30-588E-4073-94DF-A79C932AAD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615213"/>
              </p:ext>
            </p:extLst>
          </p:nvPr>
        </p:nvGraphicFramePr>
        <p:xfrm>
          <a:off x="6949284" y="4468391"/>
          <a:ext cx="4627276" cy="1727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3755">
                  <a:extLst>
                    <a:ext uri="{9D8B030D-6E8A-4147-A177-3AD203B41FA5}">
                      <a16:colId xmlns:a16="http://schemas.microsoft.com/office/drawing/2014/main" val="2965994704"/>
                    </a:ext>
                  </a:extLst>
                </a:gridCol>
                <a:gridCol w="833755">
                  <a:extLst>
                    <a:ext uri="{9D8B030D-6E8A-4147-A177-3AD203B41FA5}">
                      <a16:colId xmlns:a16="http://schemas.microsoft.com/office/drawing/2014/main" val="191020388"/>
                    </a:ext>
                  </a:extLst>
                </a:gridCol>
                <a:gridCol w="1753418">
                  <a:extLst>
                    <a:ext uri="{9D8B030D-6E8A-4147-A177-3AD203B41FA5}">
                      <a16:colId xmlns:a16="http://schemas.microsoft.com/office/drawing/2014/main" val="769578426"/>
                    </a:ext>
                  </a:extLst>
                </a:gridCol>
                <a:gridCol w="1206348">
                  <a:extLst>
                    <a:ext uri="{9D8B030D-6E8A-4147-A177-3AD203B41FA5}">
                      <a16:colId xmlns:a16="http://schemas.microsoft.com/office/drawing/2014/main" val="2433230372"/>
                    </a:ext>
                  </a:extLst>
                </a:gridCol>
              </a:tblGrid>
              <a:tr h="32701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姓名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班级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身份证号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描述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4997750"/>
                  </a:ext>
                </a:extLst>
              </a:tr>
              <a:tr h="327013">
                <a:tc>
                  <a:txBody>
                    <a:bodyPr/>
                    <a:lstStyle/>
                    <a:p>
                      <a:pPr marL="0" algn="ctr" defTabSz="914446" rtl="0" eaLnBrk="1" fontAlgn="b" latinLnBrk="0" hangingPunct="1"/>
                      <a:r>
                        <a:rPr lang="zh-CN" alt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张三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46" rtl="0" eaLnBrk="1" fontAlgn="b" latinLnBrk="0" hangingPunct="1"/>
                      <a:r>
                        <a:rPr lang="zh-CN" alt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考研三班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46" rtl="0" eaLnBrk="1" fontAlgn="b" latinLnBrk="0" hangingPunct="1"/>
                      <a:r>
                        <a:rPr lang="en-US" altLang="zh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110119198008192000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喜欢李四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197606595"/>
                  </a:ext>
                </a:extLst>
              </a:tr>
              <a:tr h="327013">
                <a:tc>
                  <a:txBody>
                    <a:bodyPr/>
                    <a:lstStyle/>
                    <a:p>
                      <a:pPr marL="0" algn="ctr" defTabSz="914446" rtl="0" eaLnBrk="1" fontAlgn="b" latinLnBrk="0" hangingPunct="1"/>
                      <a:r>
                        <a:rPr lang="zh-CN" alt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迪丽热巴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4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考研三班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46" rtl="0" eaLnBrk="1" fontAlgn="b" latinLnBrk="0" hangingPunct="1"/>
                      <a:r>
                        <a:rPr lang="en-US" altLang="zh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110119198008192001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爱吃，顶级吃货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163386193"/>
                  </a:ext>
                </a:extLst>
              </a:tr>
              <a:tr h="327013">
                <a:tc>
                  <a:txBody>
                    <a:bodyPr/>
                    <a:lstStyle/>
                    <a:p>
                      <a:pPr marL="0" algn="ctr" defTabSz="914446" rtl="0" eaLnBrk="1" fontAlgn="b" latinLnBrk="0" hangingPunct="1"/>
                      <a:r>
                        <a:rPr lang="zh-CN" alt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杨幂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4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考研三班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46" rtl="0" eaLnBrk="1" fontAlgn="b" latinLnBrk="0" hangingPunct="1"/>
                      <a:r>
                        <a:rPr lang="en-US" altLang="zh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110119198008192002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大美女一个，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algn="ctr" fontAlgn="b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情商高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460526872"/>
                  </a:ext>
                </a:extLst>
              </a:tr>
              <a:tr h="327013">
                <a:tc>
                  <a:txBody>
                    <a:bodyPr/>
                    <a:lstStyle/>
                    <a:p>
                      <a:pPr marL="0" algn="ctr" defTabSz="914446" rtl="0" eaLnBrk="1" fontAlgn="b" latinLnBrk="0" hangingPunct="1"/>
                      <a:r>
                        <a:rPr lang="zh-CN" alt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刘德华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4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考研四班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46" rtl="0" eaLnBrk="1" fontAlgn="b" latinLnBrk="0" hangingPunct="1"/>
                      <a:r>
                        <a:rPr lang="en-US" altLang="zh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110119198008192003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影、视、歌三栖超流明星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86780869"/>
                  </a:ext>
                </a:extLst>
              </a:tr>
            </a:tbl>
          </a:graphicData>
        </a:graphic>
      </p:graphicFrame>
      <p:grpSp>
        <p:nvGrpSpPr>
          <p:cNvPr id="53" name="组合 52">
            <a:extLst>
              <a:ext uri="{FF2B5EF4-FFF2-40B4-BE49-F238E27FC236}">
                <a16:creationId xmlns:a16="http://schemas.microsoft.com/office/drawing/2014/main" id="{A8374290-0666-4B6B-A18A-FD9D3684547B}"/>
              </a:ext>
            </a:extLst>
          </p:cNvPr>
          <p:cNvGrpSpPr/>
          <p:nvPr/>
        </p:nvGrpSpPr>
        <p:grpSpPr>
          <a:xfrm>
            <a:off x="6361896" y="1710988"/>
            <a:ext cx="4337307" cy="1581716"/>
            <a:chOff x="6361896" y="1710988"/>
            <a:chExt cx="4337307" cy="1581716"/>
          </a:xfrm>
        </p:grpSpPr>
        <p:sp>
          <p:nvSpPr>
            <p:cNvPr id="34" name="矩形: 圆角 33">
              <a:extLst>
                <a:ext uri="{FF2B5EF4-FFF2-40B4-BE49-F238E27FC236}">
                  <a16:creationId xmlns:a16="http://schemas.microsoft.com/office/drawing/2014/main" id="{0664DF45-5717-461D-895C-D943B55B13C6}"/>
                </a:ext>
              </a:extLst>
            </p:cNvPr>
            <p:cNvSpPr/>
            <p:nvPr/>
          </p:nvSpPr>
          <p:spPr>
            <a:xfrm>
              <a:off x="7543387" y="2215976"/>
              <a:ext cx="619903" cy="36794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张三</a:t>
              </a:r>
            </a:p>
          </p:txBody>
        </p:sp>
        <p:sp>
          <p:nvSpPr>
            <p:cNvPr id="35" name="矩形: 圆角 34">
              <a:extLst>
                <a:ext uri="{FF2B5EF4-FFF2-40B4-BE49-F238E27FC236}">
                  <a16:creationId xmlns:a16="http://schemas.microsoft.com/office/drawing/2014/main" id="{02F8498B-24AA-4F20-B8AF-B9A904160519}"/>
                </a:ext>
              </a:extLst>
            </p:cNvPr>
            <p:cNvSpPr/>
            <p:nvPr/>
          </p:nvSpPr>
          <p:spPr>
            <a:xfrm>
              <a:off x="8753223" y="1823268"/>
              <a:ext cx="1019399" cy="367945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迪丽热巴</a:t>
              </a:r>
            </a:p>
          </p:txBody>
        </p:sp>
        <p:sp>
          <p:nvSpPr>
            <p:cNvPr id="36" name="矩形: 圆角 35">
              <a:extLst>
                <a:ext uri="{FF2B5EF4-FFF2-40B4-BE49-F238E27FC236}">
                  <a16:creationId xmlns:a16="http://schemas.microsoft.com/office/drawing/2014/main" id="{A45226FE-976C-4953-8B2D-A4D5DF7FC890}"/>
                </a:ext>
              </a:extLst>
            </p:cNvPr>
            <p:cNvSpPr/>
            <p:nvPr/>
          </p:nvSpPr>
          <p:spPr>
            <a:xfrm>
              <a:off x="10101621" y="2399948"/>
              <a:ext cx="597582" cy="367945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杨幂</a:t>
              </a:r>
            </a:p>
          </p:txBody>
        </p:sp>
        <p:sp>
          <p:nvSpPr>
            <p:cNvPr id="37" name="矩形: 圆角 36">
              <a:extLst>
                <a:ext uri="{FF2B5EF4-FFF2-40B4-BE49-F238E27FC236}">
                  <a16:creationId xmlns:a16="http://schemas.microsoft.com/office/drawing/2014/main" id="{2CF35BE1-1567-4B13-946B-57BF9988D344}"/>
                </a:ext>
              </a:extLst>
            </p:cNvPr>
            <p:cNvSpPr/>
            <p:nvPr/>
          </p:nvSpPr>
          <p:spPr>
            <a:xfrm>
              <a:off x="8754638" y="2924759"/>
              <a:ext cx="796829" cy="367945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刘德华</a:t>
              </a:r>
            </a:p>
          </p:txBody>
        </p:sp>
        <p:cxnSp>
          <p:nvCxnSpPr>
            <p:cNvPr id="39" name="连接符: 曲线 38">
              <a:extLst>
                <a:ext uri="{FF2B5EF4-FFF2-40B4-BE49-F238E27FC236}">
                  <a16:creationId xmlns:a16="http://schemas.microsoft.com/office/drawing/2014/main" id="{633E4F0E-FDAA-4D04-BA85-EE7F385B10F4}"/>
                </a:ext>
              </a:extLst>
            </p:cNvPr>
            <p:cNvCxnSpPr>
              <a:stCxn id="34" idx="3"/>
              <a:endCxn id="35" idx="1"/>
            </p:cNvCxnSpPr>
            <p:nvPr/>
          </p:nvCxnSpPr>
          <p:spPr>
            <a:xfrm flipV="1">
              <a:off x="8163290" y="2007241"/>
              <a:ext cx="589933" cy="392708"/>
            </a:xfrm>
            <a:prstGeom prst="curvedConnector3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连接符: 曲线 39">
              <a:extLst>
                <a:ext uri="{FF2B5EF4-FFF2-40B4-BE49-F238E27FC236}">
                  <a16:creationId xmlns:a16="http://schemas.microsoft.com/office/drawing/2014/main" id="{44342FC0-B624-4112-95C5-37A217E56715}"/>
                </a:ext>
              </a:extLst>
            </p:cNvPr>
            <p:cNvCxnSpPr>
              <a:cxnSpLocks/>
              <a:stCxn id="35" idx="3"/>
              <a:endCxn id="36" idx="1"/>
            </p:cNvCxnSpPr>
            <p:nvPr/>
          </p:nvCxnSpPr>
          <p:spPr>
            <a:xfrm>
              <a:off x="9772622" y="2007241"/>
              <a:ext cx="328999" cy="576680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连接符: 曲线 40">
              <a:extLst>
                <a:ext uri="{FF2B5EF4-FFF2-40B4-BE49-F238E27FC236}">
                  <a16:creationId xmlns:a16="http://schemas.microsoft.com/office/drawing/2014/main" id="{45209BC2-7C5D-47FD-B74E-575D4A589F57}"/>
                </a:ext>
              </a:extLst>
            </p:cNvPr>
            <p:cNvCxnSpPr>
              <a:cxnSpLocks/>
              <a:stCxn id="36" idx="2"/>
              <a:endCxn id="37" idx="3"/>
            </p:cNvCxnSpPr>
            <p:nvPr/>
          </p:nvCxnSpPr>
          <p:spPr>
            <a:xfrm rot="5400000">
              <a:off x="9805521" y="2513840"/>
              <a:ext cx="340839" cy="848945"/>
            </a:xfrm>
            <a:prstGeom prst="curved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A9FE0AAA-FFEE-4761-900B-0FB45393E430}"/>
                </a:ext>
              </a:extLst>
            </p:cNvPr>
            <p:cNvSpPr txBox="1"/>
            <p:nvPr/>
          </p:nvSpPr>
          <p:spPr>
            <a:xfrm>
              <a:off x="6361896" y="1710988"/>
              <a:ext cx="781995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000" dirty="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变长：</a:t>
              </a:r>
            </a:p>
          </p:txBody>
        </p:sp>
      </p:grpSp>
      <p:sp>
        <p:nvSpPr>
          <p:cNvPr id="54" name="对话气泡: 椭圆形 53">
            <a:extLst>
              <a:ext uri="{FF2B5EF4-FFF2-40B4-BE49-F238E27FC236}">
                <a16:creationId xmlns:a16="http://schemas.microsoft.com/office/drawing/2014/main" id="{29BA1A17-C8AA-4FCC-8B22-7D4BD6920C02}"/>
              </a:ext>
            </a:extLst>
          </p:cNvPr>
          <p:cNvSpPr/>
          <p:nvPr/>
        </p:nvSpPr>
        <p:spPr>
          <a:xfrm>
            <a:off x="6454066" y="861134"/>
            <a:ext cx="1856472" cy="675730"/>
          </a:xfrm>
          <a:prstGeom prst="wedgeEllipseCallout">
            <a:avLst>
              <a:gd name="adj1" fmla="val -17964"/>
              <a:gd name="adj2" fmla="val 76952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无法快速定位第</a:t>
            </a:r>
            <a:r>
              <a:rPr lang="en-US" altLang="zh-CN" sz="16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i</a:t>
            </a:r>
            <a:r>
              <a:rPr lang="zh-CN" altLang="en-US" sz="16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个记录</a:t>
            </a:r>
          </a:p>
        </p:txBody>
      </p:sp>
      <p:sp>
        <p:nvSpPr>
          <p:cNvPr id="55" name="对话气泡: 椭圆形 54">
            <a:extLst>
              <a:ext uri="{FF2B5EF4-FFF2-40B4-BE49-F238E27FC236}">
                <a16:creationId xmlns:a16="http://schemas.microsoft.com/office/drawing/2014/main" id="{28850AC3-1372-46E8-ABD3-43EE33F1C34D}"/>
              </a:ext>
            </a:extLst>
          </p:cNvPr>
          <p:cNvSpPr/>
          <p:nvPr/>
        </p:nvSpPr>
        <p:spPr>
          <a:xfrm>
            <a:off x="6454066" y="3142379"/>
            <a:ext cx="1856472" cy="675730"/>
          </a:xfrm>
          <a:prstGeom prst="wedgeEllipseCallout">
            <a:avLst>
              <a:gd name="adj1" fmla="val -17964"/>
              <a:gd name="adj2" fmla="val 76952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无法快速增删记录</a:t>
            </a:r>
          </a:p>
        </p:txBody>
      </p:sp>
    </p:spTree>
    <p:extLst>
      <p:ext uri="{BB962C8B-B14F-4D97-AF65-F5344CB8AC3E}">
        <p14:creationId xmlns:p14="http://schemas.microsoft.com/office/powerpoint/2010/main" val="27301698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54" grpId="0" animBg="1"/>
      <p:bldP spid="5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4D16F9C-04F8-48AF-8460-EDD4A596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什么是文件？</a:t>
            </a:r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941A68C6-57AC-4219-8E56-F928898AD6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文件（</a:t>
            </a:r>
            <a:r>
              <a:rPr lang="en-US" altLang="zh-CN" dirty="0"/>
              <a:t>File</a:t>
            </a:r>
            <a:r>
              <a:rPr lang="zh-CN" altLang="en-US" dirty="0"/>
              <a:t>）的结构</a:t>
            </a:r>
            <a:endParaRPr lang="en-US" altLang="zh-CN" dirty="0"/>
          </a:p>
          <a:p>
            <a:pPr marL="514350" indent="-514350">
              <a:buFont typeface="Wingdings" panose="05000000000000000000" pitchFamily="2" charset="2"/>
              <a:buChar char="u"/>
            </a:pPr>
            <a:r>
              <a:rPr lang="zh-CN" altLang="en-US" sz="2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文件的</a:t>
            </a:r>
            <a:r>
              <a:rPr lang="zh-CN" altLang="en-US" sz="2400" dirty="0">
                <a:solidFill>
                  <a:srgbClr val="FF000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逻辑</a:t>
            </a:r>
            <a:r>
              <a:rPr lang="zh-CN" altLang="en-US" sz="2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结构</a:t>
            </a:r>
            <a:endParaRPr lang="en-US" altLang="zh-CN" sz="24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marL="1200184" lvl="1" indent="-514350">
              <a:buFont typeface="Wingdings" panose="05000000000000000000" pitchFamily="2" charset="2"/>
              <a:buChar char="u"/>
            </a:pPr>
            <a:r>
              <a:rPr lang="zh-CN" altLang="en-US" sz="20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无结构文件（</a:t>
            </a:r>
            <a:r>
              <a:rPr lang="zh-CN" altLang="en-US" sz="2000" dirty="0">
                <a:solidFill>
                  <a:srgbClr val="FF000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流式</a:t>
            </a:r>
            <a:r>
              <a:rPr lang="zh-CN" altLang="en-US" sz="20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文件）</a:t>
            </a:r>
            <a:endParaRPr lang="en-US" altLang="zh-CN" sz="20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marL="1200184" lvl="1" indent="-514350">
              <a:buFont typeface="Wingdings" panose="05000000000000000000" pitchFamily="2" charset="2"/>
              <a:buChar char="u"/>
            </a:pPr>
            <a:r>
              <a:rPr lang="zh-CN" altLang="en-US" sz="20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有结构文件（</a:t>
            </a:r>
            <a:r>
              <a:rPr lang="zh-CN" altLang="en-US" sz="2000" dirty="0">
                <a:solidFill>
                  <a:srgbClr val="FF000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记录式</a:t>
            </a:r>
            <a:r>
              <a:rPr lang="zh-CN" altLang="en-US" sz="20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文件）</a:t>
            </a:r>
            <a:endParaRPr lang="en-US" altLang="zh-CN" sz="20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marL="1657407" lvl="2" indent="-514350">
              <a:buFont typeface="Wingdings" panose="05000000000000000000" pitchFamily="2" charset="2"/>
              <a:buChar char="u"/>
            </a:pPr>
            <a:r>
              <a:rPr lang="zh-CN" altLang="en-US" sz="16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顺序文件</a:t>
            </a:r>
            <a:endParaRPr lang="en-US" altLang="zh-CN" sz="16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marL="1657407" lvl="2" indent="-514350"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rgbClr val="FF000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索引文件</a:t>
            </a:r>
            <a:endParaRPr lang="en-US" altLang="zh-CN" sz="1600" dirty="0">
              <a:solidFill>
                <a:srgbClr val="FF0000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marL="1657407" lvl="2" indent="-514350">
              <a:buFont typeface="Wingdings" panose="05000000000000000000" pitchFamily="2" charset="2"/>
              <a:buChar char="u"/>
            </a:pPr>
            <a:r>
              <a:rPr lang="zh-CN" altLang="en-US" sz="16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索引顺序文件</a:t>
            </a:r>
            <a:endParaRPr lang="en-US" altLang="zh-CN" sz="16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marL="1657407" lvl="2" indent="-514350">
              <a:buFont typeface="Wingdings" panose="05000000000000000000" pitchFamily="2" charset="2"/>
              <a:buChar char="u"/>
            </a:pPr>
            <a:r>
              <a:rPr lang="zh-CN" altLang="en-US" sz="16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直接文件或散列文件（</a:t>
            </a:r>
            <a:r>
              <a:rPr lang="en-US" altLang="zh-CN" sz="16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Hash File</a:t>
            </a:r>
            <a:r>
              <a:rPr lang="zh-CN" altLang="en-US" sz="16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）</a:t>
            </a:r>
            <a:endParaRPr lang="en-US" altLang="zh-CN" sz="16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marL="1657407" lvl="2" indent="-514350">
              <a:buFont typeface="Wingdings" panose="05000000000000000000" pitchFamily="2" charset="2"/>
              <a:buChar char="u"/>
            </a:pPr>
            <a:endParaRPr lang="en-US" altLang="zh-CN" sz="14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marL="1200184" lvl="1" indent="-514350">
              <a:buFont typeface="Wingdings" panose="05000000000000000000" pitchFamily="2" charset="2"/>
              <a:buChar char="u"/>
            </a:pPr>
            <a:endParaRPr lang="en-US" altLang="zh-CN" sz="18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graphicFrame>
        <p:nvGraphicFramePr>
          <p:cNvPr id="20" name="表格 5">
            <a:extLst>
              <a:ext uri="{FF2B5EF4-FFF2-40B4-BE49-F238E27FC236}">
                <a16:creationId xmlns:a16="http://schemas.microsoft.com/office/drawing/2014/main" id="{7C51B136-5B9D-4A59-9698-D87E67DC6F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6186865"/>
              </p:ext>
            </p:extLst>
          </p:nvPr>
        </p:nvGraphicFramePr>
        <p:xfrm>
          <a:off x="6277669" y="3305618"/>
          <a:ext cx="1029959" cy="16350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6243">
                  <a:extLst>
                    <a:ext uri="{9D8B030D-6E8A-4147-A177-3AD203B41FA5}">
                      <a16:colId xmlns:a16="http://schemas.microsoft.com/office/drawing/2014/main" val="2965994704"/>
                    </a:ext>
                  </a:extLst>
                </a:gridCol>
                <a:gridCol w="613716">
                  <a:extLst>
                    <a:ext uri="{9D8B030D-6E8A-4147-A177-3AD203B41FA5}">
                      <a16:colId xmlns:a16="http://schemas.microsoft.com/office/drawing/2014/main" val="3024004773"/>
                    </a:ext>
                  </a:extLst>
                </a:gridCol>
              </a:tblGrid>
              <a:tr h="32701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ID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地址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4997750"/>
                  </a:ext>
                </a:extLst>
              </a:tr>
              <a:tr h="32701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1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0x01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7606595"/>
                  </a:ext>
                </a:extLst>
              </a:tr>
              <a:tr h="32701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2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0x02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3386193"/>
                  </a:ext>
                </a:extLst>
              </a:tr>
              <a:tr h="32701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3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0x03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0526872"/>
                  </a:ext>
                </a:extLst>
              </a:tr>
              <a:tr h="32701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4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0x04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6780869"/>
                  </a:ext>
                </a:extLst>
              </a:tr>
            </a:tbl>
          </a:graphicData>
        </a:graphic>
      </p:graphicFrame>
      <p:sp>
        <p:nvSpPr>
          <p:cNvPr id="30" name="文本框 29">
            <a:extLst>
              <a:ext uri="{FF2B5EF4-FFF2-40B4-BE49-F238E27FC236}">
                <a16:creationId xmlns:a16="http://schemas.microsoft.com/office/drawing/2014/main" id="{449D864B-91DC-44ED-AB4C-BBEACD41A10C}"/>
              </a:ext>
            </a:extLst>
          </p:cNvPr>
          <p:cNvSpPr txBox="1"/>
          <p:nvPr/>
        </p:nvSpPr>
        <p:spPr>
          <a:xfrm>
            <a:off x="6277669" y="2825609"/>
            <a:ext cx="102093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000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索引表</a:t>
            </a:r>
          </a:p>
        </p:txBody>
      </p: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522EF341-DA14-4615-88C1-EDC91E1FC805}"/>
              </a:ext>
            </a:extLst>
          </p:cNvPr>
          <p:cNvGrpSpPr/>
          <p:nvPr/>
        </p:nvGrpSpPr>
        <p:grpSpPr>
          <a:xfrm>
            <a:off x="8174128" y="2656068"/>
            <a:ext cx="2137997" cy="2525465"/>
            <a:chOff x="8496593" y="2933946"/>
            <a:chExt cx="2137997" cy="2525465"/>
          </a:xfrm>
        </p:grpSpPr>
        <p:sp>
          <p:nvSpPr>
            <p:cNvPr id="32" name="矩形: 圆角 31">
              <a:extLst>
                <a:ext uri="{FF2B5EF4-FFF2-40B4-BE49-F238E27FC236}">
                  <a16:creationId xmlns:a16="http://schemas.microsoft.com/office/drawing/2014/main" id="{33202F20-6701-459C-87DF-182DAFD781DD}"/>
                </a:ext>
              </a:extLst>
            </p:cNvPr>
            <p:cNvSpPr/>
            <p:nvPr/>
          </p:nvSpPr>
          <p:spPr>
            <a:xfrm>
              <a:off x="8496593" y="2933946"/>
              <a:ext cx="619903" cy="36794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张三</a:t>
              </a:r>
            </a:p>
          </p:txBody>
        </p:sp>
        <p:sp>
          <p:nvSpPr>
            <p:cNvPr id="33" name="矩形: 圆角 32">
              <a:extLst>
                <a:ext uri="{FF2B5EF4-FFF2-40B4-BE49-F238E27FC236}">
                  <a16:creationId xmlns:a16="http://schemas.microsoft.com/office/drawing/2014/main" id="{3C3A0B40-E80E-40D6-AF1F-7469116EB7CD}"/>
                </a:ext>
              </a:extLst>
            </p:cNvPr>
            <p:cNvSpPr/>
            <p:nvPr/>
          </p:nvSpPr>
          <p:spPr>
            <a:xfrm>
              <a:off x="9043264" y="3628453"/>
              <a:ext cx="1019399" cy="367945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迪丽热巴</a:t>
              </a:r>
            </a:p>
          </p:txBody>
        </p:sp>
        <p:sp>
          <p:nvSpPr>
            <p:cNvPr id="34" name="矩形: 圆角 33">
              <a:extLst>
                <a:ext uri="{FF2B5EF4-FFF2-40B4-BE49-F238E27FC236}">
                  <a16:creationId xmlns:a16="http://schemas.microsoft.com/office/drawing/2014/main" id="{4C7D3B22-F3AB-45CE-9275-64D8A8D3C543}"/>
                </a:ext>
              </a:extLst>
            </p:cNvPr>
            <p:cNvSpPr/>
            <p:nvPr/>
          </p:nvSpPr>
          <p:spPr>
            <a:xfrm>
              <a:off x="10037008" y="4414541"/>
              <a:ext cx="597582" cy="367945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杨幂</a:t>
              </a:r>
            </a:p>
          </p:txBody>
        </p:sp>
        <p:sp>
          <p:nvSpPr>
            <p:cNvPr id="35" name="矩形: 圆角 34">
              <a:extLst>
                <a:ext uri="{FF2B5EF4-FFF2-40B4-BE49-F238E27FC236}">
                  <a16:creationId xmlns:a16="http://schemas.microsoft.com/office/drawing/2014/main" id="{243F7EFB-66D1-4382-89A8-95E600D2F2BC}"/>
                </a:ext>
              </a:extLst>
            </p:cNvPr>
            <p:cNvSpPr/>
            <p:nvPr/>
          </p:nvSpPr>
          <p:spPr>
            <a:xfrm>
              <a:off x="9321661" y="5091466"/>
              <a:ext cx="796829" cy="367945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刘德华</a:t>
              </a:r>
            </a:p>
          </p:txBody>
        </p:sp>
      </p:grp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EA1B5071-41F9-42A7-BCD6-75C926A57B94}"/>
              </a:ext>
            </a:extLst>
          </p:cNvPr>
          <p:cNvCxnSpPr>
            <a:endCxn id="32" idx="1"/>
          </p:cNvCxnSpPr>
          <p:nvPr/>
        </p:nvCxnSpPr>
        <p:spPr>
          <a:xfrm flipV="1">
            <a:off x="7298601" y="2840041"/>
            <a:ext cx="875527" cy="96847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E1602392-D2B9-4F97-986C-AA34C93BA019}"/>
              </a:ext>
            </a:extLst>
          </p:cNvPr>
          <p:cNvCxnSpPr>
            <a:cxnSpLocks/>
            <a:endCxn id="33" idx="1"/>
          </p:cNvCxnSpPr>
          <p:nvPr/>
        </p:nvCxnSpPr>
        <p:spPr>
          <a:xfrm flipV="1">
            <a:off x="7298601" y="3534548"/>
            <a:ext cx="1422198" cy="67165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868BD760-594B-43A0-B28D-8A5EE7746DB7}"/>
              </a:ext>
            </a:extLst>
          </p:cNvPr>
          <p:cNvCxnSpPr>
            <a:cxnSpLocks/>
            <a:endCxn id="34" idx="1"/>
          </p:cNvCxnSpPr>
          <p:nvPr/>
        </p:nvCxnSpPr>
        <p:spPr>
          <a:xfrm flipV="1">
            <a:off x="7298600" y="4320636"/>
            <a:ext cx="2415943" cy="18006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DDF29625-4BE8-4D70-8886-738AEDEF5DC5}"/>
              </a:ext>
            </a:extLst>
          </p:cNvPr>
          <p:cNvCxnSpPr>
            <a:cxnSpLocks/>
            <a:endCxn id="35" idx="1"/>
          </p:cNvCxnSpPr>
          <p:nvPr/>
        </p:nvCxnSpPr>
        <p:spPr>
          <a:xfrm>
            <a:off x="7312720" y="4833141"/>
            <a:ext cx="1686476" cy="16442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9" name="对话气泡: 椭圆形 68">
            <a:extLst>
              <a:ext uri="{FF2B5EF4-FFF2-40B4-BE49-F238E27FC236}">
                <a16:creationId xmlns:a16="http://schemas.microsoft.com/office/drawing/2014/main" id="{CA6A78C8-40FB-4520-9BC4-F0ADE293EF1A}"/>
              </a:ext>
            </a:extLst>
          </p:cNvPr>
          <p:cNvSpPr/>
          <p:nvPr/>
        </p:nvSpPr>
        <p:spPr>
          <a:xfrm>
            <a:off x="6291135" y="1756105"/>
            <a:ext cx="2032986" cy="675730"/>
          </a:xfrm>
          <a:prstGeom prst="wedgeEllipseCallout">
            <a:avLst>
              <a:gd name="adj1" fmla="val -17964"/>
              <a:gd name="adj2" fmla="val 76952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可以快速定位，又可以实现变长</a:t>
            </a:r>
          </a:p>
        </p:txBody>
      </p:sp>
    </p:spTree>
    <p:extLst>
      <p:ext uri="{BB962C8B-B14F-4D97-AF65-F5344CB8AC3E}">
        <p14:creationId xmlns:p14="http://schemas.microsoft.com/office/powerpoint/2010/main" val="36532229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4D16F9C-04F8-48AF-8460-EDD4A596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什么是文件？</a:t>
            </a:r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941A68C6-57AC-4219-8E56-F928898AD6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文件（</a:t>
            </a:r>
            <a:r>
              <a:rPr lang="en-US" altLang="zh-CN" dirty="0"/>
              <a:t>File</a:t>
            </a:r>
            <a:r>
              <a:rPr lang="zh-CN" altLang="en-US" dirty="0"/>
              <a:t>）的结构</a:t>
            </a:r>
            <a:endParaRPr lang="en-US" altLang="zh-CN" dirty="0"/>
          </a:p>
          <a:p>
            <a:pPr marL="514350" indent="-514350">
              <a:buFont typeface="Wingdings" panose="05000000000000000000" pitchFamily="2" charset="2"/>
              <a:buChar char="u"/>
            </a:pPr>
            <a:r>
              <a:rPr lang="zh-CN" altLang="en-US" sz="2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文件的</a:t>
            </a:r>
            <a:r>
              <a:rPr lang="zh-CN" altLang="en-US" sz="2400" dirty="0">
                <a:solidFill>
                  <a:srgbClr val="FF000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逻辑</a:t>
            </a:r>
            <a:r>
              <a:rPr lang="zh-CN" altLang="en-US" sz="2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结构</a:t>
            </a:r>
            <a:endParaRPr lang="en-US" altLang="zh-CN" sz="24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marL="1200184" lvl="1" indent="-514350">
              <a:buFont typeface="Wingdings" panose="05000000000000000000" pitchFamily="2" charset="2"/>
              <a:buChar char="u"/>
            </a:pPr>
            <a:r>
              <a:rPr lang="zh-CN" altLang="en-US" sz="20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无结构文件（</a:t>
            </a:r>
            <a:r>
              <a:rPr lang="zh-CN" altLang="en-US" sz="2000" dirty="0">
                <a:solidFill>
                  <a:srgbClr val="FF000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流式</a:t>
            </a:r>
            <a:r>
              <a:rPr lang="zh-CN" altLang="en-US" sz="20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文件）</a:t>
            </a:r>
            <a:endParaRPr lang="en-US" altLang="zh-CN" sz="20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marL="1200184" lvl="1" indent="-514350">
              <a:buFont typeface="Wingdings" panose="05000000000000000000" pitchFamily="2" charset="2"/>
              <a:buChar char="u"/>
            </a:pPr>
            <a:r>
              <a:rPr lang="zh-CN" altLang="en-US" sz="20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有结构文件（</a:t>
            </a:r>
            <a:r>
              <a:rPr lang="zh-CN" altLang="en-US" sz="2000" dirty="0">
                <a:solidFill>
                  <a:srgbClr val="FF000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记录式</a:t>
            </a:r>
            <a:r>
              <a:rPr lang="zh-CN" altLang="en-US" sz="20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文件）</a:t>
            </a:r>
            <a:endParaRPr lang="en-US" altLang="zh-CN" sz="20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marL="1657407" lvl="2" indent="-514350">
              <a:buFont typeface="Wingdings" panose="05000000000000000000" pitchFamily="2" charset="2"/>
              <a:buChar char="u"/>
            </a:pPr>
            <a:r>
              <a:rPr lang="zh-CN" altLang="en-US" sz="16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顺序文件</a:t>
            </a:r>
            <a:endParaRPr lang="en-US" altLang="zh-CN" sz="16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marL="1657407" lvl="2" indent="-514350">
              <a:buFont typeface="Wingdings" panose="05000000000000000000" pitchFamily="2" charset="2"/>
              <a:buChar char="u"/>
            </a:pPr>
            <a:r>
              <a:rPr lang="zh-CN" altLang="en-US" sz="1600" dirty="0"/>
              <a:t>索引文件</a:t>
            </a:r>
            <a:endParaRPr lang="en-US" altLang="zh-CN" sz="1600" dirty="0"/>
          </a:p>
          <a:p>
            <a:pPr marL="1657407" lvl="2" indent="-514350"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rgbClr val="FF000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索引顺序文件</a:t>
            </a:r>
            <a:endParaRPr lang="en-US" altLang="zh-CN" sz="1600" dirty="0">
              <a:solidFill>
                <a:srgbClr val="FF0000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marL="1657407" lvl="2" indent="-514350">
              <a:buFont typeface="Wingdings" panose="05000000000000000000" pitchFamily="2" charset="2"/>
              <a:buChar char="u"/>
            </a:pPr>
            <a:r>
              <a:rPr lang="zh-CN" altLang="en-US" sz="16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直接文件或散列文件（</a:t>
            </a:r>
            <a:r>
              <a:rPr lang="en-US" altLang="zh-CN" sz="16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Hash File</a:t>
            </a:r>
            <a:r>
              <a:rPr lang="zh-CN" altLang="en-US" sz="16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）</a:t>
            </a:r>
            <a:endParaRPr lang="en-US" altLang="zh-CN" sz="16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marL="1657407" lvl="2" indent="-514350">
              <a:buFont typeface="Wingdings" panose="05000000000000000000" pitchFamily="2" charset="2"/>
              <a:buChar char="u"/>
            </a:pPr>
            <a:endParaRPr lang="en-US" altLang="zh-CN" sz="14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marL="1200184" lvl="1" indent="-514350">
              <a:buFont typeface="Wingdings" panose="05000000000000000000" pitchFamily="2" charset="2"/>
              <a:buChar char="u"/>
            </a:pPr>
            <a:endParaRPr lang="en-US" altLang="zh-CN" sz="18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graphicFrame>
        <p:nvGraphicFramePr>
          <p:cNvPr id="20" name="表格 5">
            <a:extLst>
              <a:ext uri="{FF2B5EF4-FFF2-40B4-BE49-F238E27FC236}">
                <a16:creationId xmlns:a16="http://schemas.microsoft.com/office/drawing/2014/main" id="{7C51B136-5B9D-4A59-9698-D87E67DC6F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0980605"/>
              </p:ext>
            </p:extLst>
          </p:nvPr>
        </p:nvGraphicFramePr>
        <p:xfrm>
          <a:off x="7961970" y="3358287"/>
          <a:ext cx="1089600" cy="16350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6243">
                  <a:extLst>
                    <a:ext uri="{9D8B030D-6E8A-4147-A177-3AD203B41FA5}">
                      <a16:colId xmlns:a16="http://schemas.microsoft.com/office/drawing/2014/main" val="2965994704"/>
                    </a:ext>
                  </a:extLst>
                </a:gridCol>
                <a:gridCol w="673357">
                  <a:extLst>
                    <a:ext uri="{9D8B030D-6E8A-4147-A177-3AD203B41FA5}">
                      <a16:colId xmlns:a16="http://schemas.microsoft.com/office/drawing/2014/main" val="3024004773"/>
                    </a:ext>
                  </a:extLst>
                </a:gridCol>
              </a:tblGrid>
              <a:tr h="32701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ID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地址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4997750"/>
                  </a:ext>
                </a:extLst>
              </a:tr>
              <a:tr h="32701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1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0x01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7606595"/>
                  </a:ext>
                </a:extLst>
              </a:tr>
              <a:tr h="32701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2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0x02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3386193"/>
                  </a:ext>
                </a:extLst>
              </a:tr>
              <a:tr h="32701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3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0x03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0526872"/>
                  </a:ext>
                </a:extLst>
              </a:tr>
              <a:tr h="32701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4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0x04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6780869"/>
                  </a:ext>
                </a:extLst>
              </a:tr>
            </a:tbl>
          </a:graphicData>
        </a:graphic>
      </p:graphicFrame>
      <p:sp>
        <p:nvSpPr>
          <p:cNvPr id="30" name="文本框 29">
            <a:extLst>
              <a:ext uri="{FF2B5EF4-FFF2-40B4-BE49-F238E27FC236}">
                <a16:creationId xmlns:a16="http://schemas.microsoft.com/office/drawing/2014/main" id="{449D864B-91DC-44ED-AB4C-BBEACD41A10C}"/>
              </a:ext>
            </a:extLst>
          </p:cNvPr>
          <p:cNvSpPr txBox="1"/>
          <p:nvPr/>
        </p:nvSpPr>
        <p:spPr>
          <a:xfrm>
            <a:off x="7957531" y="2974328"/>
            <a:ext cx="102093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600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索引表</a:t>
            </a:r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3C3A0B40-E80E-40D6-AF1F-7469116EB7CD}"/>
              </a:ext>
            </a:extLst>
          </p:cNvPr>
          <p:cNvSpPr/>
          <p:nvPr/>
        </p:nvSpPr>
        <p:spPr>
          <a:xfrm>
            <a:off x="9689811" y="3287388"/>
            <a:ext cx="1019399" cy="36794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迪丽热巴</a:t>
            </a:r>
          </a:p>
        </p:txBody>
      </p: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EA1B5071-41F9-42A7-BCD6-75C926A57B94}"/>
              </a:ext>
            </a:extLst>
          </p:cNvPr>
          <p:cNvCxnSpPr>
            <a:cxnSpLocks/>
            <a:endCxn id="51" idx="1"/>
          </p:cNvCxnSpPr>
          <p:nvPr/>
        </p:nvCxnSpPr>
        <p:spPr>
          <a:xfrm flipV="1">
            <a:off x="9051570" y="2380954"/>
            <a:ext cx="638241" cy="140785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E1602392-D2B9-4F97-986C-AA34C93BA019}"/>
              </a:ext>
            </a:extLst>
          </p:cNvPr>
          <p:cNvCxnSpPr>
            <a:cxnSpLocks/>
            <a:stCxn id="20" idx="3"/>
            <a:endCxn id="33" idx="1"/>
          </p:cNvCxnSpPr>
          <p:nvPr/>
        </p:nvCxnSpPr>
        <p:spPr>
          <a:xfrm flipV="1">
            <a:off x="9051570" y="3471361"/>
            <a:ext cx="638241" cy="70445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868BD760-594B-43A0-B28D-8A5EE7746DB7}"/>
              </a:ext>
            </a:extLst>
          </p:cNvPr>
          <p:cNvCxnSpPr>
            <a:cxnSpLocks/>
            <a:endCxn id="54" idx="1"/>
          </p:cNvCxnSpPr>
          <p:nvPr/>
        </p:nvCxnSpPr>
        <p:spPr>
          <a:xfrm flipV="1">
            <a:off x="9051570" y="4345341"/>
            <a:ext cx="638241" cy="20332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DDF29625-4BE8-4D70-8886-738AEDEF5DC5}"/>
              </a:ext>
            </a:extLst>
          </p:cNvPr>
          <p:cNvCxnSpPr>
            <a:cxnSpLocks/>
            <a:endCxn id="61" idx="1"/>
          </p:cNvCxnSpPr>
          <p:nvPr/>
        </p:nvCxnSpPr>
        <p:spPr>
          <a:xfrm>
            <a:off x="9051570" y="4870921"/>
            <a:ext cx="638241" cy="63385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9" name="对话气泡: 椭圆形 68">
            <a:extLst>
              <a:ext uri="{FF2B5EF4-FFF2-40B4-BE49-F238E27FC236}">
                <a16:creationId xmlns:a16="http://schemas.microsoft.com/office/drawing/2014/main" id="{CA6A78C8-40FB-4520-9BC4-F0ADE293EF1A}"/>
              </a:ext>
            </a:extLst>
          </p:cNvPr>
          <p:cNvSpPr/>
          <p:nvPr/>
        </p:nvSpPr>
        <p:spPr>
          <a:xfrm>
            <a:off x="6945477" y="1796666"/>
            <a:ext cx="2032986" cy="675730"/>
          </a:xfrm>
          <a:prstGeom prst="wedgeEllipseCallout">
            <a:avLst>
              <a:gd name="adj1" fmla="val 19726"/>
              <a:gd name="adj2" fmla="val 89361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一个索引表项对应一组记录</a:t>
            </a:r>
          </a:p>
        </p:txBody>
      </p:sp>
      <p:pic>
        <p:nvPicPr>
          <p:cNvPr id="51" name="图片 50">
            <a:extLst>
              <a:ext uri="{FF2B5EF4-FFF2-40B4-BE49-F238E27FC236}">
                <a16:creationId xmlns:a16="http://schemas.microsoft.com/office/drawing/2014/main" id="{3DB07643-1055-4725-9869-B310CD7EB1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9811" y="1695094"/>
            <a:ext cx="1804572" cy="1371719"/>
          </a:xfrm>
          <a:prstGeom prst="rect">
            <a:avLst/>
          </a:prstGeom>
          <a:ln w="12700">
            <a:solidFill>
              <a:schemeClr val="accent1">
                <a:shade val="50000"/>
              </a:schemeClr>
            </a:solidFill>
          </a:ln>
        </p:spPr>
      </p:pic>
      <p:pic>
        <p:nvPicPr>
          <p:cNvPr id="54" name="图片 53">
            <a:extLst>
              <a:ext uri="{FF2B5EF4-FFF2-40B4-BE49-F238E27FC236}">
                <a16:creationId xmlns:a16="http://schemas.microsoft.com/office/drawing/2014/main" id="{4A4D8B3E-894D-49A3-94D8-0A5054B055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9811" y="3875908"/>
            <a:ext cx="1121761" cy="938865"/>
          </a:xfrm>
          <a:prstGeom prst="rect">
            <a:avLst/>
          </a:prstGeom>
          <a:ln w="12700">
            <a:solidFill>
              <a:schemeClr val="accent3"/>
            </a:solidFill>
          </a:ln>
        </p:spPr>
      </p:pic>
      <p:pic>
        <p:nvPicPr>
          <p:cNvPr id="61" name="图片 60">
            <a:extLst>
              <a:ext uri="{FF2B5EF4-FFF2-40B4-BE49-F238E27FC236}">
                <a16:creationId xmlns:a16="http://schemas.microsoft.com/office/drawing/2014/main" id="{5F9055DF-BF55-4395-868D-DE05F117E6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9811" y="5035347"/>
            <a:ext cx="1475360" cy="938865"/>
          </a:xfrm>
          <a:prstGeom prst="rect">
            <a:avLst/>
          </a:prstGeom>
          <a:ln w="12700">
            <a:solidFill>
              <a:schemeClr val="accent5"/>
            </a:solidFill>
          </a:ln>
        </p:spPr>
      </p:pic>
      <p:graphicFrame>
        <p:nvGraphicFramePr>
          <p:cNvPr id="21" name="表格 5">
            <a:extLst>
              <a:ext uri="{FF2B5EF4-FFF2-40B4-BE49-F238E27FC236}">
                <a16:creationId xmlns:a16="http://schemas.microsoft.com/office/drawing/2014/main" id="{F5ACF203-3330-4EF1-9200-5EA7D43DDA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7197481"/>
              </p:ext>
            </p:extLst>
          </p:nvPr>
        </p:nvGraphicFramePr>
        <p:xfrm>
          <a:off x="7996304" y="5667937"/>
          <a:ext cx="1089600" cy="6540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6243">
                  <a:extLst>
                    <a:ext uri="{9D8B030D-6E8A-4147-A177-3AD203B41FA5}">
                      <a16:colId xmlns:a16="http://schemas.microsoft.com/office/drawing/2014/main" val="2965994704"/>
                    </a:ext>
                  </a:extLst>
                </a:gridCol>
                <a:gridCol w="673357">
                  <a:extLst>
                    <a:ext uri="{9D8B030D-6E8A-4147-A177-3AD203B41FA5}">
                      <a16:colId xmlns:a16="http://schemas.microsoft.com/office/drawing/2014/main" val="3024004773"/>
                    </a:ext>
                  </a:extLst>
                </a:gridCol>
              </a:tblGrid>
              <a:tr h="32701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ID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地址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4997750"/>
                  </a:ext>
                </a:extLst>
              </a:tr>
              <a:tr h="32701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1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0x01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7606595"/>
                  </a:ext>
                </a:extLst>
              </a:tr>
            </a:tbl>
          </a:graphicData>
        </a:graphic>
      </p:graphicFrame>
      <p:graphicFrame>
        <p:nvGraphicFramePr>
          <p:cNvPr id="23" name="表格 5">
            <a:extLst>
              <a:ext uri="{FF2B5EF4-FFF2-40B4-BE49-F238E27FC236}">
                <a16:creationId xmlns:a16="http://schemas.microsoft.com/office/drawing/2014/main" id="{255105B6-2C98-48B0-AC4F-443192541E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1683357"/>
              </p:ext>
            </p:extLst>
          </p:nvPr>
        </p:nvGraphicFramePr>
        <p:xfrm>
          <a:off x="6008450" y="3663516"/>
          <a:ext cx="1089600" cy="13080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6243">
                  <a:extLst>
                    <a:ext uri="{9D8B030D-6E8A-4147-A177-3AD203B41FA5}">
                      <a16:colId xmlns:a16="http://schemas.microsoft.com/office/drawing/2014/main" val="2965994704"/>
                    </a:ext>
                  </a:extLst>
                </a:gridCol>
                <a:gridCol w="673357">
                  <a:extLst>
                    <a:ext uri="{9D8B030D-6E8A-4147-A177-3AD203B41FA5}">
                      <a16:colId xmlns:a16="http://schemas.microsoft.com/office/drawing/2014/main" val="3024004773"/>
                    </a:ext>
                  </a:extLst>
                </a:gridCol>
              </a:tblGrid>
              <a:tr h="32701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地址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4997750"/>
                  </a:ext>
                </a:extLst>
              </a:tr>
              <a:tr h="32701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A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0x01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7606595"/>
                  </a:ext>
                </a:extLst>
              </a:tr>
              <a:tr h="32701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B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0x02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3386193"/>
                  </a:ext>
                </a:extLst>
              </a:tr>
              <a:tr h="32701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...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...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0526872"/>
                  </a:ext>
                </a:extLst>
              </a:tr>
            </a:tbl>
          </a:graphicData>
        </a:graphic>
      </p:graphicFrame>
      <p:sp>
        <p:nvSpPr>
          <p:cNvPr id="24" name="文本框 23">
            <a:extLst>
              <a:ext uri="{FF2B5EF4-FFF2-40B4-BE49-F238E27FC236}">
                <a16:creationId xmlns:a16="http://schemas.microsoft.com/office/drawing/2014/main" id="{7CCBCD6C-9901-41F4-8D01-EFFD30931555}"/>
              </a:ext>
            </a:extLst>
          </p:cNvPr>
          <p:cNvSpPr txBox="1"/>
          <p:nvPr/>
        </p:nvSpPr>
        <p:spPr>
          <a:xfrm>
            <a:off x="5988042" y="3253353"/>
            <a:ext cx="10994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顶级索引表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051AC0F7-9C3B-41A1-B567-6D66876606E1}"/>
              </a:ext>
            </a:extLst>
          </p:cNvPr>
          <p:cNvCxnSpPr>
            <a:cxnSpLocks/>
            <a:endCxn id="30" idx="1"/>
          </p:cNvCxnSpPr>
          <p:nvPr/>
        </p:nvCxnSpPr>
        <p:spPr>
          <a:xfrm flipV="1">
            <a:off x="7098050" y="3143605"/>
            <a:ext cx="859481" cy="10322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349C8464-3086-40B7-BA5C-620DA1E8E438}"/>
              </a:ext>
            </a:extLst>
          </p:cNvPr>
          <p:cNvCxnSpPr>
            <a:cxnSpLocks/>
          </p:cNvCxnSpPr>
          <p:nvPr/>
        </p:nvCxnSpPr>
        <p:spPr>
          <a:xfrm>
            <a:off x="7098050" y="4492043"/>
            <a:ext cx="829586" cy="8748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84BE5B9C-D027-4AE0-B083-CF4DF8C02520}"/>
              </a:ext>
            </a:extLst>
          </p:cNvPr>
          <p:cNvSpPr txBox="1"/>
          <p:nvPr/>
        </p:nvSpPr>
        <p:spPr>
          <a:xfrm>
            <a:off x="7996304" y="5283978"/>
            <a:ext cx="102093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600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索引表</a:t>
            </a:r>
          </a:p>
        </p:txBody>
      </p:sp>
    </p:spTree>
    <p:extLst>
      <p:ext uri="{BB962C8B-B14F-4D97-AF65-F5344CB8AC3E}">
        <p14:creationId xmlns:p14="http://schemas.microsoft.com/office/powerpoint/2010/main" val="10709409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3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4D16F9C-04F8-48AF-8460-EDD4A596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什么是文件？</a:t>
            </a:r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941A68C6-57AC-4219-8E56-F928898AD6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文件（</a:t>
            </a:r>
            <a:r>
              <a:rPr lang="en-US" altLang="zh-CN" dirty="0"/>
              <a:t>File</a:t>
            </a:r>
            <a:r>
              <a:rPr lang="zh-CN" altLang="en-US" dirty="0"/>
              <a:t>）的结构</a:t>
            </a:r>
            <a:endParaRPr lang="en-US" altLang="zh-CN" dirty="0"/>
          </a:p>
          <a:p>
            <a:pPr marL="514350" indent="-514350">
              <a:buFont typeface="Wingdings" panose="05000000000000000000" pitchFamily="2" charset="2"/>
              <a:buChar char="u"/>
            </a:pPr>
            <a:r>
              <a:rPr lang="zh-CN" altLang="en-US" sz="2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文件的</a:t>
            </a:r>
            <a:r>
              <a:rPr lang="zh-CN" altLang="en-US" sz="2400" dirty="0">
                <a:solidFill>
                  <a:srgbClr val="FF000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逻辑</a:t>
            </a:r>
            <a:r>
              <a:rPr lang="zh-CN" altLang="en-US" sz="2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结构</a:t>
            </a:r>
            <a:endParaRPr lang="en-US" altLang="zh-CN" sz="24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marL="1200184" lvl="1" indent="-514350">
              <a:buFont typeface="Wingdings" panose="05000000000000000000" pitchFamily="2" charset="2"/>
              <a:buChar char="u"/>
            </a:pPr>
            <a:r>
              <a:rPr lang="zh-CN" altLang="en-US" sz="20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无结构文件（</a:t>
            </a:r>
            <a:r>
              <a:rPr lang="zh-CN" altLang="en-US" sz="2000" dirty="0">
                <a:solidFill>
                  <a:srgbClr val="FF000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流式</a:t>
            </a:r>
            <a:r>
              <a:rPr lang="zh-CN" altLang="en-US" sz="20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文件）</a:t>
            </a:r>
            <a:endParaRPr lang="en-US" altLang="zh-CN" sz="20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marL="1200184" lvl="1" indent="-514350">
              <a:buFont typeface="Wingdings" panose="05000000000000000000" pitchFamily="2" charset="2"/>
              <a:buChar char="u"/>
            </a:pPr>
            <a:r>
              <a:rPr lang="zh-CN" altLang="en-US" sz="20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有结构文件（</a:t>
            </a:r>
            <a:r>
              <a:rPr lang="zh-CN" altLang="en-US" sz="2000" dirty="0">
                <a:solidFill>
                  <a:srgbClr val="FF000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记录式</a:t>
            </a:r>
            <a:r>
              <a:rPr lang="zh-CN" altLang="en-US" sz="20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文件）</a:t>
            </a:r>
            <a:endParaRPr lang="en-US" altLang="zh-CN" sz="20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marL="1657407" lvl="2" indent="-514350">
              <a:buFont typeface="Wingdings" panose="05000000000000000000" pitchFamily="2" charset="2"/>
              <a:buChar char="u"/>
            </a:pPr>
            <a:r>
              <a:rPr lang="zh-CN" altLang="en-US" sz="16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顺序文件</a:t>
            </a:r>
            <a:endParaRPr lang="en-US" altLang="zh-CN" sz="16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marL="1657407" lvl="2" indent="-514350">
              <a:buFont typeface="Wingdings" panose="05000000000000000000" pitchFamily="2" charset="2"/>
              <a:buChar char="u"/>
            </a:pPr>
            <a:r>
              <a:rPr lang="zh-CN" altLang="en-US" sz="16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索引文件</a:t>
            </a:r>
            <a:endParaRPr lang="en-US" altLang="zh-CN" sz="16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marL="1657407" lvl="2" indent="-514350">
              <a:buFont typeface="Wingdings" panose="05000000000000000000" pitchFamily="2" charset="2"/>
              <a:buChar char="u"/>
            </a:pPr>
            <a:r>
              <a:rPr lang="zh-CN" altLang="en-US" sz="16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索引顺序文件</a:t>
            </a:r>
            <a:endParaRPr lang="en-US" altLang="zh-CN" sz="16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marL="1657407" lvl="2" indent="-514350"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rgbClr val="FF000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直接文件或散列文件（</a:t>
            </a:r>
            <a:r>
              <a:rPr lang="en-US" altLang="zh-CN" sz="1600" dirty="0">
                <a:solidFill>
                  <a:srgbClr val="FF000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Hash File</a:t>
            </a:r>
            <a:r>
              <a:rPr lang="zh-CN" altLang="en-US" sz="1600" dirty="0">
                <a:solidFill>
                  <a:srgbClr val="FF000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）</a:t>
            </a:r>
            <a:endParaRPr lang="en-US" altLang="zh-CN" sz="1600" dirty="0">
              <a:solidFill>
                <a:srgbClr val="FF0000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marL="1657407" lvl="2" indent="-514350">
              <a:buFont typeface="Wingdings" panose="05000000000000000000" pitchFamily="2" charset="2"/>
              <a:buChar char="u"/>
            </a:pPr>
            <a:endParaRPr lang="en-US" altLang="zh-CN" sz="14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marL="1200184" lvl="1" indent="-514350">
              <a:buFont typeface="Wingdings" panose="05000000000000000000" pitchFamily="2" charset="2"/>
              <a:buChar char="u"/>
            </a:pPr>
            <a:endParaRPr lang="en-US" altLang="zh-CN" sz="18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86DCBD3C-F03F-49F2-B6F3-92F1953BE834}"/>
              </a:ext>
            </a:extLst>
          </p:cNvPr>
          <p:cNvGrpSpPr/>
          <p:nvPr/>
        </p:nvGrpSpPr>
        <p:grpSpPr>
          <a:xfrm>
            <a:off x="6401958" y="3551363"/>
            <a:ext cx="2821941" cy="1567444"/>
            <a:chOff x="6291919" y="4513760"/>
            <a:chExt cx="2129485" cy="1567444"/>
          </a:xfrm>
        </p:grpSpPr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299F5B9F-9EB5-48C0-912D-D08C6602A6EE}"/>
                </a:ext>
              </a:extLst>
            </p:cNvPr>
            <p:cNvGrpSpPr/>
            <p:nvPr/>
          </p:nvGrpSpPr>
          <p:grpSpPr>
            <a:xfrm>
              <a:off x="6291919" y="4513760"/>
              <a:ext cx="2129485" cy="1332670"/>
              <a:chOff x="6433962" y="5355997"/>
              <a:chExt cx="2109155" cy="1672120"/>
            </a:xfrm>
          </p:grpSpPr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5ACA21DD-1480-4355-9B24-BD22F92E84DF}"/>
                  </a:ext>
                </a:extLst>
              </p:cNvPr>
              <p:cNvSpPr txBox="1"/>
              <p:nvPr/>
            </p:nvSpPr>
            <p:spPr>
              <a:xfrm>
                <a:off x="6433962" y="5529775"/>
                <a:ext cx="576404" cy="38617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400" dirty="0" err="1"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Key01</a:t>
                </a:r>
                <a:endParaRPr lang="zh-CN" altLang="en-US" sz="1400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</p:txBody>
          </p:sp>
          <p:sp>
            <p:nvSpPr>
              <p:cNvPr id="7" name="矩形: 圆角 6">
                <a:extLst>
                  <a:ext uri="{FF2B5EF4-FFF2-40B4-BE49-F238E27FC236}">
                    <a16:creationId xmlns:a16="http://schemas.microsoft.com/office/drawing/2014/main" id="{2488AE8F-9548-4EF4-ABAB-E487060B8C87}"/>
                  </a:ext>
                </a:extLst>
              </p:cNvPr>
              <p:cNvSpPr/>
              <p:nvPr/>
            </p:nvSpPr>
            <p:spPr>
              <a:xfrm>
                <a:off x="7637778" y="5492028"/>
                <a:ext cx="905339" cy="46166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800" dirty="0"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Value</a:t>
                </a:r>
                <a:endParaRPr lang="zh-CN" altLang="en-US" sz="1800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</p:txBody>
          </p:sp>
          <p:cxnSp>
            <p:nvCxnSpPr>
              <p:cNvPr id="11" name="直接箭头连接符 10">
                <a:extLst>
                  <a:ext uri="{FF2B5EF4-FFF2-40B4-BE49-F238E27FC236}">
                    <a16:creationId xmlns:a16="http://schemas.microsoft.com/office/drawing/2014/main" id="{E2E36D24-D0B5-4AFD-B9E1-CE7E9E1E65E7}"/>
                  </a:ext>
                </a:extLst>
              </p:cNvPr>
              <p:cNvCxnSpPr>
                <a:cxnSpLocks/>
                <a:stCxn id="10" idx="3"/>
                <a:endCxn id="7" idx="1"/>
              </p:cNvCxnSpPr>
              <p:nvPr/>
            </p:nvCxnSpPr>
            <p:spPr>
              <a:xfrm>
                <a:off x="7010366" y="5722862"/>
                <a:ext cx="62741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E7DCFCCE-5785-44AF-B907-7097C7416E3A}"/>
                  </a:ext>
                </a:extLst>
              </p:cNvPr>
              <p:cNvSpPr txBox="1"/>
              <p:nvPr/>
            </p:nvSpPr>
            <p:spPr>
              <a:xfrm>
                <a:off x="7058140" y="5355997"/>
                <a:ext cx="531861" cy="3475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200" dirty="0"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hash()</a:t>
                </a:r>
                <a:endParaRPr lang="zh-CN" altLang="en-US" sz="1200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</p:txBody>
          </p:sp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15B8189F-85A9-444C-BDE3-23D0FA15047E}"/>
                  </a:ext>
                </a:extLst>
              </p:cNvPr>
              <p:cNvSpPr txBox="1"/>
              <p:nvPr/>
            </p:nvSpPr>
            <p:spPr>
              <a:xfrm>
                <a:off x="7058140" y="6018280"/>
                <a:ext cx="531861" cy="3475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200" dirty="0"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hash()</a:t>
                </a:r>
                <a:endParaRPr lang="zh-CN" altLang="en-US" sz="1200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</p:txBody>
          </p:sp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DD0F8F5C-39AD-442A-82DF-0FD2BF431587}"/>
                  </a:ext>
                </a:extLst>
              </p:cNvPr>
              <p:cNvSpPr txBox="1"/>
              <p:nvPr/>
            </p:nvSpPr>
            <p:spPr>
              <a:xfrm>
                <a:off x="7058140" y="6680562"/>
                <a:ext cx="531861" cy="3475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200" dirty="0"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hash()</a:t>
                </a:r>
                <a:endParaRPr lang="zh-CN" altLang="en-US" sz="1200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</p:txBody>
          </p:sp>
        </p:grp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748FE284-EA9B-4E73-A82E-0DB74821AC17}"/>
                </a:ext>
              </a:extLst>
            </p:cNvPr>
            <p:cNvGrpSpPr/>
            <p:nvPr/>
          </p:nvGrpSpPr>
          <p:grpSpPr>
            <a:xfrm>
              <a:off x="6291919" y="5167717"/>
              <a:ext cx="2129485" cy="367945"/>
              <a:chOff x="6433962" y="5492028"/>
              <a:chExt cx="2109155" cy="461666"/>
            </a:xfrm>
          </p:grpSpPr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C045CF1F-CBF3-4672-8155-651CC3B5AFD2}"/>
                  </a:ext>
                </a:extLst>
              </p:cNvPr>
              <p:cNvSpPr txBox="1"/>
              <p:nvPr/>
            </p:nvSpPr>
            <p:spPr>
              <a:xfrm>
                <a:off x="6433962" y="5529775"/>
                <a:ext cx="576404" cy="38617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400" dirty="0" err="1"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Key02</a:t>
                </a:r>
                <a:endParaRPr lang="zh-CN" altLang="en-US" sz="1400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</p:txBody>
          </p:sp>
          <p:sp>
            <p:nvSpPr>
              <p:cNvPr id="23" name="矩形: 圆角 22">
                <a:extLst>
                  <a:ext uri="{FF2B5EF4-FFF2-40B4-BE49-F238E27FC236}">
                    <a16:creationId xmlns:a16="http://schemas.microsoft.com/office/drawing/2014/main" id="{958C18A1-4652-42D5-A9D2-51C6FE190136}"/>
                  </a:ext>
                </a:extLst>
              </p:cNvPr>
              <p:cNvSpPr/>
              <p:nvPr/>
            </p:nvSpPr>
            <p:spPr>
              <a:xfrm>
                <a:off x="7637778" y="5492028"/>
                <a:ext cx="905339" cy="46166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800" dirty="0"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Value</a:t>
                </a:r>
                <a:endParaRPr lang="zh-CN" altLang="en-US" sz="1800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</p:txBody>
          </p:sp>
          <p:cxnSp>
            <p:nvCxnSpPr>
              <p:cNvPr id="24" name="直接箭头连接符 23">
                <a:extLst>
                  <a:ext uri="{FF2B5EF4-FFF2-40B4-BE49-F238E27FC236}">
                    <a16:creationId xmlns:a16="http://schemas.microsoft.com/office/drawing/2014/main" id="{8E62AE45-762B-4583-A1CA-B62CFCD7B8B1}"/>
                  </a:ext>
                </a:extLst>
              </p:cNvPr>
              <p:cNvCxnSpPr>
                <a:cxnSpLocks/>
                <a:stCxn id="22" idx="3"/>
                <a:endCxn id="23" idx="1"/>
              </p:cNvCxnSpPr>
              <p:nvPr/>
            </p:nvCxnSpPr>
            <p:spPr>
              <a:xfrm>
                <a:off x="7010366" y="5722862"/>
                <a:ext cx="62741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E9BC96D5-6658-40F7-A741-CCC2BBB0ACCC}"/>
                </a:ext>
              </a:extLst>
            </p:cNvPr>
            <p:cNvGrpSpPr/>
            <p:nvPr/>
          </p:nvGrpSpPr>
          <p:grpSpPr>
            <a:xfrm>
              <a:off x="6291919" y="5713259"/>
              <a:ext cx="2129485" cy="367945"/>
              <a:chOff x="6433962" y="5492028"/>
              <a:chExt cx="2109155" cy="461666"/>
            </a:xfrm>
          </p:grpSpPr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984111D8-BE73-4F87-96CC-218098E54C47}"/>
                  </a:ext>
                </a:extLst>
              </p:cNvPr>
              <p:cNvSpPr txBox="1"/>
              <p:nvPr/>
            </p:nvSpPr>
            <p:spPr>
              <a:xfrm>
                <a:off x="6433962" y="5529775"/>
                <a:ext cx="576404" cy="38617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400" dirty="0" err="1"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Key03</a:t>
                </a:r>
                <a:endParaRPr lang="zh-CN" altLang="en-US" sz="1400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</p:txBody>
          </p:sp>
          <p:sp>
            <p:nvSpPr>
              <p:cNvPr id="27" name="矩形: 圆角 26">
                <a:extLst>
                  <a:ext uri="{FF2B5EF4-FFF2-40B4-BE49-F238E27FC236}">
                    <a16:creationId xmlns:a16="http://schemas.microsoft.com/office/drawing/2014/main" id="{CCF26B4F-AA50-4F72-A915-294E1C5C9D72}"/>
                  </a:ext>
                </a:extLst>
              </p:cNvPr>
              <p:cNvSpPr/>
              <p:nvPr/>
            </p:nvSpPr>
            <p:spPr>
              <a:xfrm>
                <a:off x="7637778" y="5492028"/>
                <a:ext cx="905339" cy="46166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800" dirty="0"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Value</a:t>
                </a:r>
                <a:endParaRPr lang="zh-CN" altLang="en-US" sz="1800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</p:txBody>
          </p:sp>
          <p:cxnSp>
            <p:nvCxnSpPr>
              <p:cNvPr id="28" name="直接箭头连接符 27">
                <a:extLst>
                  <a:ext uri="{FF2B5EF4-FFF2-40B4-BE49-F238E27FC236}">
                    <a16:creationId xmlns:a16="http://schemas.microsoft.com/office/drawing/2014/main" id="{1B0FBF8E-2CCB-4184-BD17-4DB188858514}"/>
                  </a:ext>
                </a:extLst>
              </p:cNvPr>
              <p:cNvCxnSpPr>
                <a:cxnSpLocks/>
                <a:stCxn id="26" idx="3"/>
                <a:endCxn id="27" idx="1"/>
              </p:cNvCxnSpPr>
              <p:nvPr/>
            </p:nvCxnSpPr>
            <p:spPr>
              <a:xfrm>
                <a:off x="7010366" y="5722862"/>
                <a:ext cx="62741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0" name="对话气泡: 椭圆形 29">
            <a:extLst>
              <a:ext uri="{FF2B5EF4-FFF2-40B4-BE49-F238E27FC236}">
                <a16:creationId xmlns:a16="http://schemas.microsoft.com/office/drawing/2014/main" id="{AB962E0B-71DC-4ABB-A762-AD0340FFCC04}"/>
              </a:ext>
            </a:extLst>
          </p:cNvPr>
          <p:cNvSpPr/>
          <p:nvPr/>
        </p:nvSpPr>
        <p:spPr>
          <a:xfrm>
            <a:off x="9142747" y="2646183"/>
            <a:ext cx="1598756" cy="675730"/>
          </a:xfrm>
          <a:prstGeom prst="wedgeEllipseCallout">
            <a:avLst>
              <a:gd name="adj1" fmla="val -52031"/>
              <a:gd name="adj2" fmla="val 6899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MongoDB</a:t>
            </a:r>
          </a:p>
          <a:p>
            <a:pPr algn="ctr"/>
            <a:r>
              <a:rPr lang="zh-CN" altLang="en-US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数据库系统</a:t>
            </a:r>
          </a:p>
        </p:txBody>
      </p:sp>
    </p:spTree>
    <p:extLst>
      <p:ext uri="{BB962C8B-B14F-4D97-AF65-F5344CB8AC3E}">
        <p14:creationId xmlns:p14="http://schemas.microsoft.com/office/powerpoint/2010/main" val="32223749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theme/theme1.xml><?xml version="1.0" encoding="utf-8"?>
<a:theme xmlns:a="http://schemas.openxmlformats.org/drawingml/2006/main" name="主题-马士兵教育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-马士兵教育" id="{0E02F155-49F6-45C8-86DE-72B12AF424C6}" vid="{EC9925D1-E29A-4E51-B71E-A2AF1307590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主题-马士兵教育</Template>
  <TotalTime>64827</TotalTime>
  <Words>2743</Words>
  <Application>Microsoft Office PowerPoint</Application>
  <PresentationFormat>宽屏</PresentationFormat>
  <Paragraphs>1254</Paragraphs>
  <Slides>36</Slides>
  <Notes>0</Notes>
  <HiddenSlides>1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5" baseType="lpstr">
      <vt:lpstr>等线</vt:lpstr>
      <vt:lpstr>思源黑体 CN Bold</vt:lpstr>
      <vt:lpstr>思源黑体 CN Heavy</vt:lpstr>
      <vt:lpstr>思源黑体 CN Medium</vt:lpstr>
      <vt:lpstr>微软雅黑</vt:lpstr>
      <vt:lpstr>新宋体</vt:lpstr>
      <vt:lpstr>Arial</vt:lpstr>
      <vt:lpstr>Wingdings</vt:lpstr>
      <vt:lpstr>主题-马士兵教育</vt:lpstr>
      <vt:lpstr>第四章 文件管理</vt:lpstr>
      <vt:lpstr>目录</vt:lpstr>
      <vt:lpstr>1.什么是文件？</vt:lpstr>
      <vt:lpstr>1.什么是文件？</vt:lpstr>
      <vt:lpstr>1.什么是文件？</vt:lpstr>
      <vt:lpstr>1.什么是文件？</vt:lpstr>
      <vt:lpstr>1.什么是文件？</vt:lpstr>
      <vt:lpstr>1.什么是文件？</vt:lpstr>
      <vt:lpstr>1.什么是文件？</vt:lpstr>
      <vt:lpstr>1.什么是文件？</vt:lpstr>
      <vt:lpstr>1.什么是文件？</vt:lpstr>
      <vt:lpstr>1.什么是文件？</vt:lpstr>
      <vt:lpstr>1.什么是文件？</vt:lpstr>
      <vt:lpstr>1.什么是文件？</vt:lpstr>
      <vt:lpstr>1.什么是文件？</vt:lpstr>
      <vt:lpstr>1.什么是文件？</vt:lpstr>
      <vt:lpstr>小结：什么是文件？</vt:lpstr>
      <vt:lpstr>目录</vt:lpstr>
      <vt:lpstr>2.文件系统是怎么管理的？</vt:lpstr>
      <vt:lpstr>2.文件系统是怎么管理的？</vt:lpstr>
      <vt:lpstr>2.文件系统是怎么管理的？</vt:lpstr>
      <vt:lpstr>2.文件系统是怎么管理的？</vt:lpstr>
      <vt:lpstr>2.文件系统是怎么管理的？</vt:lpstr>
      <vt:lpstr>2.文件系统是怎么管理的？</vt:lpstr>
      <vt:lpstr>2.文件系统是怎么管理的？</vt:lpstr>
      <vt:lpstr>2.文件系统是怎么管理的？</vt:lpstr>
      <vt:lpstr>2.文件系统是怎么管理的？</vt:lpstr>
      <vt:lpstr>2.文件系统是怎么管理的？</vt:lpstr>
      <vt:lpstr>2.文件系统是怎么管理的？</vt:lpstr>
      <vt:lpstr>2.文件系统是怎么管理的？</vt:lpstr>
      <vt:lpstr>PowerPoint 演示文稿</vt:lpstr>
      <vt:lpstr>PowerPoint 演示文稿</vt:lpstr>
      <vt:lpstr>2.文件系统是怎么管理的？</vt:lpstr>
      <vt:lpstr>2.文件系统是怎么管理的？</vt:lpstr>
      <vt:lpstr>小结：文件系统是怎么管理的？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第四章 文件管理</dc:title>
  <cp:lastModifiedBy>LiuD</cp:lastModifiedBy>
  <cp:revision>23</cp:revision>
  <dcterms:created xsi:type="dcterms:W3CDTF">2020-09-09T10:26:03Z</dcterms:created>
  <dcterms:modified xsi:type="dcterms:W3CDTF">2022-05-10T12:34:24Z</dcterms:modified>
</cp:coreProperties>
</file>