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5"/>
    <p:restoredTop sz="95859"/>
  </p:normalViewPr>
  <p:slideViewPr>
    <p:cSldViewPr snapToGrid="0" snapToObjects="1">
      <p:cViewPr varScale="1">
        <p:scale>
          <a:sx n="80" d="100"/>
          <a:sy n="80" d="100"/>
        </p:scale>
        <p:origin x="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0AED8-EFDA-E747-822B-8F46E1CA535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B78F3-43C1-C948-AEE0-D50C6B4E0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Problem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Yiyin (Sophia) Shen &amp; </a:t>
            </a:r>
            <a:r>
              <a:rPr lang="en-US" dirty="0" err="1" smtClean="0"/>
              <a:t>Ruobin</a:t>
            </a:r>
            <a:r>
              <a:rPr lang="en-US" dirty="0" smtClean="0"/>
              <a:t> (Ruby)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Puzzle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2846591"/>
              </p:ext>
            </p:extLst>
          </p:nvPr>
        </p:nvGraphicFramePr>
        <p:xfrm>
          <a:off x="615139" y="3245727"/>
          <a:ext cx="2733678" cy="273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  <a:gridCol w="455613"/>
                <a:gridCol w="455613"/>
                <a:gridCol w="455613"/>
                <a:gridCol w="455613"/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29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31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977948"/>
              </p:ext>
            </p:extLst>
          </p:nvPr>
        </p:nvGraphicFramePr>
        <p:xfrm>
          <a:off x="3686964" y="3240963"/>
          <a:ext cx="2733678" cy="273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  <a:gridCol w="455613"/>
                <a:gridCol w="455613"/>
                <a:gridCol w="455613"/>
                <a:gridCol w="455613"/>
              </a:tblGrid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19226" y="2368723"/>
            <a:ext cx="5953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400" dirty="0" smtClean="0"/>
              <a:t>Input </a:t>
            </a:r>
            <a:r>
              <a:rPr lang="es-ES_tradnl" sz="2400" dirty="0" err="1" smtClean="0"/>
              <a:t>Sample</a:t>
            </a:r>
            <a:r>
              <a:rPr lang="es-ES_tradnl" sz="2400" dirty="0" smtClean="0"/>
              <a:t>: 9,17,22,26,4,A,7,C,18,C,19,C,32</a:t>
            </a:r>
            <a:r>
              <a:rPr lang="es-ES_tradnl" dirty="0" smtClean="0">
                <a:latin typeface="TimesNewRomanPSMT" charset="0"/>
              </a:rPr>
              <a:t> </a:t>
            </a:r>
            <a:endParaRPr lang="es-ES_tradnl" dirty="0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359181"/>
              </p:ext>
            </p:extLst>
          </p:nvPr>
        </p:nvGraphicFramePr>
        <p:xfrm>
          <a:off x="9830614" y="3705204"/>
          <a:ext cx="1822452" cy="1822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  <a:gridCol w="455613"/>
                <a:gridCol w="455613"/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222226"/>
              </p:ext>
            </p:extLst>
          </p:nvPr>
        </p:nvGraphicFramePr>
        <p:xfrm>
          <a:off x="6758789" y="3258093"/>
          <a:ext cx="2733678" cy="2716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  <a:gridCol w="455613"/>
                <a:gridCol w="455613"/>
                <a:gridCol w="455613"/>
                <a:gridCol w="455613"/>
              </a:tblGrid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854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61206" y="6060747"/>
            <a:ext cx="838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 err="1" smtClean="0"/>
              <a:t>Grid</a:t>
            </a:r>
            <a:r>
              <a:rPr lang="es-ES_tradnl" sz="2400" dirty="0"/>
              <a:t> </a:t>
            </a:r>
            <a:r>
              <a:rPr lang="es-ES_tradnl" sz="2400" dirty="0" smtClean="0"/>
              <a:t>#1					</a:t>
            </a:r>
            <a:r>
              <a:rPr lang="es-ES_tradnl" sz="2400" dirty="0" err="1" smtClean="0"/>
              <a:t>Grid</a:t>
            </a:r>
            <a:r>
              <a:rPr lang="es-ES_tradnl" sz="2400" dirty="0" smtClean="0"/>
              <a:t> #2					</a:t>
            </a:r>
            <a:r>
              <a:rPr lang="es-ES_tradnl" sz="2400" dirty="0" err="1" smtClean="0"/>
              <a:t>Grid</a:t>
            </a:r>
            <a:r>
              <a:rPr lang="es-ES_tradnl" sz="2400" dirty="0" smtClean="0"/>
              <a:t> #3</a:t>
            </a:r>
            <a:endParaRPr lang="es-ES_tradnl" dirty="0"/>
          </a:p>
        </p:txBody>
      </p:sp>
      <p:sp>
        <p:nvSpPr>
          <p:cNvPr id="15" name="Rectangle 14"/>
          <p:cNvSpPr/>
          <p:nvPr/>
        </p:nvSpPr>
        <p:spPr>
          <a:xfrm>
            <a:off x="10189444" y="5632025"/>
            <a:ext cx="1104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421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puzzleRunner</a:t>
            </a:r>
            <a:r>
              <a:rPr lang="en-US" dirty="0" smtClean="0"/>
              <a:t> Class</a:t>
            </a:r>
            <a:br>
              <a:rPr lang="en-US" dirty="0" smtClean="0"/>
            </a:br>
            <a:r>
              <a:rPr lang="en-US" dirty="0" smtClean="0"/>
              <a:t>Input and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735262"/>
            <a:ext cx="4965700" cy="2146300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1" y="2735262"/>
            <a:ext cx="4102100" cy="2628900"/>
          </a:xfrm>
          <a:prstGeom prst="rect">
            <a:avLst/>
          </a:prstGeom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064204" y="4990761"/>
            <a:ext cx="5097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 smtClean="0"/>
              <a:t>Java </a:t>
            </a:r>
            <a:r>
              <a:rPr lang="es-ES_tradnl" sz="2400" dirty="0" err="1" smtClean="0"/>
              <a:t>JOptionPane</a:t>
            </a:r>
            <a:r>
              <a:rPr lang="es-ES_tradnl" sz="2400" dirty="0" smtClean="0"/>
              <a:t> </a:t>
            </a:r>
          </a:p>
          <a:p>
            <a:pPr algn="ctr"/>
            <a:r>
              <a:rPr lang="es-ES_tradnl" sz="2400" dirty="0" err="1" smtClean="0"/>
              <a:t>showInputDialog</a:t>
            </a:r>
            <a:endParaRPr lang="es-ES_tradnl" sz="2400" dirty="0"/>
          </a:p>
        </p:txBody>
      </p:sp>
      <p:sp>
        <p:nvSpPr>
          <p:cNvPr id="7" name="Rectangle 6"/>
          <p:cNvSpPr/>
          <p:nvPr/>
        </p:nvSpPr>
        <p:spPr>
          <a:xfrm>
            <a:off x="6341055" y="5449890"/>
            <a:ext cx="5097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 smtClean="0"/>
              <a:t>Java </a:t>
            </a:r>
            <a:r>
              <a:rPr lang="es-ES_tradnl" sz="2400" dirty="0" err="1" smtClean="0"/>
              <a:t>JOptionPane</a:t>
            </a:r>
            <a:r>
              <a:rPr lang="es-ES_tradnl" sz="2400" dirty="0" smtClean="0"/>
              <a:t> </a:t>
            </a:r>
          </a:p>
          <a:p>
            <a:pPr algn="ctr"/>
            <a:r>
              <a:rPr lang="es-ES_tradnl" sz="2400" dirty="0" err="1" smtClean="0"/>
              <a:t>showMessageDialog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9020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6D7D6D2-2AAB-4157-B5CA-8413490202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05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06" y="505096"/>
            <a:ext cx="4071283" cy="1195118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Puzzle Class</a:t>
            </a:r>
            <a:b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ABC Assignment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739824"/>
              </p:ext>
            </p:extLst>
          </p:nvPr>
        </p:nvGraphicFramePr>
        <p:xfrm>
          <a:off x="960308" y="2205310"/>
          <a:ext cx="2733678" cy="2716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  <a:gridCol w="455613"/>
                <a:gridCol w="455613"/>
                <a:gridCol w="455613"/>
                <a:gridCol w="455613"/>
              </a:tblGrid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854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031" marR="90031" marT="45015" marB="450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1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Class</a:t>
            </a:r>
            <a:br>
              <a:rPr lang="en-US" dirty="0" smtClean="0"/>
            </a:br>
            <a:r>
              <a:rPr lang="en-US" dirty="0" smtClean="0"/>
              <a:t>Puzzle Solver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2466975"/>
            <a:ext cx="5463097" cy="3776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466975"/>
            <a:ext cx="5610666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Test case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4" y="2365542"/>
            <a:ext cx="4241415" cy="1839389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91" y="4401019"/>
            <a:ext cx="3494839" cy="2250546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90" y="2365542"/>
            <a:ext cx="4216611" cy="1839389"/>
          </a:xfrm>
          <a:prstGeom prst="rect">
            <a:avLst/>
          </a:prstGeom>
          <a:effectLst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09" y="4396713"/>
            <a:ext cx="3484772" cy="22548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42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56</TotalTime>
  <Words>126</Words>
  <Application>Microsoft Macintosh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TimesNewRomanPSMT</vt:lpstr>
      <vt:lpstr>Parcel</vt:lpstr>
      <vt:lpstr>Machine Problem 7</vt:lpstr>
      <vt:lpstr>ABC Puzzle</vt:lpstr>
      <vt:lpstr>puzzleRunner Class Input and output</vt:lpstr>
      <vt:lpstr>Puzzle Class ABC Assignment</vt:lpstr>
      <vt:lpstr>Puzzle Class Puzzle Solver</vt:lpstr>
      <vt:lpstr>Other Test case</vt:lpstr>
      <vt:lpstr>Thank You For Watching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Problem 7</dc:title>
  <dc:creator>Shen, Yiyin</dc:creator>
  <cp:lastModifiedBy>Shen, Yiyin</cp:lastModifiedBy>
  <cp:revision>7</cp:revision>
  <dcterms:created xsi:type="dcterms:W3CDTF">2017-12-11T04:00:27Z</dcterms:created>
  <dcterms:modified xsi:type="dcterms:W3CDTF">2017-12-11T20:27:32Z</dcterms:modified>
</cp:coreProperties>
</file>