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2.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3.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4.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5.xml" ContentType="application/vnd.openxmlformats-officedocument.themeOverride+xml"/>
  <Override PartName="/ppt/notesSlides/notesSlide27.xml" ContentType="application/vnd.openxmlformats-officedocument.presentationml.notesSlide+xml"/>
  <Override PartName="/ppt/theme/themeOverride6.xml" ContentType="application/vnd.openxmlformats-officedocument.themeOverr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80" r:id="rId2"/>
  </p:sldMasterIdLst>
  <p:notesMasterIdLst>
    <p:notesMasterId r:id="rId32"/>
  </p:notesMasterIdLst>
  <p:sldIdLst>
    <p:sldId id="260" r:id="rId3"/>
    <p:sldId id="312" r:id="rId4"/>
    <p:sldId id="337" r:id="rId5"/>
    <p:sldId id="315" r:id="rId6"/>
    <p:sldId id="314" r:id="rId7"/>
    <p:sldId id="287" r:id="rId8"/>
    <p:sldId id="289" r:id="rId9"/>
    <p:sldId id="316" r:id="rId10"/>
    <p:sldId id="318" r:id="rId11"/>
    <p:sldId id="319" r:id="rId12"/>
    <p:sldId id="276" r:id="rId13"/>
    <p:sldId id="320" r:id="rId14"/>
    <p:sldId id="300" r:id="rId15"/>
    <p:sldId id="307" r:id="rId16"/>
    <p:sldId id="321" r:id="rId17"/>
    <p:sldId id="322" r:id="rId18"/>
    <p:sldId id="277" r:id="rId19"/>
    <p:sldId id="302" r:id="rId20"/>
    <p:sldId id="303" r:id="rId21"/>
    <p:sldId id="283" r:id="rId22"/>
    <p:sldId id="333" r:id="rId23"/>
    <p:sldId id="334" r:id="rId24"/>
    <p:sldId id="336" r:id="rId25"/>
    <p:sldId id="323" r:id="rId26"/>
    <p:sldId id="324" r:id="rId27"/>
    <p:sldId id="332" r:id="rId28"/>
    <p:sldId id="330" r:id="rId29"/>
    <p:sldId id="281" r:id="rId30"/>
    <p:sldId id="265" r:id="rId31"/>
  </p:sldIdLst>
  <p:sldSz cx="12192000" cy="6858000"/>
  <p:notesSz cx="6858000" cy="9144000"/>
  <p:custDataLst>
    <p:tags r:id="rId33"/>
  </p:custDataLst>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guide id="3" orient="horz" pos="4156" userDrawn="1">
          <p15:clr>
            <a:srgbClr val="A4A3A4"/>
          </p15:clr>
        </p15:guide>
        <p15:guide id="4" orient="horz" pos="187" userDrawn="1">
          <p15:clr>
            <a:srgbClr val="A4A3A4"/>
          </p15:clr>
        </p15:guide>
        <p15:guide id="5" pos="7491" userDrawn="1">
          <p15:clr>
            <a:srgbClr val="A4A3A4"/>
          </p15:clr>
        </p15:guide>
        <p15:guide id="6" pos="16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云轩" initials="刘云轩"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BDD4"/>
    <a:srgbClr val="87B0C7"/>
    <a:srgbClr val="90B9D1"/>
    <a:srgbClr val="F4925C"/>
    <a:srgbClr val="556C92"/>
    <a:srgbClr val="294B7D"/>
    <a:srgbClr val="D3D4D6"/>
    <a:srgbClr val="124C50"/>
    <a:srgbClr val="FFFFFF"/>
    <a:srgbClr val="DB70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4693"/>
  </p:normalViewPr>
  <p:slideViewPr>
    <p:cSldViewPr snapToGrid="0" snapToObjects="1">
      <p:cViewPr>
        <p:scale>
          <a:sx n="78" d="100"/>
          <a:sy n="78" d="100"/>
        </p:scale>
        <p:origin x="-444" y="-72"/>
      </p:cViewPr>
      <p:guideLst>
        <p:guide orient="horz" pos="2160"/>
        <p:guide orient="horz" pos="4156"/>
        <p:guide orient="horz" pos="187"/>
        <p:guide pos="3840"/>
        <p:guide pos="7491"/>
        <p:guide pos="166"/>
      </p:guideLst>
    </p:cSldViewPr>
  </p:slideViewPr>
  <p:notesTextViewPr>
    <p:cViewPr>
      <p:scale>
        <a:sx n="1" d="1"/>
        <a:sy n="1" d="1"/>
      </p:scale>
      <p:origin x="0" y="0"/>
    </p:cViewPr>
  </p:notesTextViewPr>
  <p:sorterViewPr>
    <p:cViewPr>
      <p:scale>
        <a:sx n="90" d="100"/>
        <a:sy n="90" d="100"/>
      </p:scale>
      <p:origin x="0" y="-1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BFB29-E845-43DA-9C66-FEAC51527806}" type="datetimeFigureOut">
              <a:rPr lang="zh-CN" altLang="en-US" smtClean="0"/>
              <a:t>2018/6/4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D3D76-8748-43E7-921F-3DC1B5B43AF7}" type="slidenum">
              <a:rPr lang="zh-CN" altLang="en-US" smtClean="0"/>
              <a:t>‹#›</a:t>
            </a:fld>
            <a:endParaRPr lang="zh-CN" altLang="en-US"/>
          </a:p>
        </p:txBody>
      </p:sp>
    </p:spTree>
    <p:extLst>
      <p:ext uri="{BB962C8B-B14F-4D97-AF65-F5344CB8AC3E}">
        <p14:creationId xmlns:p14="http://schemas.microsoft.com/office/powerpoint/2010/main" val="47362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7D3D76-8748-43E7-921F-3DC1B5B43AF7}" type="slidenum">
              <a:rPr lang="zh-CN" altLang="en-US" smtClean="0"/>
              <a:t>1</a:t>
            </a:fld>
            <a:endParaRPr lang="zh-CN" altLang="en-US"/>
          </a:p>
        </p:txBody>
      </p:sp>
    </p:spTree>
    <p:extLst>
      <p:ext uri="{BB962C8B-B14F-4D97-AF65-F5344CB8AC3E}">
        <p14:creationId xmlns:p14="http://schemas.microsoft.com/office/powerpoint/2010/main" val="1113126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10</a:t>
            </a:fld>
            <a:endParaRPr lang="zh-CN" altLang="en-US"/>
          </a:p>
        </p:txBody>
      </p:sp>
    </p:spTree>
    <p:extLst>
      <p:ext uri="{BB962C8B-B14F-4D97-AF65-F5344CB8AC3E}">
        <p14:creationId xmlns:p14="http://schemas.microsoft.com/office/powerpoint/2010/main" val="2073580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7D3D76-8748-43E7-921F-3DC1B5B43AF7}" type="slidenum">
              <a:rPr lang="zh-CN" altLang="en-US" smtClean="0"/>
              <a:t>11</a:t>
            </a:fld>
            <a:endParaRPr lang="zh-CN" altLang="en-US"/>
          </a:p>
        </p:txBody>
      </p:sp>
    </p:spTree>
    <p:extLst>
      <p:ext uri="{BB962C8B-B14F-4D97-AF65-F5344CB8AC3E}">
        <p14:creationId xmlns:p14="http://schemas.microsoft.com/office/powerpoint/2010/main" val="3557755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12</a:t>
            </a:fld>
            <a:endParaRPr lang="zh-CN" altLang="en-US"/>
          </a:p>
        </p:txBody>
      </p:sp>
    </p:spTree>
    <p:extLst>
      <p:ext uri="{BB962C8B-B14F-4D97-AF65-F5344CB8AC3E}">
        <p14:creationId xmlns:p14="http://schemas.microsoft.com/office/powerpoint/2010/main" val="1962064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13</a:t>
            </a:fld>
            <a:endParaRPr lang="zh-CN" altLang="en-US" dirty="0">
              <a:solidFill>
                <a:prstClr val="black"/>
              </a:solidFill>
            </a:endParaRPr>
          </a:p>
        </p:txBody>
      </p:sp>
    </p:spTree>
    <p:extLst>
      <p:ext uri="{BB962C8B-B14F-4D97-AF65-F5344CB8AC3E}">
        <p14:creationId xmlns:p14="http://schemas.microsoft.com/office/powerpoint/2010/main" val="171131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14</a:t>
            </a:fld>
            <a:endParaRPr lang="zh-CN" altLang="en-US" dirty="0"/>
          </a:p>
        </p:txBody>
      </p:sp>
    </p:spTree>
    <p:extLst>
      <p:ext uri="{BB962C8B-B14F-4D97-AF65-F5344CB8AC3E}">
        <p14:creationId xmlns:p14="http://schemas.microsoft.com/office/powerpoint/2010/main" val="2461657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15</a:t>
            </a:fld>
            <a:endParaRPr lang="zh-CN" altLang="en-US"/>
          </a:p>
        </p:txBody>
      </p:sp>
    </p:spTree>
    <p:extLst>
      <p:ext uri="{BB962C8B-B14F-4D97-AF65-F5344CB8AC3E}">
        <p14:creationId xmlns:p14="http://schemas.microsoft.com/office/powerpoint/2010/main" val="3290129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16</a:t>
            </a:fld>
            <a:endParaRPr lang="zh-CN" altLang="en-US"/>
          </a:p>
        </p:txBody>
      </p:sp>
    </p:spTree>
    <p:extLst>
      <p:ext uri="{BB962C8B-B14F-4D97-AF65-F5344CB8AC3E}">
        <p14:creationId xmlns:p14="http://schemas.microsoft.com/office/powerpoint/2010/main" val="1560263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7D3D76-8748-43E7-921F-3DC1B5B43AF7}" type="slidenum">
              <a:rPr lang="zh-CN" altLang="en-US" smtClean="0"/>
              <a:t>17</a:t>
            </a:fld>
            <a:endParaRPr lang="zh-CN" altLang="en-US"/>
          </a:p>
        </p:txBody>
      </p:sp>
    </p:spTree>
    <p:extLst>
      <p:ext uri="{BB962C8B-B14F-4D97-AF65-F5344CB8AC3E}">
        <p14:creationId xmlns:p14="http://schemas.microsoft.com/office/powerpoint/2010/main" val="4145783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18</a:t>
            </a:fld>
            <a:endParaRPr lang="zh-CN" altLang="en-US" dirty="0">
              <a:solidFill>
                <a:prstClr val="black"/>
              </a:solidFill>
            </a:endParaRPr>
          </a:p>
        </p:txBody>
      </p:sp>
    </p:spTree>
    <p:extLst>
      <p:ext uri="{BB962C8B-B14F-4D97-AF65-F5344CB8AC3E}">
        <p14:creationId xmlns:p14="http://schemas.microsoft.com/office/powerpoint/2010/main" val="1329744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19</a:t>
            </a:fld>
            <a:endParaRPr lang="zh-CN" altLang="en-US" dirty="0">
              <a:solidFill>
                <a:prstClr val="black"/>
              </a:solidFill>
            </a:endParaRPr>
          </a:p>
        </p:txBody>
      </p:sp>
    </p:spTree>
    <p:extLst>
      <p:ext uri="{BB962C8B-B14F-4D97-AF65-F5344CB8AC3E}">
        <p14:creationId xmlns:p14="http://schemas.microsoft.com/office/powerpoint/2010/main" val="1035035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2</a:t>
            </a:fld>
            <a:endParaRPr lang="zh-CN" altLang="en-US" dirty="0">
              <a:solidFill>
                <a:prstClr val="black"/>
              </a:solidFill>
            </a:endParaRPr>
          </a:p>
        </p:txBody>
      </p:sp>
    </p:spTree>
    <p:extLst>
      <p:ext uri="{BB962C8B-B14F-4D97-AF65-F5344CB8AC3E}">
        <p14:creationId xmlns:p14="http://schemas.microsoft.com/office/powerpoint/2010/main" val="3430003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7D3D76-8748-43E7-921F-3DC1B5B43AF7}" type="slidenum">
              <a:rPr lang="zh-CN" altLang="en-US" smtClean="0"/>
              <a:t>20</a:t>
            </a:fld>
            <a:endParaRPr lang="zh-CN" altLang="en-US"/>
          </a:p>
        </p:txBody>
      </p:sp>
    </p:spTree>
    <p:extLst>
      <p:ext uri="{BB962C8B-B14F-4D97-AF65-F5344CB8AC3E}">
        <p14:creationId xmlns:p14="http://schemas.microsoft.com/office/powerpoint/2010/main" val="791697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22</a:t>
            </a:fld>
            <a:endParaRPr lang="zh-CN" altLang="en-US" dirty="0">
              <a:solidFill>
                <a:prstClr val="black"/>
              </a:solidFill>
            </a:endParaRPr>
          </a:p>
        </p:txBody>
      </p:sp>
    </p:spTree>
    <p:extLst>
      <p:ext uri="{BB962C8B-B14F-4D97-AF65-F5344CB8AC3E}">
        <p14:creationId xmlns:p14="http://schemas.microsoft.com/office/powerpoint/2010/main" val="13297447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23</a:t>
            </a:fld>
            <a:endParaRPr lang="zh-CN" altLang="en-US" dirty="0">
              <a:solidFill>
                <a:prstClr val="black"/>
              </a:solidFill>
            </a:endParaRPr>
          </a:p>
        </p:txBody>
      </p:sp>
    </p:spTree>
    <p:extLst>
      <p:ext uri="{BB962C8B-B14F-4D97-AF65-F5344CB8AC3E}">
        <p14:creationId xmlns:p14="http://schemas.microsoft.com/office/powerpoint/2010/main" val="171131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24</a:t>
            </a:fld>
            <a:endParaRPr lang="zh-CN" altLang="en-US"/>
          </a:p>
        </p:txBody>
      </p:sp>
    </p:spTree>
    <p:extLst>
      <p:ext uri="{BB962C8B-B14F-4D97-AF65-F5344CB8AC3E}">
        <p14:creationId xmlns:p14="http://schemas.microsoft.com/office/powerpoint/2010/main" val="23848431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25</a:t>
            </a:fld>
            <a:endParaRPr lang="zh-CN" altLang="en-US"/>
          </a:p>
        </p:txBody>
      </p:sp>
    </p:spTree>
    <p:extLst>
      <p:ext uri="{BB962C8B-B14F-4D97-AF65-F5344CB8AC3E}">
        <p14:creationId xmlns:p14="http://schemas.microsoft.com/office/powerpoint/2010/main" val="3058007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26</a:t>
            </a:fld>
            <a:endParaRPr lang="zh-CN" altLang="en-US"/>
          </a:p>
        </p:txBody>
      </p:sp>
    </p:spTree>
    <p:extLst>
      <p:ext uri="{BB962C8B-B14F-4D97-AF65-F5344CB8AC3E}">
        <p14:creationId xmlns:p14="http://schemas.microsoft.com/office/powerpoint/2010/main" val="3497401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27</a:t>
            </a:fld>
            <a:endParaRPr lang="zh-CN" altLang="en-US"/>
          </a:p>
        </p:txBody>
      </p:sp>
    </p:spTree>
    <p:extLst>
      <p:ext uri="{BB962C8B-B14F-4D97-AF65-F5344CB8AC3E}">
        <p14:creationId xmlns:p14="http://schemas.microsoft.com/office/powerpoint/2010/main" val="4279793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7D3D76-8748-43E7-921F-3DC1B5B43AF7}" type="slidenum">
              <a:rPr lang="zh-CN" altLang="en-US" smtClean="0"/>
              <a:t>28</a:t>
            </a:fld>
            <a:endParaRPr lang="zh-CN" altLang="en-US"/>
          </a:p>
        </p:txBody>
      </p:sp>
    </p:spTree>
    <p:extLst>
      <p:ext uri="{BB962C8B-B14F-4D97-AF65-F5344CB8AC3E}">
        <p14:creationId xmlns:p14="http://schemas.microsoft.com/office/powerpoint/2010/main" val="16412299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7D3D76-8748-43E7-921F-3DC1B5B43AF7}" type="slidenum">
              <a:rPr lang="zh-CN" altLang="en-US" smtClean="0"/>
              <a:t>29</a:t>
            </a:fld>
            <a:endParaRPr lang="zh-CN" altLang="en-US"/>
          </a:p>
        </p:txBody>
      </p:sp>
    </p:spTree>
    <p:extLst>
      <p:ext uri="{BB962C8B-B14F-4D97-AF65-F5344CB8AC3E}">
        <p14:creationId xmlns:p14="http://schemas.microsoft.com/office/powerpoint/2010/main" val="1916875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3</a:t>
            </a:fld>
            <a:endParaRPr lang="zh-CN" altLang="en-US" dirty="0">
              <a:solidFill>
                <a:prstClr val="black"/>
              </a:solidFill>
            </a:endParaRPr>
          </a:p>
        </p:txBody>
      </p:sp>
    </p:spTree>
    <p:extLst>
      <p:ext uri="{BB962C8B-B14F-4D97-AF65-F5344CB8AC3E}">
        <p14:creationId xmlns:p14="http://schemas.microsoft.com/office/powerpoint/2010/main" val="158459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4</a:t>
            </a:fld>
            <a:endParaRPr lang="zh-CN" altLang="en-US"/>
          </a:p>
        </p:txBody>
      </p:sp>
    </p:spTree>
    <p:extLst>
      <p:ext uri="{BB962C8B-B14F-4D97-AF65-F5344CB8AC3E}">
        <p14:creationId xmlns:p14="http://schemas.microsoft.com/office/powerpoint/2010/main" val="413320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5</a:t>
            </a:fld>
            <a:endParaRPr lang="zh-CN" altLang="en-US"/>
          </a:p>
        </p:txBody>
      </p:sp>
    </p:spTree>
    <p:extLst>
      <p:ext uri="{BB962C8B-B14F-4D97-AF65-F5344CB8AC3E}">
        <p14:creationId xmlns:p14="http://schemas.microsoft.com/office/powerpoint/2010/main" val="2032202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09EF4E-73A8-4E5D-BF7F-600FD0F8D062}" type="slidenum">
              <a:rPr lang="zh-CN" altLang="en-US" smtClean="0"/>
              <a:pPr/>
              <a:t>6</a:t>
            </a:fld>
            <a:endParaRPr lang="en-US" altLang="zh-CN"/>
          </a:p>
        </p:txBody>
      </p:sp>
    </p:spTree>
    <p:extLst>
      <p:ext uri="{BB962C8B-B14F-4D97-AF65-F5344CB8AC3E}">
        <p14:creationId xmlns:p14="http://schemas.microsoft.com/office/powerpoint/2010/main" val="3687866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09EF4E-73A8-4E5D-BF7F-600FD0F8D062}" type="slidenum">
              <a:rPr lang="zh-CN" altLang="en-US" smtClean="0"/>
              <a:pPr/>
              <a:t>7</a:t>
            </a:fld>
            <a:endParaRPr lang="en-US" altLang="zh-CN"/>
          </a:p>
        </p:txBody>
      </p:sp>
    </p:spTree>
    <p:extLst>
      <p:ext uri="{BB962C8B-B14F-4D97-AF65-F5344CB8AC3E}">
        <p14:creationId xmlns:p14="http://schemas.microsoft.com/office/powerpoint/2010/main" val="1891312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8</a:t>
            </a:fld>
            <a:endParaRPr lang="zh-CN" altLang="en-US"/>
          </a:p>
        </p:txBody>
      </p:sp>
    </p:spTree>
    <p:extLst>
      <p:ext uri="{BB962C8B-B14F-4D97-AF65-F5344CB8AC3E}">
        <p14:creationId xmlns:p14="http://schemas.microsoft.com/office/powerpoint/2010/main" val="4258838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9</a:t>
            </a:fld>
            <a:endParaRPr lang="zh-CN" altLang="en-US"/>
          </a:p>
        </p:txBody>
      </p:sp>
    </p:spTree>
    <p:extLst>
      <p:ext uri="{BB962C8B-B14F-4D97-AF65-F5344CB8AC3E}">
        <p14:creationId xmlns:p14="http://schemas.microsoft.com/office/powerpoint/2010/main" val="2690983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02819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042B1-D278-4E51-A271-6D683C342161}" type="slidenum">
              <a:rPr lang="zh-CN" altLang="en-US" smtClean="0"/>
              <a:t>‹#›</a:t>
            </a:fld>
            <a:endParaRPr lang="zh-CN" altLang="en-US"/>
          </a:p>
        </p:txBody>
      </p:sp>
    </p:spTree>
    <p:extLst>
      <p:ext uri="{BB962C8B-B14F-4D97-AF65-F5344CB8AC3E}">
        <p14:creationId xmlns:p14="http://schemas.microsoft.com/office/powerpoint/2010/main" val="1496815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042B1-D278-4E51-A271-6D683C342161}" type="slidenum">
              <a:rPr lang="zh-CN" altLang="en-US" smtClean="0"/>
              <a:t>‹#›</a:t>
            </a:fld>
            <a:endParaRPr lang="zh-CN" altLang="en-US"/>
          </a:p>
        </p:txBody>
      </p:sp>
    </p:spTree>
    <p:extLst>
      <p:ext uri="{BB962C8B-B14F-4D97-AF65-F5344CB8AC3E}">
        <p14:creationId xmlns:p14="http://schemas.microsoft.com/office/powerpoint/2010/main" val="3205787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E042B1-D278-4E51-A271-6D683C342161}" type="slidenum">
              <a:rPr lang="zh-CN" altLang="en-US" smtClean="0"/>
              <a:t>‹#›</a:t>
            </a:fld>
            <a:endParaRPr lang="zh-CN" altLang="en-US"/>
          </a:p>
        </p:txBody>
      </p:sp>
    </p:spTree>
    <p:extLst>
      <p:ext uri="{BB962C8B-B14F-4D97-AF65-F5344CB8AC3E}">
        <p14:creationId xmlns:p14="http://schemas.microsoft.com/office/powerpoint/2010/main" val="1323043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E042B1-D278-4E51-A271-6D683C342161}" type="slidenum">
              <a:rPr lang="zh-CN" altLang="en-US" smtClean="0"/>
              <a:t>‹#›</a:t>
            </a:fld>
            <a:endParaRPr lang="zh-CN" altLang="en-US"/>
          </a:p>
        </p:txBody>
      </p:sp>
    </p:spTree>
    <p:extLst>
      <p:ext uri="{BB962C8B-B14F-4D97-AF65-F5344CB8AC3E}">
        <p14:creationId xmlns:p14="http://schemas.microsoft.com/office/powerpoint/2010/main" val="1020523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E042B1-D278-4E51-A271-6D683C342161}" type="slidenum">
              <a:rPr lang="zh-CN" altLang="en-US" smtClean="0"/>
              <a:t>‹#›</a:t>
            </a:fld>
            <a:endParaRPr lang="zh-CN" altLang="en-US"/>
          </a:p>
        </p:txBody>
      </p:sp>
    </p:spTree>
    <p:extLst>
      <p:ext uri="{BB962C8B-B14F-4D97-AF65-F5344CB8AC3E}">
        <p14:creationId xmlns:p14="http://schemas.microsoft.com/office/powerpoint/2010/main" val="24717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042B1-D278-4E51-A271-6D683C342161}" type="slidenum">
              <a:rPr lang="zh-CN" altLang="en-US" smtClean="0"/>
              <a:t>‹#›</a:t>
            </a:fld>
            <a:endParaRPr lang="zh-CN" altLang="en-US"/>
          </a:p>
        </p:txBody>
      </p:sp>
    </p:spTree>
    <p:extLst>
      <p:ext uri="{BB962C8B-B14F-4D97-AF65-F5344CB8AC3E}">
        <p14:creationId xmlns:p14="http://schemas.microsoft.com/office/powerpoint/2010/main" val="3585352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042B1-D278-4E51-A271-6D683C342161}" type="slidenum">
              <a:rPr lang="zh-CN" altLang="en-US" smtClean="0"/>
              <a:t>‹#›</a:t>
            </a:fld>
            <a:endParaRPr lang="zh-CN" altLang="en-US"/>
          </a:p>
        </p:txBody>
      </p:sp>
    </p:spTree>
    <p:extLst>
      <p:ext uri="{BB962C8B-B14F-4D97-AF65-F5344CB8AC3E}">
        <p14:creationId xmlns:p14="http://schemas.microsoft.com/office/powerpoint/2010/main" val="2659452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042B1-D278-4E51-A271-6D683C342161}" type="slidenum">
              <a:rPr lang="zh-CN" altLang="en-US" smtClean="0"/>
              <a:t>‹#›</a:t>
            </a:fld>
            <a:endParaRPr lang="zh-CN" altLang="en-US"/>
          </a:p>
        </p:txBody>
      </p:sp>
    </p:spTree>
    <p:extLst>
      <p:ext uri="{BB962C8B-B14F-4D97-AF65-F5344CB8AC3E}">
        <p14:creationId xmlns:p14="http://schemas.microsoft.com/office/powerpoint/2010/main" val="17855487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042B1-D278-4E51-A271-6D683C342161}" type="slidenum">
              <a:rPr lang="zh-CN" altLang="en-US" smtClean="0"/>
              <a:t>‹#›</a:t>
            </a:fld>
            <a:endParaRPr lang="zh-CN" altLang="en-US"/>
          </a:p>
        </p:txBody>
      </p:sp>
    </p:spTree>
    <p:extLst>
      <p:ext uri="{BB962C8B-B14F-4D97-AF65-F5344CB8AC3E}">
        <p14:creationId xmlns:p14="http://schemas.microsoft.com/office/powerpoint/2010/main" val="90430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94BDD4"/>
        </a:solidFill>
        <a:effectLst/>
      </p:bgPr>
    </p:bg>
    <p:spTree>
      <p:nvGrpSpPr>
        <p:cNvPr id="1" name=""/>
        <p:cNvGrpSpPr/>
        <p:nvPr/>
      </p:nvGrpSpPr>
      <p:grpSpPr>
        <a:xfrm>
          <a:off x="0" y="0"/>
          <a:ext cx="0" cy="0"/>
          <a:chOff x="0" y="0"/>
          <a:chExt cx="0" cy="0"/>
        </a:xfrm>
      </p:grpSpPr>
      <p:sp>
        <p:nvSpPr>
          <p:cNvPr id="11" name="灯片编号占位符 5"/>
          <p:cNvSpPr>
            <a:spLocks noGrp="1"/>
          </p:cNvSpPr>
          <p:nvPr>
            <p:ph type="sldNum" sz="quarter" idx="4"/>
          </p:nvPr>
        </p:nvSpPr>
        <p:spPr>
          <a:xfrm>
            <a:off x="9227288" y="6403457"/>
            <a:ext cx="2743200" cy="365125"/>
          </a:xfrm>
          <a:prstGeom prst="rect">
            <a:avLst/>
          </a:prstGeom>
        </p:spPr>
        <p:txBody>
          <a:bodyPr vert="horz" lIns="91440" tIns="45720" rIns="91440" bIns="45720" rtlCol="0" anchor="ctr"/>
          <a:lstStyle>
            <a:lvl1pPr algn="r">
              <a:defRPr sz="2400">
                <a:solidFill>
                  <a:schemeClr val="bg1"/>
                </a:solidFill>
              </a:defRPr>
            </a:lvl1pPr>
          </a:lstStyle>
          <a:p>
            <a:fld id="{D2E042B1-D278-4E51-A271-6D683C342161}" type="slidenum">
              <a:rPr lang="zh-CN" altLang="en-US" smtClean="0"/>
              <a:pPr/>
              <a:t>‹#›</a:t>
            </a:fld>
            <a:endParaRPr lang="zh-CN" altLang="en-US"/>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5826" y="237744"/>
            <a:ext cx="1057215" cy="1070125"/>
          </a:xfrm>
          <a:prstGeom prst="rect">
            <a:avLst/>
          </a:prstGeom>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8622384">
            <a:off x="9921116" y="5458905"/>
            <a:ext cx="759682" cy="1042416"/>
          </a:xfrm>
          <a:prstGeom prst="rect">
            <a:avLst/>
          </a:prstGeom>
        </p:spPr>
      </p:pic>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2737665">
            <a:off x="7824786" y="6132210"/>
            <a:ext cx="542327" cy="744166"/>
          </a:xfrm>
          <a:prstGeom prst="rect">
            <a:avLst/>
          </a:prstGeom>
        </p:spPr>
      </p:pic>
      <p:pic>
        <p:nvPicPr>
          <p:cNvPr id="13" name="图片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2737665">
            <a:off x="10715665" y="6207383"/>
            <a:ext cx="542327" cy="744166"/>
          </a:xfrm>
          <a:prstGeom prst="rect">
            <a:avLst/>
          </a:prstGeom>
        </p:spPr>
      </p:pic>
      <p:pic>
        <p:nvPicPr>
          <p:cNvPr id="14" name="图片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793517">
            <a:off x="8814626" y="6132209"/>
            <a:ext cx="542327" cy="744166"/>
          </a:xfrm>
          <a:prstGeom prst="rect">
            <a:avLst/>
          </a:prstGeom>
        </p:spPr>
      </p:pic>
      <p:pic>
        <p:nvPicPr>
          <p:cNvPr id="15" name="图片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793517">
            <a:off x="11591786" y="5837943"/>
            <a:ext cx="542327" cy="744166"/>
          </a:xfrm>
          <a:prstGeom prst="rect">
            <a:avLst/>
          </a:prstGeom>
        </p:spPr>
      </p:pic>
      <p:pic>
        <p:nvPicPr>
          <p:cNvPr id="16" name="图片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793517">
            <a:off x="7122127" y="5891499"/>
            <a:ext cx="335560" cy="460446"/>
          </a:xfrm>
          <a:prstGeom prst="rect">
            <a:avLst/>
          </a:prstGeom>
        </p:spPr>
      </p:pic>
      <p:pic>
        <p:nvPicPr>
          <p:cNvPr id="17" name="图片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793517">
            <a:off x="7156562" y="6231769"/>
            <a:ext cx="335560" cy="460446"/>
          </a:xfrm>
          <a:prstGeom prst="rect">
            <a:avLst/>
          </a:prstGeom>
        </p:spPr>
      </p:pic>
      <p:pic>
        <p:nvPicPr>
          <p:cNvPr id="18" name="图片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793517">
            <a:off x="7667974" y="5990858"/>
            <a:ext cx="335560" cy="460446"/>
          </a:xfrm>
          <a:prstGeom prst="rect">
            <a:avLst/>
          </a:prstGeom>
        </p:spPr>
      </p:pic>
      <p:pic>
        <p:nvPicPr>
          <p:cNvPr id="19" name="图片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20555872">
            <a:off x="8444592" y="5944399"/>
            <a:ext cx="542327" cy="744166"/>
          </a:xfrm>
          <a:prstGeom prst="rect">
            <a:avLst/>
          </a:prstGeom>
        </p:spPr>
      </p:pic>
      <p:pic>
        <p:nvPicPr>
          <p:cNvPr id="20" name="图片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59839" y="5980113"/>
            <a:ext cx="920383" cy="931622"/>
          </a:xfrm>
          <a:prstGeom prst="rect">
            <a:avLst/>
          </a:prstGeom>
        </p:spPr>
      </p:pic>
      <p:pic>
        <p:nvPicPr>
          <p:cNvPr id="21" name="图片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3558" y="5621296"/>
            <a:ext cx="1057215" cy="1070125"/>
          </a:xfrm>
          <a:prstGeom prst="rect">
            <a:avLst/>
          </a:prstGeom>
        </p:spPr>
      </p:pic>
      <p:pic>
        <p:nvPicPr>
          <p:cNvPr id="22" name="图片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02490" y="6225610"/>
            <a:ext cx="920383" cy="931622"/>
          </a:xfrm>
          <a:prstGeom prst="rect">
            <a:avLst/>
          </a:prstGeom>
        </p:spPr>
      </p:pic>
    </p:spTree>
    <p:extLst>
      <p:ext uri="{BB962C8B-B14F-4D97-AF65-F5344CB8AC3E}">
        <p14:creationId xmlns:p14="http://schemas.microsoft.com/office/powerpoint/2010/main" val="1973045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
        <p:nvSpPr>
          <p:cNvPr id="5" name="灯片编号占位符 5"/>
          <p:cNvSpPr>
            <a:spLocks noGrp="1"/>
          </p:cNvSpPr>
          <p:nvPr>
            <p:ph type="sldNum" sz="quarter" idx="4"/>
          </p:nvPr>
        </p:nvSpPr>
        <p:spPr>
          <a:xfrm>
            <a:off x="9291083" y="6403457"/>
            <a:ext cx="2743200" cy="365125"/>
          </a:xfrm>
          <a:prstGeom prst="rect">
            <a:avLst/>
          </a:prstGeom>
        </p:spPr>
        <p:txBody>
          <a:bodyPr vert="horz" lIns="91440" tIns="45720" rIns="91440" bIns="45720" rtlCol="0" anchor="ctr"/>
          <a:lstStyle>
            <a:lvl1pPr algn="r">
              <a:defRPr sz="2400">
                <a:solidFill>
                  <a:schemeClr val="bg1"/>
                </a:solidFill>
              </a:defRPr>
            </a:lvl1pPr>
          </a:lstStyle>
          <a:p>
            <a:fld id="{D2E042B1-D278-4E51-A271-6D683C342161}" type="slidenum">
              <a:rPr lang="zh-CN" altLang="en-US" smtClean="0"/>
              <a:pPr/>
              <a:t>‹#›</a:t>
            </a:fld>
            <a:endParaRPr lang="zh-CN" altLang="en-US"/>
          </a:p>
        </p:txBody>
      </p:sp>
    </p:spTree>
    <p:extLst>
      <p:ext uri="{BB962C8B-B14F-4D97-AF65-F5344CB8AC3E}">
        <p14:creationId xmlns:p14="http://schemas.microsoft.com/office/powerpoint/2010/main" val="16326217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bg>
      <p:bgPr>
        <a:solidFill>
          <a:srgbClr val="87B0C7"/>
        </a:solidFill>
        <a:effectLst/>
      </p:bgPr>
    </p:bg>
    <p:spTree>
      <p:nvGrpSpPr>
        <p:cNvPr id="1" name=""/>
        <p:cNvGrpSpPr/>
        <p:nvPr/>
      </p:nvGrpSpPr>
      <p:grpSpPr>
        <a:xfrm>
          <a:off x="0" y="0"/>
          <a:ext cx="0" cy="0"/>
          <a:chOff x="0" y="0"/>
          <a:chExt cx="0" cy="0"/>
        </a:xfrm>
      </p:grpSpPr>
      <p:pic>
        <p:nvPicPr>
          <p:cNvPr id="28" name="图片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4267226">
            <a:off x="2451918" y="378687"/>
            <a:ext cx="582909" cy="799852"/>
          </a:xfrm>
          <a:prstGeom prst="rect">
            <a:avLst/>
          </a:prstGeom>
        </p:spPr>
      </p:pic>
      <p:sp>
        <p:nvSpPr>
          <p:cNvPr id="14" name="燕尾形 13"/>
          <p:cNvSpPr/>
          <p:nvPr userDrawn="1"/>
        </p:nvSpPr>
        <p:spPr>
          <a:xfrm>
            <a:off x="10775632" y="5692616"/>
            <a:ext cx="192021" cy="192021"/>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pic>
        <p:nvPicPr>
          <p:cNvPr id="15" name="图片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2358" y="5921369"/>
            <a:ext cx="651742" cy="659701"/>
          </a:xfrm>
          <a:prstGeom prst="rect">
            <a:avLst/>
          </a:prstGeom>
        </p:spPr>
      </p:pic>
      <p:pic>
        <p:nvPicPr>
          <p:cNvPr id="16" name="图片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49776" y="5770583"/>
            <a:ext cx="923049" cy="934321"/>
          </a:xfrm>
          <a:prstGeom prst="rect">
            <a:avLst/>
          </a:prstGeom>
        </p:spPr>
      </p:pic>
      <p:pic>
        <p:nvPicPr>
          <p:cNvPr id="17" name="图片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7608" y="6290327"/>
            <a:ext cx="469567" cy="475301"/>
          </a:xfrm>
          <a:prstGeom prst="rect">
            <a:avLst/>
          </a:prstGeom>
        </p:spPr>
      </p:pic>
      <p:pic>
        <p:nvPicPr>
          <p:cNvPr id="18" name="图片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31690" y="5486400"/>
            <a:ext cx="745486" cy="754589"/>
          </a:xfrm>
          <a:prstGeom prst="rect">
            <a:avLst/>
          </a:prstGeom>
        </p:spPr>
      </p:pic>
      <p:pic>
        <p:nvPicPr>
          <p:cNvPr id="19" name="图片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7856502">
            <a:off x="9991028" y="6283764"/>
            <a:ext cx="375710" cy="515539"/>
          </a:xfrm>
          <a:prstGeom prst="rect">
            <a:avLst/>
          </a:prstGeom>
        </p:spPr>
      </p:pic>
      <p:pic>
        <p:nvPicPr>
          <p:cNvPr id="20" name="图片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9004921">
            <a:off x="11838878" y="5997659"/>
            <a:ext cx="375710" cy="515539"/>
          </a:xfrm>
          <a:prstGeom prst="rect">
            <a:avLst/>
          </a:prstGeom>
        </p:spPr>
      </p:pic>
      <p:pic>
        <p:nvPicPr>
          <p:cNvPr id="21" name="图片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561" y="590324"/>
            <a:ext cx="651742" cy="659701"/>
          </a:xfrm>
          <a:prstGeom prst="rect">
            <a:avLst/>
          </a:prstGeom>
        </p:spPr>
      </p:pic>
      <p:pic>
        <p:nvPicPr>
          <p:cNvPr id="22" name="图片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166" y="1338811"/>
            <a:ext cx="469567" cy="475301"/>
          </a:xfrm>
          <a:prstGeom prst="rect">
            <a:avLst/>
          </a:prstGeom>
        </p:spPr>
      </p:pic>
      <p:pic>
        <p:nvPicPr>
          <p:cNvPr id="23" name="图片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83821" y="-4957"/>
            <a:ext cx="923049" cy="934321"/>
          </a:xfrm>
          <a:prstGeom prst="rect">
            <a:avLst/>
          </a:prstGeom>
        </p:spPr>
      </p:pic>
      <p:pic>
        <p:nvPicPr>
          <p:cNvPr id="24" name="图片 2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13723" y="831356"/>
            <a:ext cx="469567" cy="475301"/>
          </a:xfrm>
          <a:prstGeom prst="rect">
            <a:avLst/>
          </a:prstGeom>
        </p:spPr>
      </p:pic>
      <p:pic>
        <p:nvPicPr>
          <p:cNvPr id="25" name="图片 2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611" y="314418"/>
            <a:ext cx="745486" cy="754589"/>
          </a:xfrm>
          <a:prstGeom prst="rect">
            <a:avLst/>
          </a:prstGeom>
        </p:spPr>
      </p:pic>
      <p:pic>
        <p:nvPicPr>
          <p:cNvPr id="26" name="图片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6409616">
            <a:off x="748426" y="926026"/>
            <a:ext cx="375710" cy="515539"/>
          </a:xfrm>
          <a:prstGeom prst="rect">
            <a:avLst/>
          </a:prstGeom>
        </p:spPr>
      </p:pic>
      <p:pic>
        <p:nvPicPr>
          <p:cNvPr id="27" name="图片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6409616">
            <a:off x="471690" y="222294"/>
            <a:ext cx="375710" cy="515539"/>
          </a:xfrm>
          <a:prstGeom prst="rect">
            <a:avLst/>
          </a:prstGeom>
        </p:spPr>
      </p:pic>
    </p:spTree>
    <p:extLst>
      <p:ext uri="{BB962C8B-B14F-4D97-AF65-F5344CB8AC3E}">
        <p14:creationId xmlns:p14="http://schemas.microsoft.com/office/powerpoint/2010/main" val="304797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CFC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4825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标题和内容">
    <p:bg>
      <p:bgPr>
        <a:solidFill>
          <a:srgbClr val="FCFC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845318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1805" y="427269"/>
            <a:ext cx="11896856" cy="466064"/>
          </a:xfrm>
          <a:prstGeom prst="rect">
            <a:avLst/>
          </a:prstGeom>
        </p:spPr>
        <p:txBody>
          <a:bodyPr>
            <a:noAutofit/>
          </a:bodyPr>
          <a:lstStyle>
            <a:lvl1pPr algn="ctr">
              <a:defRPr sz="1867" b="1" i="0">
                <a:solidFill>
                  <a:schemeClr val="tx1">
                    <a:lumMod val="65000"/>
                    <a:lumOff val="35000"/>
                  </a:schemeClr>
                </a:solidFill>
                <a:latin typeface="微软雅黑" pitchFamily="34" charset="-122"/>
                <a:ea typeface="微软雅黑" pitchFamily="34" charset="-122"/>
              </a:defRPr>
            </a:lvl1pPr>
          </a:lstStyle>
          <a:p>
            <a:r>
              <a:rPr lang="zh-CN" altLang="en-US" dirty="0" smtClean="0"/>
              <a:t>第一部分  点击此处输入您的标题</a:t>
            </a:r>
            <a:endParaRPr lang="zh-CN" altLang="en-US" dirty="0"/>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32274D81-BE9C-4C9D-8371-8BC208C7A872}" type="datetimeFigureOut">
              <a:rPr lang="zh-CN" altLang="en-US" smtClean="0"/>
              <a:t>2018/6/4</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EED5F6FF-76A1-4CE1-A727-BAA53E4938F6}" type="slidenum">
              <a:rPr lang="zh-CN" altLang="en-US" smtClean="0"/>
              <a:t>‹#›</a:t>
            </a:fld>
            <a:endParaRPr lang="zh-CN" altLang="en-US"/>
          </a:p>
        </p:txBody>
      </p:sp>
      <p:grpSp>
        <p:nvGrpSpPr>
          <p:cNvPr id="8" name="组合 7"/>
          <p:cNvGrpSpPr/>
          <p:nvPr userDrawn="1"/>
        </p:nvGrpSpPr>
        <p:grpSpPr>
          <a:xfrm>
            <a:off x="11232571" y="6282448"/>
            <a:ext cx="958165" cy="384043"/>
            <a:chOff x="8424428" y="4716750"/>
            <a:chExt cx="718624" cy="288032"/>
          </a:xfrm>
          <a:solidFill>
            <a:srgbClr val="BFBFBF"/>
          </a:solidFill>
        </p:grpSpPr>
        <p:sp>
          <p:nvSpPr>
            <p:cNvPr id="9" name="圆角矩形 8"/>
            <p:cNvSpPr/>
            <p:nvPr userDrawn="1"/>
          </p:nvSpPr>
          <p:spPr>
            <a:xfrm>
              <a:off x="8424428" y="4716750"/>
              <a:ext cx="468052" cy="28803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矩形 9"/>
            <p:cNvSpPr/>
            <p:nvPr userDrawn="1"/>
          </p:nvSpPr>
          <p:spPr>
            <a:xfrm>
              <a:off x="8820472" y="4948014"/>
              <a:ext cx="322580" cy="567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1" name="TextBox 10"/>
          <p:cNvSpPr txBox="1"/>
          <p:nvPr userDrawn="1"/>
        </p:nvSpPr>
        <p:spPr>
          <a:xfrm>
            <a:off x="11300686" y="6248767"/>
            <a:ext cx="471604" cy="420564"/>
          </a:xfrm>
          <a:prstGeom prst="rect">
            <a:avLst/>
          </a:prstGeom>
          <a:noFill/>
        </p:spPr>
        <p:txBody>
          <a:bodyPr wrap="none" rtlCol="0">
            <a:spAutoFit/>
          </a:bodyPr>
          <a:lstStyle/>
          <a:p>
            <a:fld id="{15E71900-10A2-4CC6-8A82-1659C4480C15}" type="slidenum">
              <a:rPr lang="zh-CN" altLang="en-US" sz="2133" smtClean="0">
                <a:solidFill>
                  <a:schemeClr val="tx1">
                    <a:lumMod val="65000"/>
                    <a:lumOff val="35000"/>
                  </a:schemeClr>
                </a:solidFill>
              </a:rPr>
              <a:t>‹#›</a:t>
            </a:fld>
            <a:endParaRPr lang="zh-CN" altLang="en-US" sz="2133" dirty="0">
              <a:solidFill>
                <a:schemeClr val="tx1">
                  <a:lumMod val="65000"/>
                  <a:lumOff val="35000"/>
                </a:schemeClr>
              </a:solidFill>
            </a:endParaRPr>
          </a:p>
        </p:txBody>
      </p:sp>
      <p:cxnSp>
        <p:nvCxnSpPr>
          <p:cNvPr id="21" name="直接连接符 20"/>
          <p:cNvCxnSpPr/>
          <p:nvPr userDrawn="1"/>
        </p:nvCxnSpPr>
        <p:spPr>
          <a:xfrm>
            <a:off x="623509" y="670091"/>
            <a:ext cx="4007512"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654305" y="670091"/>
            <a:ext cx="4007512"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725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042B1-D278-4E51-A271-6D683C342161}" type="slidenum">
              <a:rPr lang="zh-CN" altLang="en-US" smtClean="0"/>
              <a:t>‹#›</a:t>
            </a:fld>
            <a:endParaRPr lang="zh-CN" altLang="en-US"/>
          </a:p>
        </p:txBody>
      </p:sp>
    </p:spTree>
    <p:extLst>
      <p:ext uri="{BB962C8B-B14F-4D97-AF65-F5344CB8AC3E}">
        <p14:creationId xmlns:p14="http://schemas.microsoft.com/office/powerpoint/2010/main" val="341373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042B1-D278-4E51-A271-6D683C342161}" type="slidenum">
              <a:rPr lang="zh-CN" altLang="en-US" smtClean="0"/>
              <a:t>‹#›</a:t>
            </a:fld>
            <a:endParaRPr lang="zh-CN" altLang="en-US"/>
          </a:p>
        </p:txBody>
      </p:sp>
    </p:spTree>
    <p:extLst>
      <p:ext uri="{BB962C8B-B14F-4D97-AF65-F5344CB8AC3E}">
        <p14:creationId xmlns:p14="http://schemas.microsoft.com/office/powerpoint/2010/main" val="245079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62" r:id="rId3"/>
    <p:sldLayoutId id="2147483692" r:id="rId4"/>
    <p:sldLayoutId id="2147483693" r:id="rId5"/>
    <p:sldLayoutId id="2147483694" r:id="rId6"/>
    <p:sldLayoutId id="2147483695"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042B1-D278-4E51-A271-6D683C342161}" type="slidenum">
              <a:rPr lang="zh-CN" altLang="en-US" smtClean="0"/>
              <a:t>‹#›</a:t>
            </a:fld>
            <a:endParaRPr lang="zh-CN" altLang="en-US"/>
          </a:p>
        </p:txBody>
      </p:sp>
    </p:spTree>
    <p:extLst>
      <p:ext uri="{BB962C8B-B14F-4D97-AF65-F5344CB8AC3E}">
        <p14:creationId xmlns:p14="http://schemas.microsoft.com/office/powerpoint/2010/main" val="414018394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hemeOverride" Target="../theme/themeOverride6.xml"/><Relationship Id="rId5"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4BDD4"/>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6773" y="560763"/>
            <a:ext cx="1140089" cy="1564400"/>
          </a:xfrm>
          <a:prstGeom prst="rect">
            <a:avLst/>
          </a:prstGeom>
        </p:spPr>
      </p:pic>
      <p:pic>
        <p:nvPicPr>
          <p:cNvPr id="42" name="图片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66" y="5305840"/>
            <a:ext cx="1140089" cy="1564400"/>
          </a:xfrm>
          <a:prstGeom prst="rect">
            <a:avLst/>
          </a:prstGeom>
        </p:spPr>
      </p:pic>
      <p:cxnSp>
        <p:nvCxnSpPr>
          <p:cNvPr id="16" name="直接连接符 15"/>
          <p:cNvCxnSpPr/>
          <p:nvPr/>
        </p:nvCxnSpPr>
        <p:spPr>
          <a:xfrm>
            <a:off x="4542158" y="3381478"/>
            <a:ext cx="6479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849" y="3594663"/>
            <a:ext cx="1752897" cy="1774303"/>
          </a:xfrm>
          <a:prstGeom prst="rect">
            <a:avLst/>
          </a:prstGeom>
        </p:spPr>
      </p:pic>
      <p:pic>
        <p:nvPicPr>
          <p:cNvPr id="21" name="图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2274" y="3115860"/>
            <a:ext cx="873910" cy="884582"/>
          </a:xfrm>
          <a:prstGeom prst="rect">
            <a:avLst/>
          </a:prstGeom>
        </p:spPr>
      </p:pic>
      <p:pic>
        <p:nvPicPr>
          <p:cNvPr id="29" name="图片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515" y="1006461"/>
            <a:ext cx="1752897" cy="1774303"/>
          </a:xfrm>
          <a:prstGeom prst="rect">
            <a:avLst/>
          </a:prstGeom>
        </p:spPr>
      </p:pic>
      <p:pic>
        <p:nvPicPr>
          <p:cNvPr id="31" name="图片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3407" y="691840"/>
            <a:ext cx="1752897" cy="1774303"/>
          </a:xfrm>
          <a:prstGeom prst="rect">
            <a:avLst/>
          </a:prstGeom>
        </p:spPr>
      </p:pic>
      <p:pic>
        <p:nvPicPr>
          <p:cNvPr id="32" name="图片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768150">
            <a:off x="582271" y="2841792"/>
            <a:ext cx="629473" cy="863746"/>
          </a:xfrm>
          <a:prstGeom prst="rect">
            <a:avLst/>
          </a:prstGeom>
        </p:spPr>
      </p:pic>
      <p:pic>
        <p:nvPicPr>
          <p:cNvPr id="33" name="图片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42191">
            <a:off x="1880666" y="901555"/>
            <a:ext cx="629473" cy="863746"/>
          </a:xfrm>
          <a:prstGeom prst="rect">
            <a:avLst/>
          </a:prstGeom>
        </p:spPr>
      </p:pic>
      <p:pic>
        <p:nvPicPr>
          <p:cNvPr id="34" name="图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257810">
            <a:off x="11328806" y="1798861"/>
            <a:ext cx="629473" cy="863746"/>
          </a:xfrm>
          <a:prstGeom prst="rect">
            <a:avLst/>
          </a:prstGeom>
        </p:spPr>
      </p:pic>
      <p:pic>
        <p:nvPicPr>
          <p:cNvPr id="35" name="图片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768150">
            <a:off x="2135204" y="3952323"/>
            <a:ext cx="375710" cy="515539"/>
          </a:xfrm>
          <a:prstGeom prst="rect">
            <a:avLst/>
          </a:prstGeom>
        </p:spPr>
      </p:pic>
      <p:pic>
        <p:nvPicPr>
          <p:cNvPr id="36" name="图片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768150">
            <a:off x="1771999" y="2541530"/>
            <a:ext cx="375710" cy="515539"/>
          </a:xfrm>
          <a:prstGeom prst="rect">
            <a:avLst/>
          </a:prstGeom>
        </p:spPr>
      </p:pic>
      <p:pic>
        <p:nvPicPr>
          <p:cNvPr id="37" name="图片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768150">
            <a:off x="2858625" y="2855592"/>
            <a:ext cx="375710" cy="515539"/>
          </a:xfrm>
          <a:prstGeom prst="rect">
            <a:avLst/>
          </a:prstGeom>
        </p:spPr>
      </p:pic>
      <p:pic>
        <p:nvPicPr>
          <p:cNvPr id="38" name="图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768150">
            <a:off x="3770457" y="3170576"/>
            <a:ext cx="375710" cy="515539"/>
          </a:xfrm>
          <a:prstGeom prst="rect">
            <a:avLst/>
          </a:prstGeom>
        </p:spPr>
      </p:pic>
      <p:pic>
        <p:nvPicPr>
          <p:cNvPr id="39" name="图片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768150">
            <a:off x="3508702" y="2514043"/>
            <a:ext cx="375710" cy="515539"/>
          </a:xfrm>
          <a:prstGeom prst="rect">
            <a:avLst/>
          </a:prstGeom>
        </p:spPr>
      </p:pic>
      <p:pic>
        <p:nvPicPr>
          <p:cNvPr id="40" name="图片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768150">
            <a:off x="1329094" y="5548777"/>
            <a:ext cx="629473" cy="863746"/>
          </a:xfrm>
          <a:prstGeom prst="rect">
            <a:avLst/>
          </a:prstGeom>
        </p:spPr>
      </p:pic>
      <p:pic>
        <p:nvPicPr>
          <p:cNvPr id="41" name="图片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1980" y="3416373"/>
            <a:ext cx="989387" cy="1001469"/>
          </a:xfrm>
          <a:prstGeom prst="rect">
            <a:avLst/>
          </a:prstGeom>
        </p:spPr>
      </p:pic>
      <p:pic>
        <p:nvPicPr>
          <p:cNvPr id="30" name="图片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3430" y="2629268"/>
            <a:ext cx="958326" cy="970029"/>
          </a:xfrm>
          <a:prstGeom prst="rect">
            <a:avLst/>
          </a:prstGeom>
        </p:spPr>
      </p:pic>
      <p:pic>
        <p:nvPicPr>
          <p:cNvPr id="43" name="图片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7216" y="5073205"/>
            <a:ext cx="873910" cy="884582"/>
          </a:xfrm>
          <a:prstGeom prst="rect">
            <a:avLst/>
          </a:prstGeom>
        </p:spPr>
      </p:pic>
      <p:pic>
        <p:nvPicPr>
          <p:cNvPr id="44" name="图片 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768150">
            <a:off x="1941346" y="4627482"/>
            <a:ext cx="375710" cy="515539"/>
          </a:xfrm>
          <a:prstGeom prst="rect">
            <a:avLst/>
          </a:prstGeom>
        </p:spPr>
      </p:pic>
      <p:pic>
        <p:nvPicPr>
          <p:cNvPr id="45" name="图片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768150">
            <a:off x="2458384" y="4471378"/>
            <a:ext cx="629473" cy="863746"/>
          </a:xfrm>
          <a:prstGeom prst="rect">
            <a:avLst/>
          </a:prstGeom>
        </p:spPr>
      </p:pic>
      <p:sp>
        <p:nvSpPr>
          <p:cNvPr id="14" name="文本框 13"/>
          <p:cNvSpPr txBox="1"/>
          <p:nvPr/>
        </p:nvSpPr>
        <p:spPr>
          <a:xfrm>
            <a:off x="4167862" y="2279983"/>
            <a:ext cx="7109639" cy="923330"/>
          </a:xfrm>
          <a:prstGeom prst="rect">
            <a:avLst/>
          </a:prstGeom>
          <a:noFill/>
          <a:effectLst>
            <a:outerShdw blurRad="50800" dist="38100" dir="2700000" algn="tl" rotWithShape="0">
              <a:prstClr val="black">
                <a:alpha val="40000"/>
              </a:prstClr>
            </a:outerShdw>
          </a:effectLst>
        </p:spPr>
        <p:txBody>
          <a:bodyPr wrap="none" rtlCol="0">
            <a:spAutoFit/>
          </a:bodyPr>
          <a:lstStyle>
            <a:defPPr>
              <a:defRPr lang="zh-CN"/>
            </a:defPPr>
            <a:lvl1pPr>
              <a:defRPr sz="8000" b="1">
                <a:solidFill>
                  <a:schemeClr val="bg1"/>
                </a:solidFill>
                <a:cs typeface="+mn-ea"/>
              </a:defRPr>
            </a:lvl1pPr>
          </a:lstStyle>
          <a:p>
            <a:r>
              <a:rPr lang="zh-CN" altLang="en-US" sz="5400" dirty="0" smtClean="0"/>
              <a:t>天气查询项目工作</a:t>
            </a:r>
            <a:r>
              <a:rPr lang="zh-CN" altLang="en-US" sz="5400" dirty="0"/>
              <a:t>汇报</a:t>
            </a:r>
          </a:p>
        </p:txBody>
      </p:sp>
      <p:pic>
        <p:nvPicPr>
          <p:cNvPr id="27" name="图片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2841" y="2015459"/>
            <a:ext cx="873910" cy="884582"/>
          </a:xfrm>
          <a:prstGeom prst="rect">
            <a:avLst/>
          </a:prstGeom>
        </p:spPr>
      </p:pic>
      <p:sp>
        <p:nvSpPr>
          <p:cNvPr id="46" name="MH_Text_1"/>
          <p:cNvSpPr txBox="1"/>
          <p:nvPr/>
        </p:nvSpPr>
        <p:spPr>
          <a:xfrm>
            <a:off x="4514124" y="3594663"/>
            <a:ext cx="6417114" cy="774700"/>
          </a:xfrm>
          <a:prstGeom prst="rect">
            <a:avLst/>
          </a:prstGeom>
          <a:noFill/>
        </p:spPr>
        <p:txBody>
          <a:bodyPr>
            <a:noAutofit/>
          </a:bodyPr>
          <a:lstStyle/>
          <a:p>
            <a:pPr algn="ctr">
              <a:lnSpc>
                <a:spcPct val="150000"/>
              </a:lnSpc>
              <a:defRPr/>
            </a:pPr>
            <a:r>
              <a:rPr lang="zh-CN" altLang="en-US" dirty="0">
                <a:solidFill>
                  <a:schemeClr val="bg1"/>
                </a:solidFill>
                <a:latin typeface="+mn-ea"/>
                <a:cs typeface="+mn-ea"/>
              </a:rPr>
              <a:t>项目</a:t>
            </a:r>
            <a:r>
              <a:rPr lang="zh-CN" altLang="en-US" b="0" dirty="0" smtClean="0">
                <a:solidFill>
                  <a:schemeClr val="bg1"/>
                </a:solidFill>
                <a:latin typeface="+mn-ea"/>
                <a:cs typeface="+mn-ea"/>
              </a:rPr>
              <a:t>总结</a:t>
            </a:r>
            <a:endParaRPr lang="zh-CN" altLang="en-US" b="0" dirty="0">
              <a:solidFill>
                <a:schemeClr val="bg1"/>
              </a:solidFill>
              <a:latin typeface="+mn-ea"/>
              <a:cs typeface="+mn-ea"/>
            </a:endParaRPr>
          </a:p>
        </p:txBody>
      </p:sp>
      <p:sp>
        <p:nvSpPr>
          <p:cNvPr id="3" name="TextBox 2"/>
          <p:cNvSpPr txBox="1"/>
          <p:nvPr/>
        </p:nvSpPr>
        <p:spPr>
          <a:xfrm>
            <a:off x="4666817" y="5073205"/>
            <a:ext cx="5659807" cy="369332"/>
          </a:xfrm>
          <a:prstGeom prst="rect">
            <a:avLst/>
          </a:prstGeom>
          <a:noFill/>
        </p:spPr>
        <p:txBody>
          <a:bodyPr wrap="square" rtlCol="0">
            <a:spAutoFit/>
          </a:bodyPr>
          <a:lstStyle/>
          <a:p>
            <a:pPr algn="r"/>
            <a:r>
              <a:rPr lang="zh-CN" altLang="en-US" dirty="0" smtClean="0">
                <a:solidFill>
                  <a:schemeClr val="bg1"/>
                </a:solidFill>
              </a:rPr>
              <a:t>制作人：黄印（</a:t>
            </a:r>
            <a:r>
              <a:rPr lang="en-US" altLang="zh-CN" dirty="0" smtClean="0">
                <a:solidFill>
                  <a:schemeClr val="bg1"/>
                </a:solidFill>
              </a:rPr>
              <a:t>1529140425</a:t>
            </a:r>
            <a:r>
              <a:rPr lang="zh-CN" altLang="en-US" dirty="0" smtClean="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32157840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12"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12"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par>
                                <p:cTn id="25" presetID="2" presetClass="entr" presetSubtype="12"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0-#ppt_w/2"/>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12"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12"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0-#ppt_w/2"/>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par>
                                <p:cTn id="37" presetID="2" presetClass="entr" presetSubtype="12"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fill="hold"/>
                                        <p:tgtEl>
                                          <p:spTgt spid="35"/>
                                        </p:tgtEl>
                                        <p:attrNameLst>
                                          <p:attrName>ppt_x</p:attrName>
                                        </p:attrNameLst>
                                      </p:cBhvr>
                                      <p:tavLst>
                                        <p:tav tm="0">
                                          <p:val>
                                            <p:strVal val="0-#ppt_w/2"/>
                                          </p:val>
                                        </p:tav>
                                        <p:tav tm="100000">
                                          <p:val>
                                            <p:strVal val="#ppt_x"/>
                                          </p:val>
                                        </p:tav>
                                      </p:tavLst>
                                    </p:anim>
                                    <p:anim calcmode="lin" valueType="num">
                                      <p:cBhvr additive="base">
                                        <p:cTn id="40" dur="500" fill="hold"/>
                                        <p:tgtEl>
                                          <p:spTgt spid="35"/>
                                        </p:tgtEl>
                                        <p:attrNameLst>
                                          <p:attrName>ppt_y</p:attrName>
                                        </p:attrNameLst>
                                      </p:cBhvr>
                                      <p:tavLst>
                                        <p:tav tm="0">
                                          <p:val>
                                            <p:strVal val="1+#ppt_h/2"/>
                                          </p:val>
                                        </p:tav>
                                        <p:tav tm="100000">
                                          <p:val>
                                            <p:strVal val="#ppt_y"/>
                                          </p:val>
                                        </p:tav>
                                      </p:tavLst>
                                    </p:anim>
                                  </p:childTnLst>
                                </p:cTn>
                              </p:par>
                              <p:par>
                                <p:cTn id="41" presetID="2" presetClass="entr" presetSubtype="12"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0-#ppt_w/2"/>
                                          </p:val>
                                        </p:tav>
                                        <p:tav tm="100000">
                                          <p:val>
                                            <p:strVal val="#ppt_x"/>
                                          </p:val>
                                        </p:tav>
                                      </p:tavLst>
                                    </p:anim>
                                    <p:anim calcmode="lin" valueType="num">
                                      <p:cBhvr additive="base">
                                        <p:cTn id="44" dur="500" fill="hold"/>
                                        <p:tgtEl>
                                          <p:spTgt spid="36"/>
                                        </p:tgtEl>
                                        <p:attrNameLst>
                                          <p:attrName>ppt_y</p:attrName>
                                        </p:attrNameLst>
                                      </p:cBhvr>
                                      <p:tavLst>
                                        <p:tav tm="0">
                                          <p:val>
                                            <p:strVal val="1+#ppt_h/2"/>
                                          </p:val>
                                        </p:tav>
                                        <p:tav tm="100000">
                                          <p:val>
                                            <p:strVal val="#ppt_y"/>
                                          </p:val>
                                        </p:tav>
                                      </p:tavLst>
                                    </p:anim>
                                  </p:childTnLst>
                                </p:cTn>
                              </p:par>
                              <p:par>
                                <p:cTn id="45" presetID="2" presetClass="entr" presetSubtype="12"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fill="hold"/>
                                        <p:tgtEl>
                                          <p:spTgt spid="37"/>
                                        </p:tgtEl>
                                        <p:attrNameLst>
                                          <p:attrName>ppt_x</p:attrName>
                                        </p:attrNameLst>
                                      </p:cBhvr>
                                      <p:tavLst>
                                        <p:tav tm="0">
                                          <p:val>
                                            <p:strVal val="0-#ppt_w/2"/>
                                          </p:val>
                                        </p:tav>
                                        <p:tav tm="100000">
                                          <p:val>
                                            <p:strVal val="#ppt_x"/>
                                          </p:val>
                                        </p:tav>
                                      </p:tavLst>
                                    </p:anim>
                                    <p:anim calcmode="lin" valueType="num">
                                      <p:cBhvr additive="base">
                                        <p:cTn id="48" dur="500" fill="hold"/>
                                        <p:tgtEl>
                                          <p:spTgt spid="37"/>
                                        </p:tgtEl>
                                        <p:attrNameLst>
                                          <p:attrName>ppt_y</p:attrName>
                                        </p:attrNameLst>
                                      </p:cBhvr>
                                      <p:tavLst>
                                        <p:tav tm="0">
                                          <p:val>
                                            <p:strVal val="1+#ppt_h/2"/>
                                          </p:val>
                                        </p:tav>
                                        <p:tav tm="100000">
                                          <p:val>
                                            <p:strVal val="#ppt_y"/>
                                          </p:val>
                                        </p:tav>
                                      </p:tavLst>
                                    </p:anim>
                                  </p:childTnLst>
                                </p:cTn>
                              </p:par>
                              <p:par>
                                <p:cTn id="49" presetID="2" presetClass="entr" presetSubtype="12"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fill="hold"/>
                                        <p:tgtEl>
                                          <p:spTgt spid="38"/>
                                        </p:tgtEl>
                                        <p:attrNameLst>
                                          <p:attrName>ppt_x</p:attrName>
                                        </p:attrNameLst>
                                      </p:cBhvr>
                                      <p:tavLst>
                                        <p:tav tm="0">
                                          <p:val>
                                            <p:strVal val="0-#ppt_w/2"/>
                                          </p:val>
                                        </p:tav>
                                        <p:tav tm="100000">
                                          <p:val>
                                            <p:strVal val="#ppt_x"/>
                                          </p:val>
                                        </p:tav>
                                      </p:tavLst>
                                    </p:anim>
                                    <p:anim calcmode="lin" valueType="num">
                                      <p:cBhvr additive="base">
                                        <p:cTn id="52" dur="500" fill="hold"/>
                                        <p:tgtEl>
                                          <p:spTgt spid="38"/>
                                        </p:tgtEl>
                                        <p:attrNameLst>
                                          <p:attrName>ppt_y</p:attrName>
                                        </p:attrNameLst>
                                      </p:cBhvr>
                                      <p:tavLst>
                                        <p:tav tm="0">
                                          <p:val>
                                            <p:strVal val="1+#ppt_h/2"/>
                                          </p:val>
                                        </p:tav>
                                        <p:tav tm="100000">
                                          <p:val>
                                            <p:strVal val="#ppt_y"/>
                                          </p:val>
                                        </p:tav>
                                      </p:tavLst>
                                    </p:anim>
                                  </p:childTnLst>
                                </p:cTn>
                              </p:par>
                              <p:par>
                                <p:cTn id="53" presetID="2" presetClass="entr" presetSubtype="12"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500" fill="hold"/>
                                        <p:tgtEl>
                                          <p:spTgt spid="39"/>
                                        </p:tgtEl>
                                        <p:attrNameLst>
                                          <p:attrName>ppt_x</p:attrName>
                                        </p:attrNameLst>
                                      </p:cBhvr>
                                      <p:tavLst>
                                        <p:tav tm="0">
                                          <p:val>
                                            <p:strVal val="0-#ppt_w/2"/>
                                          </p:val>
                                        </p:tav>
                                        <p:tav tm="100000">
                                          <p:val>
                                            <p:strVal val="#ppt_x"/>
                                          </p:val>
                                        </p:tav>
                                      </p:tavLst>
                                    </p:anim>
                                    <p:anim calcmode="lin" valueType="num">
                                      <p:cBhvr additive="base">
                                        <p:cTn id="56" dur="500" fill="hold"/>
                                        <p:tgtEl>
                                          <p:spTgt spid="39"/>
                                        </p:tgtEl>
                                        <p:attrNameLst>
                                          <p:attrName>ppt_y</p:attrName>
                                        </p:attrNameLst>
                                      </p:cBhvr>
                                      <p:tavLst>
                                        <p:tav tm="0">
                                          <p:val>
                                            <p:strVal val="1+#ppt_h/2"/>
                                          </p:val>
                                        </p:tav>
                                        <p:tav tm="100000">
                                          <p:val>
                                            <p:strVal val="#ppt_y"/>
                                          </p:val>
                                        </p:tav>
                                      </p:tavLst>
                                    </p:anim>
                                  </p:childTnLst>
                                </p:cTn>
                              </p:par>
                              <p:par>
                                <p:cTn id="57" presetID="2" presetClass="entr" presetSubtype="12"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additive="base">
                                        <p:cTn id="59" dur="500" fill="hold"/>
                                        <p:tgtEl>
                                          <p:spTgt spid="40"/>
                                        </p:tgtEl>
                                        <p:attrNameLst>
                                          <p:attrName>ppt_x</p:attrName>
                                        </p:attrNameLst>
                                      </p:cBhvr>
                                      <p:tavLst>
                                        <p:tav tm="0">
                                          <p:val>
                                            <p:strVal val="0-#ppt_w/2"/>
                                          </p:val>
                                        </p:tav>
                                        <p:tav tm="100000">
                                          <p:val>
                                            <p:strVal val="#ppt_x"/>
                                          </p:val>
                                        </p:tav>
                                      </p:tavLst>
                                    </p:anim>
                                    <p:anim calcmode="lin" valueType="num">
                                      <p:cBhvr additive="base">
                                        <p:cTn id="60" dur="500" fill="hold"/>
                                        <p:tgtEl>
                                          <p:spTgt spid="40"/>
                                        </p:tgtEl>
                                        <p:attrNameLst>
                                          <p:attrName>ppt_y</p:attrName>
                                        </p:attrNameLst>
                                      </p:cBhvr>
                                      <p:tavLst>
                                        <p:tav tm="0">
                                          <p:val>
                                            <p:strVal val="1+#ppt_h/2"/>
                                          </p:val>
                                        </p:tav>
                                        <p:tav tm="100000">
                                          <p:val>
                                            <p:strVal val="#ppt_y"/>
                                          </p:val>
                                        </p:tav>
                                      </p:tavLst>
                                    </p:anim>
                                  </p:childTnLst>
                                </p:cTn>
                              </p:par>
                              <p:par>
                                <p:cTn id="61" presetID="2" presetClass="entr" presetSubtype="12"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anim calcmode="lin" valueType="num">
                                      <p:cBhvr additive="base">
                                        <p:cTn id="63" dur="500" fill="hold"/>
                                        <p:tgtEl>
                                          <p:spTgt spid="41"/>
                                        </p:tgtEl>
                                        <p:attrNameLst>
                                          <p:attrName>ppt_x</p:attrName>
                                        </p:attrNameLst>
                                      </p:cBhvr>
                                      <p:tavLst>
                                        <p:tav tm="0">
                                          <p:val>
                                            <p:strVal val="0-#ppt_w/2"/>
                                          </p:val>
                                        </p:tav>
                                        <p:tav tm="100000">
                                          <p:val>
                                            <p:strVal val="#ppt_x"/>
                                          </p:val>
                                        </p:tav>
                                      </p:tavLst>
                                    </p:anim>
                                    <p:anim calcmode="lin" valueType="num">
                                      <p:cBhvr additive="base">
                                        <p:cTn id="64" dur="500" fill="hold"/>
                                        <p:tgtEl>
                                          <p:spTgt spid="41"/>
                                        </p:tgtEl>
                                        <p:attrNameLst>
                                          <p:attrName>ppt_y</p:attrName>
                                        </p:attrNameLst>
                                      </p:cBhvr>
                                      <p:tavLst>
                                        <p:tav tm="0">
                                          <p:val>
                                            <p:strVal val="1+#ppt_h/2"/>
                                          </p:val>
                                        </p:tav>
                                        <p:tav tm="100000">
                                          <p:val>
                                            <p:strVal val="#ppt_y"/>
                                          </p:val>
                                        </p:tav>
                                      </p:tavLst>
                                    </p:anim>
                                  </p:childTnLst>
                                </p:cTn>
                              </p:par>
                              <p:par>
                                <p:cTn id="65" presetID="2" presetClass="entr" presetSubtype="12"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additive="base">
                                        <p:cTn id="67" dur="500" fill="hold"/>
                                        <p:tgtEl>
                                          <p:spTgt spid="43"/>
                                        </p:tgtEl>
                                        <p:attrNameLst>
                                          <p:attrName>ppt_x</p:attrName>
                                        </p:attrNameLst>
                                      </p:cBhvr>
                                      <p:tavLst>
                                        <p:tav tm="0">
                                          <p:val>
                                            <p:strVal val="0-#ppt_w/2"/>
                                          </p:val>
                                        </p:tav>
                                        <p:tav tm="100000">
                                          <p:val>
                                            <p:strVal val="#ppt_x"/>
                                          </p:val>
                                        </p:tav>
                                      </p:tavLst>
                                    </p:anim>
                                    <p:anim calcmode="lin" valueType="num">
                                      <p:cBhvr additive="base">
                                        <p:cTn id="68" dur="500" fill="hold"/>
                                        <p:tgtEl>
                                          <p:spTgt spid="43"/>
                                        </p:tgtEl>
                                        <p:attrNameLst>
                                          <p:attrName>ppt_y</p:attrName>
                                        </p:attrNameLst>
                                      </p:cBhvr>
                                      <p:tavLst>
                                        <p:tav tm="0">
                                          <p:val>
                                            <p:strVal val="1+#ppt_h/2"/>
                                          </p:val>
                                        </p:tav>
                                        <p:tav tm="100000">
                                          <p:val>
                                            <p:strVal val="#ppt_y"/>
                                          </p:val>
                                        </p:tav>
                                      </p:tavLst>
                                    </p:anim>
                                  </p:childTnLst>
                                </p:cTn>
                              </p:par>
                              <p:par>
                                <p:cTn id="69" presetID="2" presetClass="entr" presetSubtype="12" fill="hold" nodeType="withEffect">
                                  <p:stCondLst>
                                    <p:cond delay="0"/>
                                  </p:stCondLst>
                                  <p:childTnLst>
                                    <p:set>
                                      <p:cBhvr>
                                        <p:cTn id="70" dur="1" fill="hold">
                                          <p:stCondLst>
                                            <p:cond delay="0"/>
                                          </p:stCondLst>
                                        </p:cTn>
                                        <p:tgtEl>
                                          <p:spTgt spid="44"/>
                                        </p:tgtEl>
                                        <p:attrNameLst>
                                          <p:attrName>style.visibility</p:attrName>
                                        </p:attrNameLst>
                                      </p:cBhvr>
                                      <p:to>
                                        <p:strVal val="visible"/>
                                      </p:to>
                                    </p:set>
                                    <p:anim calcmode="lin" valueType="num">
                                      <p:cBhvr additive="base">
                                        <p:cTn id="71" dur="500" fill="hold"/>
                                        <p:tgtEl>
                                          <p:spTgt spid="44"/>
                                        </p:tgtEl>
                                        <p:attrNameLst>
                                          <p:attrName>ppt_x</p:attrName>
                                        </p:attrNameLst>
                                      </p:cBhvr>
                                      <p:tavLst>
                                        <p:tav tm="0">
                                          <p:val>
                                            <p:strVal val="0-#ppt_w/2"/>
                                          </p:val>
                                        </p:tav>
                                        <p:tav tm="100000">
                                          <p:val>
                                            <p:strVal val="#ppt_x"/>
                                          </p:val>
                                        </p:tav>
                                      </p:tavLst>
                                    </p:anim>
                                    <p:anim calcmode="lin" valueType="num">
                                      <p:cBhvr additive="base">
                                        <p:cTn id="72" dur="500" fill="hold"/>
                                        <p:tgtEl>
                                          <p:spTgt spid="44"/>
                                        </p:tgtEl>
                                        <p:attrNameLst>
                                          <p:attrName>ppt_y</p:attrName>
                                        </p:attrNameLst>
                                      </p:cBhvr>
                                      <p:tavLst>
                                        <p:tav tm="0">
                                          <p:val>
                                            <p:strVal val="1+#ppt_h/2"/>
                                          </p:val>
                                        </p:tav>
                                        <p:tav tm="100000">
                                          <p:val>
                                            <p:strVal val="#ppt_y"/>
                                          </p:val>
                                        </p:tav>
                                      </p:tavLst>
                                    </p:anim>
                                  </p:childTnLst>
                                </p:cTn>
                              </p:par>
                              <p:par>
                                <p:cTn id="73" presetID="2" presetClass="entr" presetSubtype="12" fill="hold" nodeType="withEffect">
                                  <p:stCondLst>
                                    <p:cond delay="0"/>
                                  </p:stCondLst>
                                  <p:childTnLst>
                                    <p:set>
                                      <p:cBhvr>
                                        <p:cTn id="74" dur="1" fill="hold">
                                          <p:stCondLst>
                                            <p:cond delay="0"/>
                                          </p:stCondLst>
                                        </p:cTn>
                                        <p:tgtEl>
                                          <p:spTgt spid="45"/>
                                        </p:tgtEl>
                                        <p:attrNameLst>
                                          <p:attrName>style.visibility</p:attrName>
                                        </p:attrNameLst>
                                      </p:cBhvr>
                                      <p:to>
                                        <p:strVal val="visible"/>
                                      </p:to>
                                    </p:set>
                                    <p:anim calcmode="lin" valueType="num">
                                      <p:cBhvr additive="base">
                                        <p:cTn id="75" dur="500" fill="hold"/>
                                        <p:tgtEl>
                                          <p:spTgt spid="45"/>
                                        </p:tgtEl>
                                        <p:attrNameLst>
                                          <p:attrName>ppt_x</p:attrName>
                                        </p:attrNameLst>
                                      </p:cBhvr>
                                      <p:tavLst>
                                        <p:tav tm="0">
                                          <p:val>
                                            <p:strVal val="0-#ppt_w/2"/>
                                          </p:val>
                                        </p:tav>
                                        <p:tav tm="100000">
                                          <p:val>
                                            <p:strVal val="#ppt_x"/>
                                          </p:val>
                                        </p:tav>
                                      </p:tavLst>
                                    </p:anim>
                                    <p:anim calcmode="lin" valueType="num">
                                      <p:cBhvr additive="base">
                                        <p:cTn id="76" dur="500" fill="hold"/>
                                        <p:tgtEl>
                                          <p:spTgt spid="45"/>
                                        </p:tgtEl>
                                        <p:attrNameLst>
                                          <p:attrName>ppt_y</p:attrName>
                                        </p:attrNameLst>
                                      </p:cBhvr>
                                      <p:tavLst>
                                        <p:tav tm="0">
                                          <p:val>
                                            <p:strVal val="1+#ppt_h/2"/>
                                          </p:val>
                                        </p:tav>
                                        <p:tav tm="100000">
                                          <p:val>
                                            <p:strVal val="#ppt_y"/>
                                          </p:val>
                                        </p:tav>
                                      </p:tavLst>
                                    </p:anim>
                                  </p:childTnLst>
                                </p:cTn>
                              </p:par>
                              <p:par>
                                <p:cTn id="77" presetID="2" presetClass="entr" presetSubtype="12" fill="hold" nodeType="with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500" fill="hold"/>
                                        <p:tgtEl>
                                          <p:spTgt spid="27"/>
                                        </p:tgtEl>
                                        <p:attrNameLst>
                                          <p:attrName>ppt_x</p:attrName>
                                        </p:attrNameLst>
                                      </p:cBhvr>
                                      <p:tavLst>
                                        <p:tav tm="0">
                                          <p:val>
                                            <p:strVal val="0-#ppt_w/2"/>
                                          </p:val>
                                        </p:tav>
                                        <p:tav tm="100000">
                                          <p:val>
                                            <p:strVal val="#ppt_x"/>
                                          </p:val>
                                        </p:tav>
                                      </p:tavLst>
                                    </p:anim>
                                    <p:anim calcmode="lin" valueType="num">
                                      <p:cBhvr additive="base">
                                        <p:cTn id="80" dur="500" fill="hold"/>
                                        <p:tgtEl>
                                          <p:spTgt spid="27"/>
                                        </p:tgtEl>
                                        <p:attrNameLst>
                                          <p:attrName>ppt_y</p:attrName>
                                        </p:attrNameLst>
                                      </p:cBhvr>
                                      <p:tavLst>
                                        <p:tav tm="0">
                                          <p:val>
                                            <p:strVal val="1+#ppt_h/2"/>
                                          </p:val>
                                        </p:tav>
                                        <p:tav tm="100000">
                                          <p:val>
                                            <p:strVal val="#ppt_y"/>
                                          </p:val>
                                        </p:tav>
                                      </p:tavLst>
                                    </p:anim>
                                  </p:childTnLst>
                                </p:cTn>
                              </p:par>
                              <p:par>
                                <p:cTn id="81" presetID="16" presetClass="entr" presetSubtype="21" fill="hold" nodeType="withEffect">
                                  <p:stCondLst>
                                    <p:cond delay="1000"/>
                                  </p:stCondLst>
                                  <p:childTnLst>
                                    <p:set>
                                      <p:cBhvr>
                                        <p:cTn id="82" dur="1" fill="hold">
                                          <p:stCondLst>
                                            <p:cond delay="0"/>
                                          </p:stCondLst>
                                        </p:cTn>
                                        <p:tgtEl>
                                          <p:spTgt spid="16"/>
                                        </p:tgtEl>
                                        <p:attrNameLst>
                                          <p:attrName>style.visibility</p:attrName>
                                        </p:attrNameLst>
                                      </p:cBhvr>
                                      <p:to>
                                        <p:strVal val="visible"/>
                                      </p:to>
                                    </p:set>
                                    <p:animEffect transition="in" filter="barn(inVertical)">
                                      <p:cBhvr>
                                        <p:cTn id="83" dur="500"/>
                                        <p:tgtEl>
                                          <p:spTgt spid="16"/>
                                        </p:tgtEl>
                                      </p:cBhvr>
                                    </p:animEffect>
                                  </p:childTnLst>
                                </p:cTn>
                              </p:par>
                            </p:childTnLst>
                          </p:cTn>
                        </p:par>
                        <p:par>
                          <p:cTn id="84" fill="hold">
                            <p:stCondLst>
                              <p:cond delay="1500"/>
                            </p:stCondLst>
                            <p:childTnLst>
                              <p:par>
                                <p:cTn id="85" presetID="56" presetClass="entr" presetSubtype="0" fill="hold" grpId="0" nodeType="afterEffect">
                                  <p:stCondLst>
                                    <p:cond delay="0"/>
                                  </p:stCondLst>
                                  <p:iterate type="lt">
                                    <p:tmPct val="10000"/>
                                  </p:iterate>
                                  <p:childTnLst>
                                    <p:set>
                                      <p:cBhvr>
                                        <p:cTn id="86" dur="1" fill="hold">
                                          <p:stCondLst>
                                            <p:cond delay="0"/>
                                          </p:stCondLst>
                                        </p:cTn>
                                        <p:tgtEl>
                                          <p:spTgt spid="14"/>
                                        </p:tgtEl>
                                        <p:attrNameLst>
                                          <p:attrName>style.visibility</p:attrName>
                                        </p:attrNameLst>
                                      </p:cBhvr>
                                      <p:to>
                                        <p:strVal val="visible"/>
                                      </p:to>
                                    </p:set>
                                    <p:anim by="(-#ppt_w*2)" calcmode="lin" valueType="num">
                                      <p:cBhvr rctx="PPT">
                                        <p:cTn id="87" dur="500" autoRev="1" fill="hold">
                                          <p:stCondLst>
                                            <p:cond delay="0"/>
                                          </p:stCondLst>
                                        </p:cTn>
                                        <p:tgtEl>
                                          <p:spTgt spid="14"/>
                                        </p:tgtEl>
                                        <p:attrNameLst>
                                          <p:attrName>ppt_w</p:attrName>
                                        </p:attrNameLst>
                                      </p:cBhvr>
                                    </p:anim>
                                    <p:anim by="(#ppt_w*0.50)" calcmode="lin" valueType="num">
                                      <p:cBhvr>
                                        <p:cTn id="88" dur="500" decel="50000" autoRev="1" fill="hold">
                                          <p:stCondLst>
                                            <p:cond delay="0"/>
                                          </p:stCondLst>
                                        </p:cTn>
                                        <p:tgtEl>
                                          <p:spTgt spid="14"/>
                                        </p:tgtEl>
                                        <p:attrNameLst>
                                          <p:attrName>ppt_x</p:attrName>
                                        </p:attrNameLst>
                                      </p:cBhvr>
                                    </p:anim>
                                    <p:anim from="(-#ppt_h/2)" to="(#ppt_y)" calcmode="lin" valueType="num">
                                      <p:cBhvr>
                                        <p:cTn id="89" dur="1000" fill="hold">
                                          <p:stCondLst>
                                            <p:cond delay="0"/>
                                          </p:stCondLst>
                                        </p:cTn>
                                        <p:tgtEl>
                                          <p:spTgt spid="14"/>
                                        </p:tgtEl>
                                        <p:attrNameLst>
                                          <p:attrName>ppt_y</p:attrName>
                                        </p:attrNameLst>
                                      </p:cBhvr>
                                    </p:anim>
                                    <p:animRot by="21600000">
                                      <p:cBhvr>
                                        <p:cTn id="90" dur="1000" fill="hold">
                                          <p:stCondLst>
                                            <p:cond delay="0"/>
                                          </p:stCondLst>
                                        </p:cTn>
                                        <p:tgtEl>
                                          <p:spTgt spid="14"/>
                                        </p:tgtEl>
                                        <p:attrNameLst>
                                          <p:attrName>r</p:attrName>
                                        </p:attrNameLst>
                                      </p:cBhvr>
                                    </p:animRot>
                                  </p:childTnLst>
                                </p:cTn>
                              </p:par>
                            </p:childTnLst>
                          </p:cTn>
                        </p:par>
                        <p:par>
                          <p:cTn id="91" fill="hold">
                            <p:stCondLst>
                              <p:cond delay="3400"/>
                            </p:stCondLst>
                            <p:childTnLst>
                              <p:par>
                                <p:cTn id="92" presetID="22" presetClass="entr" presetSubtype="4" fill="hold" grpId="0" nodeType="afterEffect">
                                  <p:stCondLst>
                                    <p:cond delay="0"/>
                                  </p:stCondLst>
                                  <p:childTnLst>
                                    <p:set>
                                      <p:cBhvr>
                                        <p:cTn id="93" dur="1" fill="hold">
                                          <p:stCondLst>
                                            <p:cond delay="0"/>
                                          </p:stCondLst>
                                        </p:cTn>
                                        <p:tgtEl>
                                          <p:spTgt spid="10"/>
                                        </p:tgtEl>
                                        <p:attrNameLst>
                                          <p:attrName>style.visibility</p:attrName>
                                        </p:attrNameLst>
                                      </p:cBhvr>
                                      <p:to>
                                        <p:strVal val="visible"/>
                                      </p:to>
                                    </p:set>
                                    <p:animEffect transition="in" filter="wipe(down)">
                                      <p:cBhvr>
                                        <p:cTn id="94" dur="1000"/>
                                        <p:tgtEl>
                                          <p:spTgt spid="10"/>
                                        </p:tgtEl>
                                      </p:cBhvr>
                                    </p:animEffect>
                                  </p:childTnLst>
                                </p:cTn>
                              </p:par>
                            </p:childTnLst>
                          </p:cTn>
                        </p:par>
                        <p:par>
                          <p:cTn id="95" fill="hold">
                            <p:stCondLst>
                              <p:cond delay="4400"/>
                            </p:stCondLst>
                            <p:childTnLst>
                              <p:par>
                                <p:cTn id="96" presetID="12" presetClass="entr" presetSubtype="8" fill="hold" grpId="0" nodeType="afterEffect">
                                  <p:stCondLst>
                                    <p:cond delay="0"/>
                                  </p:stCondLst>
                                  <p:childTnLst>
                                    <p:set>
                                      <p:cBhvr>
                                        <p:cTn id="97" dur="1" fill="hold">
                                          <p:stCondLst>
                                            <p:cond delay="0"/>
                                          </p:stCondLst>
                                        </p:cTn>
                                        <p:tgtEl>
                                          <p:spTgt spid="46"/>
                                        </p:tgtEl>
                                        <p:attrNameLst>
                                          <p:attrName>style.visibility</p:attrName>
                                        </p:attrNameLst>
                                      </p:cBhvr>
                                      <p:to>
                                        <p:strVal val="visible"/>
                                      </p:to>
                                    </p:set>
                                    <p:anim calcmode="lin" valueType="num">
                                      <p:cBhvr additive="base">
                                        <p:cTn id="98" dur="500"/>
                                        <p:tgtEl>
                                          <p:spTgt spid="46"/>
                                        </p:tgtEl>
                                        <p:attrNameLst>
                                          <p:attrName>ppt_x</p:attrName>
                                        </p:attrNameLst>
                                      </p:cBhvr>
                                      <p:tavLst>
                                        <p:tav tm="0">
                                          <p:val>
                                            <p:strVal val="#ppt_x-#ppt_w*1.125000"/>
                                          </p:val>
                                        </p:tav>
                                        <p:tav tm="100000">
                                          <p:val>
                                            <p:strVal val="#ppt_x"/>
                                          </p:val>
                                        </p:tav>
                                      </p:tavLst>
                                    </p:anim>
                                    <p:animEffect transition="in" filter="wipe(right)">
                                      <p:cBhvr>
                                        <p:cTn id="99" dur="500"/>
                                        <p:tgtEl>
                                          <p:spTgt spid="46"/>
                                        </p:tgtEl>
                                      </p:cBhvr>
                                    </p:animEffect>
                                  </p:childTnLst>
                                </p:cTn>
                              </p:par>
                            </p:childTnLst>
                          </p:cTn>
                        </p:par>
                        <p:par>
                          <p:cTn id="100" fill="hold">
                            <p:stCondLst>
                              <p:cond delay="4900"/>
                            </p:stCondLst>
                            <p:childTnLst>
                              <p:par>
                                <p:cTn id="101" presetID="53" presetClass="entr" presetSubtype="16" fill="hold" nodeType="afterEffect">
                                  <p:stCondLst>
                                    <p:cond delay="0"/>
                                  </p:stCondLst>
                                  <p:childTnLst>
                                    <p:set>
                                      <p:cBhvr>
                                        <p:cTn id="102" dur="1" fill="hold">
                                          <p:stCondLst>
                                            <p:cond delay="0"/>
                                          </p:stCondLst>
                                        </p:cTn>
                                        <p:tgtEl>
                                          <p:spTgt spid="34"/>
                                        </p:tgtEl>
                                        <p:attrNameLst>
                                          <p:attrName>style.visibility</p:attrName>
                                        </p:attrNameLst>
                                      </p:cBhvr>
                                      <p:to>
                                        <p:strVal val="visible"/>
                                      </p:to>
                                    </p:set>
                                    <p:anim calcmode="lin" valueType="num">
                                      <p:cBhvr>
                                        <p:cTn id="103" dur="500" fill="hold"/>
                                        <p:tgtEl>
                                          <p:spTgt spid="34"/>
                                        </p:tgtEl>
                                        <p:attrNameLst>
                                          <p:attrName>ppt_w</p:attrName>
                                        </p:attrNameLst>
                                      </p:cBhvr>
                                      <p:tavLst>
                                        <p:tav tm="0">
                                          <p:val>
                                            <p:fltVal val="0"/>
                                          </p:val>
                                        </p:tav>
                                        <p:tav tm="100000">
                                          <p:val>
                                            <p:strVal val="#ppt_w"/>
                                          </p:val>
                                        </p:tav>
                                      </p:tavLst>
                                    </p:anim>
                                    <p:anim calcmode="lin" valueType="num">
                                      <p:cBhvr>
                                        <p:cTn id="104" dur="500" fill="hold"/>
                                        <p:tgtEl>
                                          <p:spTgt spid="34"/>
                                        </p:tgtEl>
                                        <p:attrNameLst>
                                          <p:attrName>ppt_h</p:attrName>
                                        </p:attrNameLst>
                                      </p:cBhvr>
                                      <p:tavLst>
                                        <p:tav tm="0">
                                          <p:val>
                                            <p:fltVal val="0"/>
                                          </p:val>
                                        </p:tav>
                                        <p:tav tm="100000">
                                          <p:val>
                                            <p:strVal val="#ppt_h"/>
                                          </p:val>
                                        </p:tav>
                                      </p:tavLst>
                                    </p:anim>
                                    <p:animEffect transition="in" filter="fade">
                                      <p:cBhvr>
                                        <p:cTn id="105" dur="500"/>
                                        <p:tgtEl>
                                          <p:spTgt spid="34"/>
                                        </p:tgtEl>
                                      </p:cBhvr>
                                    </p:animEffect>
                                  </p:childTnLst>
                                </p:cTn>
                              </p:par>
                              <p:par>
                                <p:cTn id="106" presetID="53" presetClass="entr" presetSubtype="16" fill="hold" nodeType="withEffect">
                                  <p:stCondLst>
                                    <p:cond delay="0"/>
                                  </p:stCondLst>
                                  <p:childTnLst>
                                    <p:set>
                                      <p:cBhvr>
                                        <p:cTn id="107" dur="1" fill="hold">
                                          <p:stCondLst>
                                            <p:cond delay="0"/>
                                          </p:stCondLst>
                                        </p:cTn>
                                        <p:tgtEl>
                                          <p:spTgt spid="30"/>
                                        </p:tgtEl>
                                        <p:attrNameLst>
                                          <p:attrName>style.visibility</p:attrName>
                                        </p:attrNameLst>
                                      </p:cBhvr>
                                      <p:to>
                                        <p:strVal val="visible"/>
                                      </p:to>
                                    </p:set>
                                    <p:anim calcmode="lin" valueType="num">
                                      <p:cBhvr>
                                        <p:cTn id="108" dur="500" fill="hold"/>
                                        <p:tgtEl>
                                          <p:spTgt spid="30"/>
                                        </p:tgtEl>
                                        <p:attrNameLst>
                                          <p:attrName>ppt_w</p:attrName>
                                        </p:attrNameLst>
                                      </p:cBhvr>
                                      <p:tavLst>
                                        <p:tav tm="0">
                                          <p:val>
                                            <p:fltVal val="0"/>
                                          </p:val>
                                        </p:tav>
                                        <p:tav tm="100000">
                                          <p:val>
                                            <p:strVal val="#ppt_w"/>
                                          </p:val>
                                        </p:tav>
                                      </p:tavLst>
                                    </p:anim>
                                    <p:anim calcmode="lin" valueType="num">
                                      <p:cBhvr>
                                        <p:cTn id="109" dur="500" fill="hold"/>
                                        <p:tgtEl>
                                          <p:spTgt spid="30"/>
                                        </p:tgtEl>
                                        <p:attrNameLst>
                                          <p:attrName>ppt_h</p:attrName>
                                        </p:attrNameLst>
                                      </p:cBhvr>
                                      <p:tavLst>
                                        <p:tav tm="0">
                                          <p:val>
                                            <p:fltVal val="0"/>
                                          </p:val>
                                        </p:tav>
                                        <p:tav tm="100000">
                                          <p:val>
                                            <p:strVal val="#ppt_h"/>
                                          </p:val>
                                        </p:tav>
                                      </p:tavLst>
                                    </p:anim>
                                    <p:animEffect transition="in" filter="fade">
                                      <p:cBhvr>
                                        <p:cTn id="1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空心弧 44"/>
          <p:cNvSpPr/>
          <p:nvPr/>
        </p:nvSpPr>
        <p:spPr>
          <a:xfrm rot="11968239">
            <a:off x="379425" y="1277705"/>
            <a:ext cx="4481079" cy="4481080"/>
          </a:xfrm>
          <a:prstGeom prst="blockArc">
            <a:avLst>
              <a:gd name="adj1" fmla="val 5692214"/>
              <a:gd name="adj2" fmla="val 21588400"/>
              <a:gd name="adj3" fmla="val 751"/>
            </a:avLst>
          </a:prstGeom>
          <a:solidFill>
            <a:schemeClr val="bg1"/>
          </a:solidFill>
          <a:ln w="25400" cap="flat" cmpd="sng" algn="ctr">
            <a:solidFill>
              <a:schemeClr val="bg1"/>
            </a:solidFill>
            <a:prstDash val="solid"/>
          </a:ln>
          <a:effectLst/>
        </p:spPr>
        <p:txBody>
          <a:bodyPr anchor="ctr"/>
          <a:lstStyle/>
          <a:p>
            <a:pPr algn="ctr">
              <a:defRPr/>
            </a:pPr>
            <a:endParaRPr lang="zh-CN" altLang="en-US" sz="2400" kern="0">
              <a:solidFill>
                <a:schemeClr val="tx1">
                  <a:lumMod val="65000"/>
                  <a:lumOff val="35000"/>
                </a:schemeClr>
              </a:solidFill>
              <a:latin typeface="Calibri"/>
              <a:ea typeface="宋体"/>
            </a:endParaRPr>
          </a:p>
        </p:txBody>
      </p:sp>
      <p:sp>
        <p:nvSpPr>
          <p:cNvPr id="24" name="空心弧 45"/>
          <p:cNvSpPr/>
          <p:nvPr/>
        </p:nvSpPr>
        <p:spPr>
          <a:xfrm rot="483470">
            <a:off x="1077925" y="1966105"/>
            <a:ext cx="3193761" cy="3193761"/>
          </a:xfrm>
          <a:prstGeom prst="blockArc">
            <a:avLst>
              <a:gd name="adj1" fmla="val 5692214"/>
              <a:gd name="adj2" fmla="val 42522"/>
              <a:gd name="adj3" fmla="val 1111"/>
            </a:avLst>
          </a:prstGeom>
          <a:solidFill>
            <a:schemeClr val="bg1"/>
          </a:solidFill>
          <a:ln w="25400" cap="flat" cmpd="sng" algn="ctr">
            <a:solidFill>
              <a:schemeClr val="bg1"/>
            </a:solidFill>
            <a:prstDash val="solid"/>
          </a:ln>
          <a:effectLst/>
        </p:spPr>
        <p:txBody>
          <a:bodyPr anchor="ctr"/>
          <a:lstStyle/>
          <a:p>
            <a:pPr algn="ctr">
              <a:defRPr/>
            </a:pPr>
            <a:endParaRPr lang="zh-CN" altLang="en-US" sz="2400" kern="0">
              <a:solidFill>
                <a:schemeClr val="tx1">
                  <a:lumMod val="65000"/>
                  <a:lumOff val="35000"/>
                </a:schemeClr>
              </a:solidFill>
              <a:latin typeface="Calibri"/>
              <a:ea typeface="宋体"/>
            </a:endParaRPr>
          </a:p>
        </p:txBody>
      </p:sp>
      <p:sp>
        <p:nvSpPr>
          <p:cNvPr id="25" name="椭圆 46"/>
          <p:cNvSpPr/>
          <p:nvPr/>
        </p:nvSpPr>
        <p:spPr bwMode="auto">
          <a:xfrm>
            <a:off x="1268424" y="2156604"/>
            <a:ext cx="2814205" cy="2814205"/>
          </a:xfrm>
          <a:prstGeom prst="ellipse">
            <a:avLst/>
          </a:prstGeom>
          <a:solidFill>
            <a:schemeClr val="bg1"/>
          </a:solidFill>
          <a:ln w="25400" cap="flat" cmpd="sng" algn="ctr">
            <a:noFill/>
            <a:prstDash val="solid"/>
          </a:ln>
          <a:effectLst>
            <a:innerShdw blurRad="101600">
              <a:prstClr val="black"/>
            </a:innerShdw>
          </a:effectLst>
        </p:spPr>
        <p:txBody>
          <a:bodyPr anchor="ctr"/>
          <a:lstStyle/>
          <a:p>
            <a:pPr algn="ctr">
              <a:defRPr/>
            </a:pPr>
            <a:endParaRPr lang="zh-CN" altLang="en-US" sz="2400" kern="0">
              <a:solidFill>
                <a:schemeClr val="tx1">
                  <a:lumMod val="65000"/>
                  <a:lumOff val="35000"/>
                </a:schemeClr>
              </a:solidFill>
              <a:latin typeface="Calibri"/>
              <a:ea typeface="宋体"/>
            </a:endParaRPr>
          </a:p>
        </p:txBody>
      </p:sp>
      <p:sp>
        <p:nvSpPr>
          <p:cNvPr id="26" name="椭圆 47"/>
          <p:cNvSpPr/>
          <p:nvPr/>
        </p:nvSpPr>
        <p:spPr bwMode="auto">
          <a:xfrm>
            <a:off x="1395424" y="2270615"/>
            <a:ext cx="2551547" cy="2552989"/>
          </a:xfrm>
          <a:prstGeom prst="ellipse">
            <a:avLst/>
          </a:prstGeom>
          <a:solidFill>
            <a:schemeClr val="bg1">
              <a:lumMod val="95000"/>
            </a:schemeClr>
          </a:solidFill>
          <a:ln w="25400" cap="flat" cmpd="sng" algn="ctr">
            <a:noFill/>
            <a:prstDash val="solid"/>
          </a:ln>
          <a:effectLst>
            <a:outerShdw blurRad="177800" dist="38100" dir="5400000" algn="t" rotWithShape="0">
              <a:prstClr val="black">
                <a:alpha val="76000"/>
              </a:prstClr>
            </a:outerShdw>
          </a:effectLst>
        </p:spPr>
        <p:txBody>
          <a:bodyPr anchor="ctr"/>
          <a:lstStyle/>
          <a:p>
            <a:pPr algn="ctr">
              <a:defRPr/>
            </a:pPr>
            <a:endParaRPr lang="zh-CN" altLang="en-US" sz="2400" kern="0">
              <a:solidFill>
                <a:schemeClr val="tx1">
                  <a:lumMod val="65000"/>
                  <a:lumOff val="35000"/>
                </a:schemeClr>
              </a:solidFill>
              <a:latin typeface="Calibri"/>
              <a:ea typeface="宋体"/>
            </a:endParaRPr>
          </a:p>
        </p:txBody>
      </p:sp>
      <p:sp>
        <p:nvSpPr>
          <p:cNvPr id="27" name="椭圆 48"/>
          <p:cNvSpPr/>
          <p:nvPr/>
        </p:nvSpPr>
        <p:spPr bwMode="auto">
          <a:xfrm>
            <a:off x="1636435" y="2526058"/>
            <a:ext cx="2078183" cy="2079625"/>
          </a:xfrm>
          <a:prstGeom prst="ellipse">
            <a:avLst/>
          </a:prstGeom>
          <a:solidFill>
            <a:srgbClr val="87B0C7"/>
          </a:solidFill>
          <a:ln w="25400" cap="flat" cmpd="sng" algn="ctr">
            <a:noFill/>
            <a:prstDash val="solid"/>
          </a:ln>
          <a:effectLst/>
        </p:spPr>
        <p:txBody>
          <a:bodyPr anchor="ctr"/>
          <a:lstStyle/>
          <a:p>
            <a:pPr algn="ctr">
              <a:defRPr/>
            </a:pPr>
            <a:endParaRPr lang="zh-CN" altLang="en-US" sz="2400" kern="0">
              <a:solidFill>
                <a:schemeClr val="tx1">
                  <a:lumMod val="65000"/>
                  <a:lumOff val="35000"/>
                </a:schemeClr>
              </a:solidFill>
              <a:latin typeface="Calibri"/>
              <a:ea typeface="宋体"/>
            </a:endParaRPr>
          </a:p>
        </p:txBody>
      </p:sp>
      <p:sp>
        <p:nvSpPr>
          <p:cNvPr id="28" name="椭圆 49"/>
          <p:cNvSpPr/>
          <p:nvPr/>
        </p:nvSpPr>
        <p:spPr bwMode="auto">
          <a:xfrm>
            <a:off x="1698493" y="2570797"/>
            <a:ext cx="1962727" cy="1962727"/>
          </a:xfrm>
          <a:prstGeom prst="ellipse">
            <a:avLst/>
          </a:prstGeom>
          <a:gradFill flip="none" rotWithShape="1">
            <a:gsLst>
              <a:gs pos="0">
                <a:schemeClr val="bg1">
                  <a:lumMod val="95000"/>
                </a:schemeClr>
              </a:gs>
              <a:gs pos="80000">
                <a:srgbClr val="FFFFFF"/>
              </a:gs>
              <a:gs pos="100000">
                <a:schemeClr val="bg1">
                  <a:lumMod val="95000"/>
                  <a:tint val="0"/>
                </a:schemeClr>
              </a:gs>
            </a:gsLst>
            <a:lin ang="2700000" scaled="1"/>
            <a:tileRect/>
          </a:gradFill>
          <a:ln w="28575" cap="flat" cmpd="sng" algn="ctr">
            <a:solidFill>
              <a:srgbClr val="F2F2F2"/>
            </a:solidFill>
            <a:prstDash val="solid"/>
          </a:ln>
          <a:effectLst>
            <a:outerShdw blurRad="88900" dist="75434" dir="2699993" algn="t" rotWithShape="0">
              <a:srgbClr val="000000">
                <a:alpha val="23000"/>
              </a:srgbClr>
            </a:outerShdw>
          </a:effectLst>
        </p:spPr>
        <p:txBody>
          <a:bodyPr anchor="ctr"/>
          <a:lstStyle/>
          <a:p>
            <a:pPr algn="ctr">
              <a:defRPr/>
            </a:pPr>
            <a:endParaRPr lang="zh-CN" altLang="en-US" sz="2400" kern="0">
              <a:solidFill>
                <a:srgbClr val="000000"/>
              </a:solidFill>
              <a:latin typeface="Calibri"/>
              <a:ea typeface="宋体"/>
            </a:endParaRPr>
          </a:p>
        </p:txBody>
      </p:sp>
      <p:sp>
        <p:nvSpPr>
          <p:cNvPr id="29" name="同心圆 52"/>
          <p:cNvSpPr/>
          <p:nvPr/>
        </p:nvSpPr>
        <p:spPr bwMode="auto">
          <a:xfrm>
            <a:off x="3718947" y="1517274"/>
            <a:ext cx="920751" cy="920751"/>
          </a:xfrm>
          <a:prstGeom prst="donut">
            <a:avLst>
              <a:gd name="adj" fmla="val 3142"/>
            </a:avLst>
          </a:prstGeom>
          <a:solidFill>
            <a:schemeClr val="bg1"/>
          </a:solidFill>
          <a:ln w="6350" cap="flat" cmpd="sng" algn="ctr">
            <a:solidFill>
              <a:schemeClr val="bg1"/>
            </a:solidFill>
            <a:prstDash val="solid"/>
          </a:ln>
          <a:effectLst/>
        </p:spPr>
        <p:txBody>
          <a:bodyPr anchor="ctr"/>
          <a:lstStyle/>
          <a:p>
            <a:pPr algn="ctr">
              <a:defRPr/>
            </a:pPr>
            <a:endParaRPr lang="zh-CN" altLang="en-US" sz="2400" kern="0">
              <a:solidFill>
                <a:schemeClr val="tx1">
                  <a:lumMod val="65000"/>
                  <a:lumOff val="35000"/>
                </a:schemeClr>
              </a:solidFill>
              <a:latin typeface="Calibri"/>
              <a:ea typeface="宋体"/>
            </a:endParaRPr>
          </a:p>
        </p:txBody>
      </p:sp>
      <p:sp>
        <p:nvSpPr>
          <p:cNvPr id="30" name="椭圆 54"/>
          <p:cNvSpPr/>
          <p:nvPr/>
        </p:nvSpPr>
        <p:spPr bwMode="auto">
          <a:xfrm>
            <a:off x="3941198" y="1755399"/>
            <a:ext cx="477693" cy="477693"/>
          </a:xfrm>
          <a:prstGeom prst="ellipse">
            <a:avLst/>
          </a:prstGeom>
          <a:gradFill flip="none" rotWithShape="1">
            <a:gsLst>
              <a:gs pos="20000">
                <a:srgbClr val="BFBFBF"/>
              </a:gs>
              <a:gs pos="80000">
                <a:srgbClr val="FFFFFF"/>
              </a:gs>
              <a:gs pos="100000">
                <a:srgbClr val="E46C0A">
                  <a:tint val="0"/>
                </a:srgbClr>
              </a:gs>
            </a:gsLst>
            <a:lin ang="2700000" scaled="1"/>
            <a:tileRect/>
          </a:gradFill>
          <a:ln w="28575" cap="flat" cmpd="sng" algn="ctr">
            <a:solidFill>
              <a:srgbClr val="F2F2F2"/>
            </a:solidFill>
            <a:prstDash val="solid"/>
          </a:ln>
          <a:effectLst>
            <a:outerShdw blurRad="88900" dist="75434" dir="2699985" rotWithShape="0">
              <a:scrgbClr r="0" g="0" b="0">
                <a:alpha val="23000"/>
              </a:scrgbClr>
            </a:outerShdw>
          </a:effectLst>
        </p:spPr>
        <p:txBody>
          <a:bodyPr anchor="ctr"/>
          <a:lstStyle/>
          <a:p>
            <a:pPr algn="ctr">
              <a:defRPr/>
            </a:pPr>
            <a:endParaRPr lang="zh-CN" altLang="en-US" sz="2400" kern="0">
              <a:solidFill>
                <a:srgbClr val="000000"/>
              </a:solidFill>
              <a:latin typeface="Calibri"/>
              <a:ea typeface="宋体"/>
            </a:endParaRPr>
          </a:p>
        </p:txBody>
      </p:sp>
      <p:sp>
        <p:nvSpPr>
          <p:cNvPr id="31" name="TextBox 53"/>
          <p:cNvSpPr txBox="1">
            <a:spLocks noChangeArrowheads="1"/>
          </p:cNvSpPr>
          <p:nvPr/>
        </p:nvSpPr>
        <p:spPr bwMode="auto">
          <a:xfrm>
            <a:off x="3975340" y="1753544"/>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r>
              <a:rPr lang="en-US" altLang="en-US" sz="2400" b="1" dirty="0">
                <a:solidFill>
                  <a:srgbClr val="87B0C7"/>
                </a:solidFill>
              </a:rPr>
              <a:t>1</a:t>
            </a:r>
            <a:endParaRPr lang="en-GB" altLang="en-US" sz="2400" b="1" dirty="0">
              <a:solidFill>
                <a:srgbClr val="87B0C7"/>
              </a:solidFill>
            </a:endParaRPr>
          </a:p>
        </p:txBody>
      </p:sp>
      <p:sp>
        <p:nvSpPr>
          <p:cNvPr id="32" name="同心圆 59"/>
          <p:cNvSpPr/>
          <p:nvPr/>
        </p:nvSpPr>
        <p:spPr bwMode="auto">
          <a:xfrm>
            <a:off x="4325084" y="2749752"/>
            <a:ext cx="922193" cy="922195"/>
          </a:xfrm>
          <a:prstGeom prst="donut">
            <a:avLst>
              <a:gd name="adj" fmla="val 3142"/>
            </a:avLst>
          </a:prstGeom>
          <a:solidFill>
            <a:schemeClr val="bg1"/>
          </a:solidFill>
          <a:ln w="6350" cap="flat" cmpd="sng" algn="ctr">
            <a:solidFill>
              <a:schemeClr val="bg1"/>
            </a:solidFill>
            <a:prstDash val="solid"/>
          </a:ln>
          <a:effectLst/>
        </p:spPr>
        <p:txBody>
          <a:bodyPr anchor="ctr"/>
          <a:lstStyle/>
          <a:p>
            <a:pPr algn="ctr">
              <a:defRPr/>
            </a:pPr>
            <a:endParaRPr lang="zh-CN" altLang="en-US" sz="2400" kern="0">
              <a:solidFill>
                <a:schemeClr val="tx1">
                  <a:lumMod val="65000"/>
                  <a:lumOff val="35000"/>
                </a:schemeClr>
              </a:solidFill>
              <a:latin typeface="Calibri"/>
              <a:ea typeface="宋体"/>
            </a:endParaRPr>
          </a:p>
        </p:txBody>
      </p:sp>
      <p:sp>
        <p:nvSpPr>
          <p:cNvPr id="33" name="椭圆 61"/>
          <p:cNvSpPr/>
          <p:nvPr/>
        </p:nvSpPr>
        <p:spPr bwMode="auto">
          <a:xfrm>
            <a:off x="4548777" y="2987877"/>
            <a:ext cx="477695" cy="479136"/>
          </a:xfrm>
          <a:prstGeom prst="ellipse">
            <a:avLst/>
          </a:prstGeom>
          <a:gradFill flip="none" rotWithShape="1">
            <a:gsLst>
              <a:gs pos="20000">
                <a:srgbClr val="BFBFBF"/>
              </a:gs>
              <a:gs pos="80000">
                <a:srgbClr val="FFFFFF"/>
              </a:gs>
              <a:gs pos="100000">
                <a:srgbClr val="E46C0A">
                  <a:tint val="0"/>
                </a:srgbClr>
              </a:gs>
            </a:gsLst>
            <a:lin ang="2700000" scaled="1"/>
            <a:tileRect/>
          </a:gradFill>
          <a:ln w="28575" cap="flat" cmpd="sng" algn="ctr">
            <a:solidFill>
              <a:srgbClr val="F2F2F2"/>
            </a:solidFill>
            <a:prstDash val="solid"/>
          </a:ln>
          <a:effectLst>
            <a:outerShdw blurRad="88900" dist="75434" dir="2699985" rotWithShape="0">
              <a:scrgbClr r="0" g="0" b="0">
                <a:alpha val="23000"/>
              </a:scrgbClr>
            </a:outerShdw>
          </a:effectLst>
        </p:spPr>
        <p:txBody>
          <a:bodyPr anchor="ctr"/>
          <a:lstStyle/>
          <a:p>
            <a:pPr algn="ctr">
              <a:defRPr/>
            </a:pPr>
            <a:endParaRPr lang="zh-CN" altLang="en-US" sz="2400" kern="0">
              <a:latin typeface="Calibri"/>
              <a:ea typeface="宋体"/>
            </a:endParaRPr>
          </a:p>
        </p:txBody>
      </p:sp>
      <p:sp>
        <p:nvSpPr>
          <p:cNvPr id="34" name="TextBox 54"/>
          <p:cNvSpPr txBox="1">
            <a:spLocks noChangeArrowheads="1"/>
          </p:cNvSpPr>
          <p:nvPr/>
        </p:nvSpPr>
        <p:spPr bwMode="auto">
          <a:xfrm>
            <a:off x="4598700" y="2975321"/>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r>
              <a:rPr lang="en-US" altLang="en-US" sz="2400" b="1" dirty="0">
                <a:solidFill>
                  <a:srgbClr val="87B0C7"/>
                </a:solidFill>
              </a:rPr>
              <a:t>2</a:t>
            </a:r>
            <a:endParaRPr lang="en-GB" altLang="en-US" sz="2400" b="1" dirty="0">
              <a:solidFill>
                <a:srgbClr val="87B0C7"/>
              </a:solidFill>
            </a:endParaRPr>
          </a:p>
        </p:txBody>
      </p:sp>
      <p:sp>
        <p:nvSpPr>
          <p:cNvPr id="35" name="同心圆 66"/>
          <p:cNvSpPr/>
          <p:nvPr/>
        </p:nvSpPr>
        <p:spPr bwMode="auto">
          <a:xfrm>
            <a:off x="4029231" y="4143865"/>
            <a:ext cx="922195" cy="922195"/>
          </a:xfrm>
          <a:prstGeom prst="donut">
            <a:avLst>
              <a:gd name="adj" fmla="val 3142"/>
            </a:avLst>
          </a:prstGeom>
          <a:solidFill>
            <a:schemeClr val="bg1"/>
          </a:solidFill>
          <a:ln w="6350" cap="flat" cmpd="sng" algn="ctr">
            <a:solidFill>
              <a:schemeClr val="bg1"/>
            </a:solidFill>
            <a:prstDash val="solid"/>
          </a:ln>
          <a:effectLst/>
        </p:spPr>
        <p:txBody>
          <a:bodyPr anchor="ctr"/>
          <a:lstStyle/>
          <a:p>
            <a:pPr algn="ctr">
              <a:defRPr/>
            </a:pPr>
            <a:endParaRPr lang="zh-CN" altLang="en-US" sz="2400" kern="0">
              <a:solidFill>
                <a:schemeClr val="tx1">
                  <a:lumMod val="65000"/>
                  <a:lumOff val="35000"/>
                </a:schemeClr>
              </a:solidFill>
              <a:latin typeface="Calibri"/>
              <a:ea typeface="宋体"/>
            </a:endParaRPr>
          </a:p>
        </p:txBody>
      </p:sp>
      <p:sp>
        <p:nvSpPr>
          <p:cNvPr id="36" name="椭圆 68"/>
          <p:cNvSpPr/>
          <p:nvPr/>
        </p:nvSpPr>
        <p:spPr bwMode="auto">
          <a:xfrm>
            <a:off x="4252924" y="4381991"/>
            <a:ext cx="477693" cy="479136"/>
          </a:xfrm>
          <a:prstGeom prst="ellipse">
            <a:avLst/>
          </a:prstGeom>
          <a:gradFill flip="none" rotWithShape="1">
            <a:gsLst>
              <a:gs pos="20000">
                <a:srgbClr val="BFBFBF"/>
              </a:gs>
              <a:gs pos="80000">
                <a:srgbClr val="FFFFFF"/>
              </a:gs>
              <a:gs pos="100000">
                <a:srgbClr val="E46C0A">
                  <a:tint val="0"/>
                </a:srgbClr>
              </a:gs>
            </a:gsLst>
            <a:lin ang="2700000" scaled="1"/>
            <a:tileRect/>
          </a:gradFill>
          <a:ln w="28575" cap="flat" cmpd="sng" algn="ctr">
            <a:solidFill>
              <a:srgbClr val="F2F2F2"/>
            </a:solidFill>
            <a:prstDash val="solid"/>
          </a:ln>
          <a:effectLst>
            <a:outerShdw blurRad="88900" dist="75434" dir="2699985" rotWithShape="0">
              <a:scrgbClr r="0" g="0" b="0">
                <a:alpha val="23000"/>
              </a:scrgbClr>
            </a:outerShdw>
          </a:effectLst>
        </p:spPr>
        <p:txBody>
          <a:bodyPr anchor="ctr"/>
          <a:lstStyle/>
          <a:p>
            <a:pPr algn="ctr">
              <a:defRPr/>
            </a:pPr>
            <a:endParaRPr lang="zh-CN" altLang="en-US" sz="2400" kern="0">
              <a:solidFill>
                <a:srgbClr val="000000"/>
              </a:solidFill>
              <a:latin typeface="Calibri"/>
              <a:ea typeface="宋体"/>
            </a:endParaRPr>
          </a:p>
        </p:txBody>
      </p:sp>
      <p:sp>
        <p:nvSpPr>
          <p:cNvPr id="37" name="TextBox 55"/>
          <p:cNvSpPr txBox="1">
            <a:spLocks noChangeArrowheads="1"/>
          </p:cNvSpPr>
          <p:nvPr/>
        </p:nvSpPr>
        <p:spPr bwMode="auto">
          <a:xfrm>
            <a:off x="4297648" y="4375338"/>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r>
              <a:rPr lang="en-US" altLang="en-US" sz="2400" b="1" dirty="0">
                <a:solidFill>
                  <a:srgbClr val="87B0C7"/>
                </a:solidFill>
              </a:rPr>
              <a:t>3</a:t>
            </a:r>
            <a:endParaRPr lang="en-GB" altLang="en-US" sz="2400" b="1" dirty="0">
              <a:solidFill>
                <a:srgbClr val="87B0C7"/>
              </a:solidFill>
            </a:endParaRPr>
          </a:p>
        </p:txBody>
      </p:sp>
      <p:sp>
        <p:nvSpPr>
          <p:cNvPr id="38" name="同心圆 73"/>
          <p:cNvSpPr/>
          <p:nvPr/>
        </p:nvSpPr>
        <p:spPr bwMode="auto">
          <a:xfrm>
            <a:off x="2425857" y="5214705"/>
            <a:ext cx="922193" cy="922195"/>
          </a:xfrm>
          <a:prstGeom prst="donut">
            <a:avLst>
              <a:gd name="adj" fmla="val 3142"/>
            </a:avLst>
          </a:prstGeom>
          <a:solidFill>
            <a:schemeClr val="bg1"/>
          </a:solidFill>
          <a:ln w="6350" cap="flat" cmpd="sng" algn="ctr">
            <a:solidFill>
              <a:schemeClr val="bg1"/>
            </a:solidFill>
            <a:prstDash val="solid"/>
          </a:ln>
          <a:effectLst/>
        </p:spPr>
        <p:txBody>
          <a:bodyPr anchor="ctr"/>
          <a:lstStyle/>
          <a:p>
            <a:pPr algn="ctr">
              <a:defRPr/>
            </a:pPr>
            <a:endParaRPr lang="zh-CN" altLang="en-US" sz="2400" kern="0">
              <a:solidFill>
                <a:schemeClr val="tx1">
                  <a:lumMod val="65000"/>
                  <a:lumOff val="35000"/>
                </a:schemeClr>
              </a:solidFill>
              <a:latin typeface="Calibri"/>
              <a:ea typeface="宋体"/>
            </a:endParaRPr>
          </a:p>
        </p:txBody>
      </p:sp>
      <p:sp>
        <p:nvSpPr>
          <p:cNvPr id="39" name="椭圆 75"/>
          <p:cNvSpPr/>
          <p:nvPr/>
        </p:nvSpPr>
        <p:spPr bwMode="auto">
          <a:xfrm>
            <a:off x="2649550" y="5452832"/>
            <a:ext cx="477695" cy="479136"/>
          </a:xfrm>
          <a:prstGeom prst="ellipse">
            <a:avLst/>
          </a:prstGeom>
          <a:gradFill flip="none" rotWithShape="1">
            <a:gsLst>
              <a:gs pos="20000">
                <a:srgbClr val="BFBFBF"/>
              </a:gs>
              <a:gs pos="80000">
                <a:srgbClr val="FFFFFF"/>
              </a:gs>
              <a:gs pos="100000">
                <a:srgbClr val="E46C0A">
                  <a:tint val="0"/>
                </a:srgbClr>
              </a:gs>
            </a:gsLst>
            <a:lin ang="2700000" scaled="1"/>
            <a:tileRect/>
          </a:gradFill>
          <a:ln w="28575" cap="flat" cmpd="sng" algn="ctr">
            <a:solidFill>
              <a:srgbClr val="F2F2F2"/>
            </a:solidFill>
            <a:prstDash val="solid"/>
          </a:ln>
          <a:effectLst>
            <a:outerShdw blurRad="88900" dist="75434" dir="2699985" rotWithShape="0">
              <a:scrgbClr r="0" g="0" b="0">
                <a:alpha val="23000"/>
              </a:scrgbClr>
            </a:outerShdw>
          </a:effectLst>
        </p:spPr>
        <p:txBody>
          <a:bodyPr anchor="ctr"/>
          <a:lstStyle/>
          <a:p>
            <a:pPr algn="ctr">
              <a:defRPr/>
            </a:pPr>
            <a:endParaRPr lang="zh-CN" altLang="en-US" sz="2400" kern="0">
              <a:solidFill>
                <a:srgbClr val="000000"/>
              </a:solidFill>
              <a:latin typeface="Calibri"/>
              <a:ea typeface="宋体"/>
            </a:endParaRPr>
          </a:p>
        </p:txBody>
      </p:sp>
      <p:sp>
        <p:nvSpPr>
          <p:cNvPr id="40" name="TextBox 39"/>
          <p:cNvSpPr txBox="1">
            <a:spLocks noChangeArrowheads="1"/>
          </p:cNvSpPr>
          <p:nvPr/>
        </p:nvSpPr>
        <p:spPr bwMode="auto">
          <a:xfrm>
            <a:off x="2679855" y="5457794"/>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r>
              <a:rPr lang="en-US" altLang="en-US" sz="2400" b="1" dirty="0">
                <a:solidFill>
                  <a:srgbClr val="87B0C7"/>
                </a:solidFill>
              </a:rPr>
              <a:t>4</a:t>
            </a:r>
            <a:endParaRPr lang="en-GB" altLang="en-US" sz="2400" b="1" dirty="0">
              <a:solidFill>
                <a:srgbClr val="87B0C7"/>
              </a:solidFill>
            </a:endParaRPr>
          </a:p>
        </p:txBody>
      </p:sp>
      <p:sp>
        <p:nvSpPr>
          <p:cNvPr id="41" name="Freeform 62"/>
          <p:cNvSpPr>
            <a:spLocks noEditPoints="1"/>
          </p:cNvSpPr>
          <p:nvPr/>
        </p:nvSpPr>
        <p:spPr bwMode="auto">
          <a:xfrm>
            <a:off x="2387119" y="2906872"/>
            <a:ext cx="585475" cy="598563"/>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rgbClr val="87B0C7"/>
          </a:solidFill>
          <a:ln>
            <a:noFill/>
          </a:ln>
        </p:spPr>
        <p:txBody>
          <a:bodyPr vert="horz" wrap="square" lIns="121920" tIns="60960" rIns="121920" bIns="60960" numCol="1" anchor="t" anchorCtr="0" compatLnSpc="1"/>
          <a:lstStyle/>
          <a:p>
            <a:endParaRPr lang="en-US" sz="2400" dirty="0">
              <a:solidFill>
                <a:schemeClr val="tx1">
                  <a:lumMod val="65000"/>
                  <a:lumOff val="35000"/>
                </a:schemeClr>
              </a:solidFill>
            </a:endParaRPr>
          </a:p>
        </p:txBody>
      </p:sp>
      <p:sp>
        <p:nvSpPr>
          <p:cNvPr id="42" name="TextBox 41"/>
          <p:cNvSpPr txBox="1"/>
          <p:nvPr/>
        </p:nvSpPr>
        <p:spPr>
          <a:xfrm>
            <a:off x="2087940" y="3608633"/>
            <a:ext cx="1415772" cy="461665"/>
          </a:xfrm>
          <a:prstGeom prst="rect">
            <a:avLst/>
          </a:prstGeom>
          <a:noFill/>
        </p:spPr>
        <p:txBody>
          <a:bodyPr wrap="none" rtlCol="0">
            <a:spAutoFit/>
          </a:bodyPr>
          <a:lstStyle/>
          <a:p>
            <a:pPr algn="r"/>
            <a:r>
              <a:rPr lang="zh-CN" altLang="en-US" sz="2400" b="1" dirty="0" smtClean="0">
                <a:solidFill>
                  <a:srgbClr val="87B0C7"/>
                </a:solidFill>
                <a:latin typeface="微软雅黑" pitchFamily="34" charset="-122"/>
                <a:ea typeface="微软雅黑" pitchFamily="34" charset="-122"/>
              </a:rPr>
              <a:t>具体解析</a:t>
            </a:r>
            <a:endParaRPr lang="zh-CN" altLang="en-US" sz="2400" b="1" dirty="0">
              <a:solidFill>
                <a:srgbClr val="87B0C7"/>
              </a:solidFill>
              <a:latin typeface="微软雅黑" pitchFamily="34" charset="-122"/>
              <a:ea typeface="微软雅黑" pitchFamily="34" charset="-122"/>
            </a:endParaRPr>
          </a:p>
        </p:txBody>
      </p:sp>
      <p:sp>
        <p:nvSpPr>
          <p:cNvPr id="43" name="Rectangle 64"/>
          <p:cNvSpPr/>
          <p:nvPr/>
        </p:nvSpPr>
        <p:spPr>
          <a:xfrm>
            <a:off x="4861947" y="1527499"/>
            <a:ext cx="2666279" cy="318100"/>
          </a:xfrm>
          <a:prstGeom prst="rect">
            <a:avLst/>
          </a:prstGeom>
        </p:spPr>
        <p:txBody>
          <a:bodyPr wrap="square" lIns="91440" tIns="45720" rIns="91440" bIns="45720">
            <a:spAutoFit/>
          </a:bodyPr>
          <a:lstStyle/>
          <a:p>
            <a:r>
              <a:rPr lang="zh-CN" altLang="en-US" sz="1467" dirty="0" smtClean="0">
                <a:solidFill>
                  <a:schemeClr val="bg1"/>
                </a:solidFill>
                <a:latin typeface="微软雅黑" pitchFamily="34" charset="-122"/>
                <a:ea typeface="微软雅黑" pitchFamily="34" charset="-122"/>
              </a:rPr>
              <a:t>日期时刻的解析</a:t>
            </a:r>
            <a:endParaRPr lang="en-US" altLang="zh-CN" sz="1467" dirty="0">
              <a:solidFill>
                <a:schemeClr val="bg1"/>
              </a:solidFill>
              <a:latin typeface="微软雅黑" pitchFamily="34" charset="-122"/>
              <a:ea typeface="微软雅黑" pitchFamily="34" charset="-122"/>
            </a:endParaRPr>
          </a:p>
        </p:txBody>
      </p:sp>
      <p:sp>
        <p:nvSpPr>
          <p:cNvPr id="44" name="Rectangle 65"/>
          <p:cNvSpPr/>
          <p:nvPr/>
        </p:nvSpPr>
        <p:spPr>
          <a:xfrm>
            <a:off x="5316295" y="2836822"/>
            <a:ext cx="2688224" cy="318100"/>
          </a:xfrm>
          <a:prstGeom prst="rect">
            <a:avLst/>
          </a:prstGeom>
        </p:spPr>
        <p:txBody>
          <a:bodyPr wrap="square" lIns="91440" tIns="45720" rIns="91440" bIns="45720">
            <a:spAutoFit/>
          </a:bodyPr>
          <a:lstStyle/>
          <a:p>
            <a:r>
              <a:rPr lang="zh-CN" altLang="en-US" sz="1467" dirty="0" smtClean="0">
                <a:solidFill>
                  <a:schemeClr val="bg1"/>
                </a:solidFill>
                <a:latin typeface="微软雅黑" pitchFamily="34" charset="-122"/>
                <a:ea typeface="微软雅黑" pitchFamily="34" charset="-122"/>
              </a:rPr>
              <a:t>温度一系列的解析</a:t>
            </a:r>
            <a:endParaRPr lang="en-US" altLang="zh-CN" sz="1467" dirty="0">
              <a:solidFill>
                <a:schemeClr val="bg1"/>
              </a:solidFill>
              <a:latin typeface="微软雅黑" pitchFamily="34" charset="-122"/>
              <a:ea typeface="微软雅黑" pitchFamily="34" charset="-122"/>
            </a:endParaRPr>
          </a:p>
        </p:txBody>
      </p:sp>
      <p:sp>
        <p:nvSpPr>
          <p:cNvPr id="45" name="Rectangle 66"/>
          <p:cNvSpPr/>
          <p:nvPr/>
        </p:nvSpPr>
        <p:spPr>
          <a:xfrm>
            <a:off x="5000949" y="4252227"/>
            <a:ext cx="3003569" cy="318100"/>
          </a:xfrm>
          <a:prstGeom prst="rect">
            <a:avLst/>
          </a:prstGeom>
        </p:spPr>
        <p:txBody>
          <a:bodyPr wrap="square" lIns="91440" tIns="45720" rIns="91440" bIns="45720">
            <a:spAutoFit/>
          </a:bodyPr>
          <a:lstStyle/>
          <a:p>
            <a:r>
              <a:rPr lang="zh-CN" altLang="en-US" sz="1467" dirty="0" smtClean="0">
                <a:solidFill>
                  <a:schemeClr val="bg1"/>
                </a:solidFill>
                <a:latin typeface="微软雅黑" pitchFamily="34" charset="-122"/>
                <a:ea typeface="微软雅黑" pitchFamily="34" charset="-122"/>
              </a:rPr>
              <a:t>对天气情况描述的解析</a:t>
            </a:r>
            <a:endParaRPr lang="en-US" altLang="zh-CN" sz="1467" dirty="0">
              <a:solidFill>
                <a:schemeClr val="bg1"/>
              </a:solidFill>
              <a:latin typeface="微软雅黑" pitchFamily="34" charset="-122"/>
              <a:ea typeface="微软雅黑" pitchFamily="34" charset="-122"/>
            </a:endParaRPr>
          </a:p>
        </p:txBody>
      </p:sp>
      <p:sp>
        <p:nvSpPr>
          <p:cNvPr id="46" name="Rectangle 67"/>
          <p:cNvSpPr/>
          <p:nvPr/>
        </p:nvSpPr>
        <p:spPr>
          <a:xfrm>
            <a:off x="3604567" y="5536760"/>
            <a:ext cx="3923659" cy="318100"/>
          </a:xfrm>
          <a:prstGeom prst="rect">
            <a:avLst/>
          </a:prstGeom>
        </p:spPr>
        <p:txBody>
          <a:bodyPr wrap="square" lIns="91440" tIns="45720" rIns="91440" bIns="45720">
            <a:spAutoFit/>
          </a:bodyPr>
          <a:lstStyle/>
          <a:p>
            <a:r>
              <a:rPr lang="zh-CN" altLang="en-US" sz="1467" dirty="0" smtClean="0">
                <a:solidFill>
                  <a:schemeClr val="bg1"/>
                </a:solidFill>
                <a:latin typeface="微软雅黑" pitchFamily="34" charset="-122"/>
                <a:ea typeface="微软雅黑" pitchFamily="34" charset="-122"/>
              </a:rPr>
              <a:t>对天气气压的解析</a:t>
            </a:r>
            <a:endParaRPr lang="en-US" altLang="zh-CN" sz="1467" dirty="0">
              <a:solidFill>
                <a:schemeClr val="bg1"/>
              </a:solidFill>
              <a:latin typeface="微软雅黑" pitchFamily="34" charset="-122"/>
              <a:ea typeface="微软雅黑" pitchFamily="34" charset="-122"/>
            </a:endParaRPr>
          </a:p>
        </p:txBody>
      </p:sp>
      <p:cxnSp>
        <p:nvCxnSpPr>
          <p:cNvPr id="47" name="Straight Connector 69"/>
          <p:cNvCxnSpPr/>
          <p:nvPr/>
        </p:nvCxnSpPr>
        <p:spPr>
          <a:xfrm>
            <a:off x="8187395" y="1450592"/>
            <a:ext cx="0" cy="46835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286828" y="1593623"/>
            <a:ext cx="2490900" cy="646331"/>
          </a:xfrm>
          <a:prstGeom prst="rect">
            <a:avLst/>
          </a:prstGeom>
          <a:noFill/>
        </p:spPr>
        <p:txBody>
          <a:bodyPr wrap="square" lIns="91440" tIns="45720" rIns="91440" bIns="45720" rtlCol="0">
            <a:spAutoFit/>
          </a:bodyPr>
          <a:lstStyle/>
          <a:p>
            <a:r>
              <a:rPr lang="en-US" altLang="zh-CN" sz="1200" dirty="0" err="1"/>
              <a:t>dt_txt</a:t>
            </a:r>
            <a:r>
              <a:rPr lang="en-US" altLang="zh-CN" sz="1200" dirty="0"/>
              <a:t>=</a:t>
            </a:r>
            <a:r>
              <a:rPr lang="en-US" altLang="zh-CN" sz="1200" dirty="0" err="1"/>
              <a:t>tianqi</a:t>
            </a:r>
            <a:r>
              <a:rPr lang="en-US" altLang="zh-CN" sz="1200" dirty="0"/>
              <a:t>['list'][</a:t>
            </a:r>
            <a:r>
              <a:rPr lang="en-US" altLang="zh-CN" sz="1200" dirty="0" err="1"/>
              <a:t>i</a:t>
            </a:r>
            <a:r>
              <a:rPr lang="en-US" altLang="zh-CN" sz="1200" dirty="0"/>
              <a:t>]['</a:t>
            </a:r>
            <a:r>
              <a:rPr lang="en-US" altLang="zh-CN" sz="1200" dirty="0" err="1"/>
              <a:t>dt_txt</a:t>
            </a:r>
            <a:r>
              <a:rPr lang="en-US" altLang="zh-CN" sz="1200" dirty="0"/>
              <a:t>']</a:t>
            </a:r>
            <a:endParaRPr lang="zh-CN" altLang="zh-CN" sz="1200" dirty="0"/>
          </a:p>
          <a:p>
            <a:r>
              <a:rPr lang="en-US" altLang="zh-CN" sz="1200" dirty="0"/>
              <a:t>print("</a:t>
            </a:r>
            <a:r>
              <a:rPr lang="zh-CN" altLang="zh-CN" sz="1200" dirty="0"/>
              <a:t>当前时期时刻为：</a:t>
            </a:r>
            <a:r>
              <a:rPr lang="en-US" altLang="zh-CN" sz="1200" dirty="0"/>
              <a:t>"+</a:t>
            </a:r>
            <a:r>
              <a:rPr lang="en-US" altLang="zh-CN" sz="1200" dirty="0" err="1"/>
              <a:t>str</a:t>
            </a:r>
            <a:r>
              <a:rPr lang="en-US" altLang="zh-CN" sz="1200" dirty="0"/>
              <a:t>(</a:t>
            </a:r>
            <a:r>
              <a:rPr lang="en-US" altLang="zh-CN" sz="1200" dirty="0" err="1"/>
              <a:t>dt_txt</a:t>
            </a:r>
            <a:r>
              <a:rPr lang="en-US" altLang="zh-CN" sz="1200" dirty="0"/>
              <a:t>))</a:t>
            </a:r>
            <a:endParaRPr lang="zh-CN" altLang="zh-CN" sz="1200" dirty="0"/>
          </a:p>
        </p:txBody>
      </p:sp>
      <p:sp>
        <p:nvSpPr>
          <p:cNvPr id="51" name="TextBox 50"/>
          <p:cNvSpPr txBox="1"/>
          <p:nvPr/>
        </p:nvSpPr>
        <p:spPr>
          <a:xfrm>
            <a:off x="8286827" y="2409488"/>
            <a:ext cx="3449983" cy="1200329"/>
          </a:xfrm>
          <a:prstGeom prst="rect">
            <a:avLst/>
          </a:prstGeom>
          <a:noFill/>
        </p:spPr>
        <p:txBody>
          <a:bodyPr wrap="none" lIns="91440" tIns="45720" rIns="91440" bIns="45720" rtlCol="0">
            <a:spAutoFit/>
          </a:bodyPr>
          <a:lstStyle/>
          <a:p>
            <a:r>
              <a:rPr lang="en-US" altLang="zh-CN" sz="1200" dirty="0"/>
              <a:t>temp=</a:t>
            </a:r>
            <a:r>
              <a:rPr lang="en-US" altLang="zh-CN" sz="1200" dirty="0" err="1"/>
              <a:t>tianqi</a:t>
            </a:r>
            <a:r>
              <a:rPr lang="en-US" altLang="zh-CN" sz="1200" dirty="0"/>
              <a:t>['list'][</a:t>
            </a:r>
            <a:r>
              <a:rPr lang="en-US" altLang="zh-CN" sz="1200" dirty="0" err="1"/>
              <a:t>i</a:t>
            </a:r>
            <a:r>
              <a:rPr lang="en-US" altLang="zh-CN" sz="1200" dirty="0"/>
              <a:t>]['main']['temp']</a:t>
            </a:r>
            <a:endParaRPr lang="zh-CN" altLang="zh-CN" sz="1200" dirty="0"/>
          </a:p>
          <a:p>
            <a:r>
              <a:rPr lang="en-US" altLang="zh-CN" sz="1200" dirty="0"/>
              <a:t>    print("</a:t>
            </a:r>
            <a:r>
              <a:rPr lang="zh-CN" altLang="zh-CN" sz="1200" dirty="0"/>
              <a:t>当前温度是：</a:t>
            </a:r>
            <a:r>
              <a:rPr lang="en-US" altLang="zh-CN" sz="1200" dirty="0"/>
              <a:t>"+</a:t>
            </a:r>
            <a:r>
              <a:rPr lang="en-US" altLang="zh-CN" sz="1200" dirty="0" err="1"/>
              <a:t>str</a:t>
            </a:r>
            <a:r>
              <a:rPr lang="en-US" altLang="zh-CN" sz="1200" dirty="0"/>
              <a:t>(temp)+"</a:t>
            </a:r>
            <a:r>
              <a:rPr lang="zh-CN" altLang="zh-CN" sz="1200" dirty="0"/>
              <a:t>开氏度</a:t>
            </a:r>
            <a:r>
              <a:rPr lang="en-US" altLang="zh-CN" sz="1200" dirty="0"/>
              <a:t>")</a:t>
            </a:r>
            <a:endParaRPr lang="zh-CN" altLang="zh-CN" sz="1200" dirty="0"/>
          </a:p>
          <a:p>
            <a:r>
              <a:rPr lang="en-US" altLang="zh-CN" sz="1200" dirty="0"/>
              <a:t>    </a:t>
            </a:r>
            <a:r>
              <a:rPr lang="en-US" altLang="zh-CN" sz="1200" dirty="0" err="1"/>
              <a:t>temp_min</a:t>
            </a:r>
            <a:r>
              <a:rPr lang="en-US" altLang="zh-CN" sz="1200" dirty="0"/>
              <a:t>=</a:t>
            </a:r>
            <a:r>
              <a:rPr lang="en-US" altLang="zh-CN" sz="1200" dirty="0" err="1"/>
              <a:t>tianqi</a:t>
            </a:r>
            <a:r>
              <a:rPr lang="en-US" altLang="zh-CN" sz="1200" dirty="0"/>
              <a:t>['list'][</a:t>
            </a:r>
            <a:r>
              <a:rPr lang="en-US" altLang="zh-CN" sz="1200" dirty="0" err="1"/>
              <a:t>i</a:t>
            </a:r>
            <a:r>
              <a:rPr lang="en-US" altLang="zh-CN" sz="1200" dirty="0"/>
              <a:t>]['main']['</a:t>
            </a:r>
            <a:r>
              <a:rPr lang="en-US" altLang="zh-CN" sz="1200" dirty="0" err="1"/>
              <a:t>temp_min</a:t>
            </a:r>
            <a:r>
              <a:rPr lang="en-US" altLang="zh-CN" sz="1200" dirty="0"/>
              <a:t>']</a:t>
            </a:r>
            <a:endParaRPr lang="zh-CN" altLang="zh-CN" sz="1200" dirty="0"/>
          </a:p>
          <a:p>
            <a:r>
              <a:rPr lang="en-US" altLang="zh-CN" sz="1200" dirty="0"/>
              <a:t>    print("</a:t>
            </a:r>
            <a:r>
              <a:rPr lang="zh-CN" altLang="zh-CN" sz="1200" dirty="0"/>
              <a:t>当前最低温度：</a:t>
            </a:r>
            <a:r>
              <a:rPr lang="en-US" altLang="zh-CN" sz="1200" dirty="0"/>
              <a:t>"+</a:t>
            </a:r>
            <a:r>
              <a:rPr lang="en-US" altLang="zh-CN" sz="1200" dirty="0" err="1"/>
              <a:t>str</a:t>
            </a:r>
            <a:r>
              <a:rPr lang="en-US" altLang="zh-CN" sz="1200" dirty="0"/>
              <a:t>(</a:t>
            </a:r>
            <a:r>
              <a:rPr lang="en-US" altLang="zh-CN" sz="1200" dirty="0" err="1"/>
              <a:t>temp_min</a:t>
            </a:r>
            <a:r>
              <a:rPr lang="en-US" altLang="zh-CN" sz="1200" dirty="0"/>
              <a:t>)+"</a:t>
            </a:r>
            <a:r>
              <a:rPr lang="zh-CN" altLang="zh-CN" sz="1200" dirty="0"/>
              <a:t>开氏度</a:t>
            </a:r>
            <a:r>
              <a:rPr lang="en-US" altLang="zh-CN" sz="1200" dirty="0"/>
              <a:t>")</a:t>
            </a:r>
            <a:endParaRPr lang="zh-CN" altLang="zh-CN" sz="1200" dirty="0"/>
          </a:p>
          <a:p>
            <a:r>
              <a:rPr lang="en-US" altLang="zh-CN" sz="1200" dirty="0"/>
              <a:t>    </a:t>
            </a:r>
            <a:r>
              <a:rPr lang="en-US" altLang="zh-CN" sz="1200" dirty="0" err="1"/>
              <a:t>temp_max</a:t>
            </a:r>
            <a:r>
              <a:rPr lang="en-US" altLang="zh-CN" sz="1200" dirty="0"/>
              <a:t>=</a:t>
            </a:r>
            <a:r>
              <a:rPr lang="en-US" altLang="zh-CN" sz="1200" dirty="0" err="1"/>
              <a:t>tianqi</a:t>
            </a:r>
            <a:r>
              <a:rPr lang="en-US" altLang="zh-CN" sz="1200" dirty="0"/>
              <a:t>['list'][</a:t>
            </a:r>
            <a:r>
              <a:rPr lang="en-US" altLang="zh-CN" sz="1200" dirty="0" err="1"/>
              <a:t>i</a:t>
            </a:r>
            <a:r>
              <a:rPr lang="en-US" altLang="zh-CN" sz="1200" dirty="0"/>
              <a:t>]['main']['</a:t>
            </a:r>
            <a:r>
              <a:rPr lang="en-US" altLang="zh-CN" sz="1200" dirty="0" err="1"/>
              <a:t>temp_max</a:t>
            </a:r>
            <a:r>
              <a:rPr lang="en-US" altLang="zh-CN" sz="1200" dirty="0"/>
              <a:t>']</a:t>
            </a:r>
            <a:endParaRPr lang="zh-CN" altLang="zh-CN" sz="1200" dirty="0"/>
          </a:p>
          <a:p>
            <a:r>
              <a:rPr lang="en-US" altLang="zh-CN" sz="1200" dirty="0"/>
              <a:t>print("</a:t>
            </a:r>
            <a:r>
              <a:rPr lang="zh-CN" altLang="zh-CN" sz="1200" dirty="0"/>
              <a:t>当前最高温度：</a:t>
            </a:r>
            <a:r>
              <a:rPr lang="en-US" altLang="zh-CN" sz="1200" dirty="0"/>
              <a:t>"+</a:t>
            </a:r>
            <a:r>
              <a:rPr lang="en-US" altLang="zh-CN" sz="1200" dirty="0" err="1"/>
              <a:t>str</a:t>
            </a:r>
            <a:r>
              <a:rPr lang="en-US" altLang="zh-CN" sz="1200" dirty="0"/>
              <a:t>(</a:t>
            </a:r>
            <a:r>
              <a:rPr lang="en-US" altLang="zh-CN" sz="1200" dirty="0" err="1"/>
              <a:t>temp_max</a:t>
            </a:r>
            <a:r>
              <a:rPr lang="en-US" altLang="zh-CN" sz="1200" dirty="0"/>
              <a:t>)+"</a:t>
            </a:r>
            <a:r>
              <a:rPr lang="zh-CN" altLang="zh-CN" sz="1200" dirty="0"/>
              <a:t>开氏度</a:t>
            </a:r>
            <a:r>
              <a:rPr lang="en-US" altLang="zh-CN" sz="1200" dirty="0"/>
              <a:t>")</a:t>
            </a:r>
            <a:endParaRPr lang="zh-CN" altLang="zh-CN" sz="1200" dirty="0"/>
          </a:p>
        </p:txBody>
      </p:sp>
      <p:sp>
        <p:nvSpPr>
          <p:cNvPr id="55" name="TextBox 54"/>
          <p:cNvSpPr txBox="1"/>
          <p:nvPr/>
        </p:nvSpPr>
        <p:spPr>
          <a:xfrm>
            <a:off x="8286827" y="4093282"/>
            <a:ext cx="3445174" cy="461665"/>
          </a:xfrm>
          <a:prstGeom prst="rect">
            <a:avLst/>
          </a:prstGeom>
          <a:noFill/>
        </p:spPr>
        <p:txBody>
          <a:bodyPr wrap="none" lIns="91440" tIns="45720" rIns="91440" bIns="45720" rtlCol="0">
            <a:spAutoFit/>
          </a:bodyPr>
          <a:lstStyle/>
          <a:p>
            <a:r>
              <a:rPr lang="en-US" altLang="zh-CN" sz="1200" dirty="0"/>
              <a:t>description=</a:t>
            </a:r>
            <a:r>
              <a:rPr lang="en-US" altLang="zh-CN" sz="1200" dirty="0" err="1"/>
              <a:t>tianqi</a:t>
            </a:r>
            <a:r>
              <a:rPr lang="en-US" altLang="zh-CN" sz="1200" dirty="0"/>
              <a:t>['list'][</a:t>
            </a:r>
            <a:r>
              <a:rPr lang="en-US" altLang="zh-CN" sz="1200" dirty="0" err="1"/>
              <a:t>i</a:t>
            </a:r>
            <a:r>
              <a:rPr lang="en-US" altLang="zh-CN" sz="1200" dirty="0"/>
              <a:t>]['weather'][0]['description']</a:t>
            </a:r>
            <a:endParaRPr lang="zh-CN" altLang="zh-CN" sz="1200" dirty="0"/>
          </a:p>
          <a:p>
            <a:r>
              <a:rPr lang="en-US" altLang="zh-CN" sz="1200" dirty="0"/>
              <a:t>print("</a:t>
            </a:r>
            <a:r>
              <a:rPr lang="zh-CN" altLang="zh-CN" sz="1200" dirty="0"/>
              <a:t>天气描述：</a:t>
            </a:r>
            <a:r>
              <a:rPr lang="en-US" altLang="zh-CN" sz="1200" dirty="0"/>
              <a:t>"+</a:t>
            </a:r>
            <a:r>
              <a:rPr lang="en-US" altLang="zh-CN" sz="1200" dirty="0" err="1"/>
              <a:t>str</a:t>
            </a:r>
            <a:r>
              <a:rPr lang="en-US" altLang="zh-CN" sz="1200" dirty="0"/>
              <a:t>(description))</a:t>
            </a:r>
            <a:endParaRPr lang="zh-CN" altLang="zh-CN" sz="1200" dirty="0"/>
          </a:p>
        </p:txBody>
      </p:sp>
      <p:sp>
        <p:nvSpPr>
          <p:cNvPr id="59" name="TextBox 58"/>
          <p:cNvSpPr txBox="1"/>
          <p:nvPr/>
        </p:nvSpPr>
        <p:spPr>
          <a:xfrm>
            <a:off x="8286828" y="4822527"/>
            <a:ext cx="2872902" cy="646331"/>
          </a:xfrm>
          <a:prstGeom prst="rect">
            <a:avLst/>
          </a:prstGeom>
          <a:noFill/>
        </p:spPr>
        <p:txBody>
          <a:bodyPr wrap="none" lIns="91440" tIns="45720" rIns="91440" bIns="45720" rtlCol="0">
            <a:spAutoFit/>
          </a:bodyPr>
          <a:lstStyle/>
          <a:p>
            <a:r>
              <a:rPr lang="en-US" altLang="zh-CN" sz="2400" dirty="0"/>
              <a:t> </a:t>
            </a:r>
            <a:r>
              <a:rPr lang="en-US" altLang="zh-CN" sz="1200" dirty="0"/>
              <a:t>pressure=</a:t>
            </a:r>
            <a:r>
              <a:rPr lang="en-US" altLang="zh-CN" sz="1200" dirty="0" err="1"/>
              <a:t>tianqi</a:t>
            </a:r>
            <a:r>
              <a:rPr lang="en-US" altLang="zh-CN" sz="1200" dirty="0"/>
              <a:t>['list'][</a:t>
            </a:r>
            <a:r>
              <a:rPr lang="en-US" altLang="zh-CN" sz="1200" dirty="0" err="1"/>
              <a:t>i</a:t>
            </a:r>
            <a:r>
              <a:rPr lang="en-US" altLang="zh-CN" sz="1200" dirty="0"/>
              <a:t>]['main']['pressure']</a:t>
            </a:r>
            <a:endParaRPr lang="zh-CN" altLang="zh-CN" sz="1200" dirty="0"/>
          </a:p>
          <a:p>
            <a:r>
              <a:rPr lang="en-US" altLang="zh-CN" sz="1200" dirty="0"/>
              <a:t>print("</a:t>
            </a:r>
            <a:r>
              <a:rPr lang="zh-CN" altLang="zh-CN" sz="1200" dirty="0"/>
              <a:t>气压为：</a:t>
            </a:r>
            <a:r>
              <a:rPr lang="en-US" altLang="zh-CN" sz="1200" dirty="0"/>
              <a:t>"+</a:t>
            </a:r>
            <a:r>
              <a:rPr lang="en-US" altLang="zh-CN" sz="1200" dirty="0" err="1"/>
              <a:t>str</a:t>
            </a:r>
            <a:r>
              <a:rPr lang="en-US" altLang="zh-CN" sz="1200" dirty="0"/>
              <a:t>(pressure)+"pa")</a:t>
            </a:r>
            <a:endParaRPr lang="zh-CN" altLang="zh-CN" sz="1200" dirty="0"/>
          </a:p>
        </p:txBody>
      </p:sp>
      <p:sp>
        <p:nvSpPr>
          <p:cNvPr id="52" name="矩形 51"/>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2 </a:t>
            </a:r>
            <a:r>
              <a:rPr lang="zh-CN" altLang="en-US" sz="3600" b="1" dirty="0">
                <a:solidFill>
                  <a:srgbClr val="FFFFFF"/>
                </a:solidFill>
                <a:latin typeface="+mn-ea"/>
                <a:cs typeface="+mn-ea"/>
              </a:rPr>
              <a:t>项目</a:t>
            </a:r>
            <a:r>
              <a:rPr lang="zh-CN" altLang="en-US" sz="3600" b="1" dirty="0" smtClean="0">
                <a:solidFill>
                  <a:srgbClr val="FFFFFF"/>
                </a:solidFill>
                <a:latin typeface="+mn-ea"/>
                <a:cs typeface="+mn-ea"/>
              </a:rPr>
              <a:t>完成</a:t>
            </a:r>
            <a:r>
              <a:rPr lang="zh-CN" altLang="en-US" sz="3600" b="1" dirty="0" smtClean="0">
                <a:solidFill>
                  <a:srgbClr val="FFFFFF"/>
                </a:solidFill>
                <a:latin typeface="+mn-ea"/>
                <a:cs typeface="+mn-ea"/>
              </a:rPr>
              <a:t>情况</a:t>
            </a:r>
            <a:endParaRPr lang="zh-CN" altLang="en-US" sz="3600" b="1" dirty="0">
              <a:solidFill>
                <a:srgbClr val="FFFFFF"/>
              </a:solidFill>
              <a:latin typeface="+mn-ea"/>
              <a:cs typeface="+mn-ea"/>
            </a:endParaRPr>
          </a:p>
        </p:txBody>
      </p:sp>
      <p:sp>
        <p:nvSpPr>
          <p:cNvPr id="53" name="文本框 52"/>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1026" name="图片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0044" y="2353320"/>
            <a:ext cx="35623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2620" y="3504858"/>
            <a:ext cx="3764931" cy="649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图片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0044" y="5194519"/>
            <a:ext cx="3124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6087" y="6234605"/>
            <a:ext cx="37052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2275622"/>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53" presetClass="entr" presetSubtype="16" fill="hold" grpId="0" nodeType="withEffect">
                                  <p:stCondLst>
                                    <p:cond delay="750"/>
                                  </p:stCondLst>
                                  <p:childTnLst>
                                    <p:set>
                                      <p:cBhvr>
                                        <p:cTn id="21" dur="1" fill="hold">
                                          <p:stCondLst>
                                            <p:cond delay="0"/>
                                          </p:stCondLst>
                                        </p:cTn>
                                        <p:tgtEl>
                                          <p:spTgt spid="28"/>
                                        </p:tgtEl>
                                        <p:attrNameLst>
                                          <p:attrName>style.visibility</p:attrName>
                                        </p:attrNameLst>
                                      </p:cBhvr>
                                      <p:to>
                                        <p:strVal val="visible"/>
                                      </p:to>
                                    </p:set>
                                    <p:anim calcmode="lin" valueType="num">
                                      <p:cBhvr>
                                        <p:cTn id="22" dur="500" fill="hold"/>
                                        <p:tgtEl>
                                          <p:spTgt spid="28"/>
                                        </p:tgtEl>
                                        <p:attrNameLst>
                                          <p:attrName>ppt_w</p:attrName>
                                        </p:attrNameLst>
                                      </p:cBhvr>
                                      <p:tavLst>
                                        <p:tav tm="0">
                                          <p:val>
                                            <p:fltVal val="0"/>
                                          </p:val>
                                        </p:tav>
                                        <p:tav tm="100000">
                                          <p:val>
                                            <p:strVal val="#ppt_w"/>
                                          </p:val>
                                        </p:tav>
                                      </p:tavLst>
                                    </p:anim>
                                    <p:anim calcmode="lin" valueType="num">
                                      <p:cBhvr>
                                        <p:cTn id="23" dur="500" fill="hold"/>
                                        <p:tgtEl>
                                          <p:spTgt spid="28"/>
                                        </p:tgtEl>
                                        <p:attrNameLst>
                                          <p:attrName>ppt_h</p:attrName>
                                        </p:attrNameLst>
                                      </p:cBhvr>
                                      <p:tavLst>
                                        <p:tav tm="0">
                                          <p:val>
                                            <p:fltVal val="0"/>
                                          </p:val>
                                        </p:tav>
                                        <p:tav tm="100000">
                                          <p:val>
                                            <p:strVal val="#ppt_h"/>
                                          </p:val>
                                        </p:tav>
                                      </p:tavLst>
                                    </p:anim>
                                    <p:animEffect transition="in" filter="fade">
                                      <p:cBhvr>
                                        <p:cTn id="24" dur="500"/>
                                        <p:tgtEl>
                                          <p:spTgt spid="28"/>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41"/>
                                        </p:tgtEl>
                                        <p:attrNameLst>
                                          <p:attrName>style.visibility</p:attrName>
                                        </p:attrNameLst>
                                      </p:cBhvr>
                                      <p:to>
                                        <p:strVal val="visible"/>
                                      </p:to>
                                    </p:set>
                                    <p:anim calcmode="lin" valueType="num">
                                      <p:cBhvr>
                                        <p:cTn id="27" dur="500" fill="hold"/>
                                        <p:tgtEl>
                                          <p:spTgt spid="41"/>
                                        </p:tgtEl>
                                        <p:attrNameLst>
                                          <p:attrName>ppt_w</p:attrName>
                                        </p:attrNameLst>
                                      </p:cBhvr>
                                      <p:tavLst>
                                        <p:tav tm="0">
                                          <p:val>
                                            <p:fltVal val="0"/>
                                          </p:val>
                                        </p:tav>
                                        <p:tav tm="100000">
                                          <p:val>
                                            <p:strVal val="#ppt_w"/>
                                          </p:val>
                                        </p:tav>
                                      </p:tavLst>
                                    </p:anim>
                                    <p:anim calcmode="lin" valueType="num">
                                      <p:cBhvr>
                                        <p:cTn id="28" dur="500" fill="hold"/>
                                        <p:tgtEl>
                                          <p:spTgt spid="41"/>
                                        </p:tgtEl>
                                        <p:attrNameLst>
                                          <p:attrName>ppt_h</p:attrName>
                                        </p:attrNameLst>
                                      </p:cBhvr>
                                      <p:tavLst>
                                        <p:tav tm="0">
                                          <p:val>
                                            <p:fltVal val="0"/>
                                          </p:val>
                                        </p:tav>
                                        <p:tav tm="100000">
                                          <p:val>
                                            <p:strVal val="#ppt_h"/>
                                          </p:val>
                                        </p:tav>
                                      </p:tavLst>
                                    </p:anim>
                                    <p:animEffect transition="in" filter="fade">
                                      <p:cBhvr>
                                        <p:cTn id="29" dur="500"/>
                                        <p:tgtEl>
                                          <p:spTgt spid="41"/>
                                        </p:tgtEl>
                                      </p:cBhvr>
                                    </p:animEffect>
                                  </p:childTnLst>
                                </p:cTn>
                              </p:par>
                              <p:par>
                                <p:cTn id="30" presetID="53" presetClass="entr" presetSubtype="16" fill="hold" grpId="0" nodeType="withEffect">
                                  <p:stCondLst>
                                    <p:cond delay="1250"/>
                                  </p:stCondLst>
                                  <p:childTnLst>
                                    <p:set>
                                      <p:cBhvr>
                                        <p:cTn id="31" dur="1" fill="hold">
                                          <p:stCondLst>
                                            <p:cond delay="0"/>
                                          </p:stCondLst>
                                        </p:cTn>
                                        <p:tgtEl>
                                          <p:spTgt spid="42"/>
                                        </p:tgtEl>
                                        <p:attrNameLst>
                                          <p:attrName>style.visibility</p:attrName>
                                        </p:attrNameLst>
                                      </p:cBhvr>
                                      <p:to>
                                        <p:strVal val="visible"/>
                                      </p:to>
                                    </p:set>
                                    <p:anim calcmode="lin" valueType="num">
                                      <p:cBhvr>
                                        <p:cTn id="32" dur="500" fill="hold"/>
                                        <p:tgtEl>
                                          <p:spTgt spid="42"/>
                                        </p:tgtEl>
                                        <p:attrNameLst>
                                          <p:attrName>ppt_w</p:attrName>
                                        </p:attrNameLst>
                                      </p:cBhvr>
                                      <p:tavLst>
                                        <p:tav tm="0">
                                          <p:val>
                                            <p:fltVal val="0"/>
                                          </p:val>
                                        </p:tav>
                                        <p:tav tm="100000">
                                          <p:val>
                                            <p:strVal val="#ppt_w"/>
                                          </p:val>
                                        </p:tav>
                                      </p:tavLst>
                                    </p:anim>
                                    <p:anim calcmode="lin" valueType="num">
                                      <p:cBhvr>
                                        <p:cTn id="33" dur="500" fill="hold"/>
                                        <p:tgtEl>
                                          <p:spTgt spid="42"/>
                                        </p:tgtEl>
                                        <p:attrNameLst>
                                          <p:attrName>ppt_h</p:attrName>
                                        </p:attrNameLst>
                                      </p:cBhvr>
                                      <p:tavLst>
                                        <p:tav tm="0">
                                          <p:val>
                                            <p:fltVal val="0"/>
                                          </p:val>
                                        </p:tav>
                                        <p:tav tm="100000">
                                          <p:val>
                                            <p:strVal val="#ppt_h"/>
                                          </p:val>
                                        </p:tav>
                                      </p:tavLst>
                                    </p:anim>
                                    <p:animEffect transition="in" filter="fade">
                                      <p:cBhvr>
                                        <p:cTn id="34" dur="500"/>
                                        <p:tgtEl>
                                          <p:spTgt spid="42"/>
                                        </p:tgtEl>
                                      </p:cBhvr>
                                    </p:animEffect>
                                  </p:childTnLst>
                                </p:cTn>
                              </p:par>
                              <p:par>
                                <p:cTn id="35" presetID="10" presetClass="entr" presetSubtype="0" fill="hold" grpId="0" nodeType="withEffect">
                                  <p:stCondLst>
                                    <p:cond delay="150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par>
                          <p:cTn id="38" fill="hold">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down)">
                                      <p:cBhvr>
                                        <p:cTn id="41" dur="500"/>
                                        <p:tgtEl>
                                          <p:spTgt spid="23"/>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fade">
                                      <p:cBhvr>
                                        <p:cTn id="66" dur="500"/>
                                        <p:tgtEl>
                                          <p:spTgt spid="3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500"/>
                                        <p:tgtEl>
                                          <p:spTgt spid="3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500"/>
                                        <p:tgtEl>
                                          <p:spTgt spid="3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500"/>
                                        <p:tgtEl>
                                          <p:spTgt spid="40"/>
                                        </p:tgtEl>
                                      </p:cBhvr>
                                    </p:animEffect>
                                  </p:childTnLst>
                                </p:cTn>
                              </p:par>
                            </p:childTnLst>
                          </p:cTn>
                        </p:par>
                        <p:par>
                          <p:cTn id="79" fill="hold">
                            <p:stCondLst>
                              <p:cond delay="1500"/>
                            </p:stCondLst>
                            <p:childTnLst>
                              <p:par>
                                <p:cTn id="80" presetID="12" presetClass="entr" presetSubtype="8" fill="hold" grpId="0" nodeType="afterEffect">
                                  <p:stCondLst>
                                    <p:cond delay="0"/>
                                  </p:stCondLst>
                                  <p:childTnLst>
                                    <p:set>
                                      <p:cBhvr>
                                        <p:cTn id="81" dur="1" fill="hold">
                                          <p:stCondLst>
                                            <p:cond delay="0"/>
                                          </p:stCondLst>
                                        </p:cTn>
                                        <p:tgtEl>
                                          <p:spTgt spid="43"/>
                                        </p:tgtEl>
                                        <p:attrNameLst>
                                          <p:attrName>style.visibility</p:attrName>
                                        </p:attrNameLst>
                                      </p:cBhvr>
                                      <p:to>
                                        <p:strVal val="visible"/>
                                      </p:to>
                                    </p:set>
                                    <p:anim calcmode="lin" valueType="num">
                                      <p:cBhvr additive="base">
                                        <p:cTn id="82" dur="500"/>
                                        <p:tgtEl>
                                          <p:spTgt spid="43"/>
                                        </p:tgtEl>
                                        <p:attrNameLst>
                                          <p:attrName>ppt_x</p:attrName>
                                        </p:attrNameLst>
                                      </p:cBhvr>
                                      <p:tavLst>
                                        <p:tav tm="0">
                                          <p:val>
                                            <p:strVal val="#ppt_x-#ppt_w*1.125000"/>
                                          </p:val>
                                        </p:tav>
                                        <p:tav tm="100000">
                                          <p:val>
                                            <p:strVal val="#ppt_x"/>
                                          </p:val>
                                        </p:tav>
                                      </p:tavLst>
                                    </p:anim>
                                    <p:animEffect transition="in" filter="wipe(right)">
                                      <p:cBhvr>
                                        <p:cTn id="83" dur="500"/>
                                        <p:tgtEl>
                                          <p:spTgt spid="43"/>
                                        </p:tgtEl>
                                      </p:cBhvr>
                                    </p:animEffect>
                                  </p:childTnLst>
                                </p:cTn>
                              </p:par>
                            </p:childTnLst>
                          </p:cTn>
                        </p:par>
                        <p:par>
                          <p:cTn id="84" fill="hold">
                            <p:stCondLst>
                              <p:cond delay="2000"/>
                            </p:stCondLst>
                            <p:childTnLst>
                              <p:par>
                                <p:cTn id="85" presetID="12" presetClass="entr" presetSubtype="8" fill="hold" grpId="0" nodeType="after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p:tgtEl>
                                          <p:spTgt spid="44"/>
                                        </p:tgtEl>
                                        <p:attrNameLst>
                                          <p:attrName>ppt_x</p:attrName>
                                        </p:attrNameLst>
                                      </p:cBhvr>
                                      <p:tavLst>
                                        <p:tav tm="0">
                                          <p:val>
                                            <p:strVal val="#ppt_x-#ppt_w*1.125000"/>
                                          </p:val>
                                        </p:tav>
                                        <p:tav tm="100000">
                                          <p:val>
                                            <p:strVal val="#ppt_x"/>
                                          </p:val>
                                        </p:tav>
                                      </p:tavLst>
                                    </p:anim>
                                    <p:animEffect transition="in" filter="wipe(right)">
                                      <p:cBhvr>
                                        <p:cTn id="88" dur="500"/>
                                        <p:tgtEl>
                                          <p:spTgt spid="44"/>
                                        </p:tgtEl>
                                      </p:cBhvr>
                                    </p:animEffect>
                                  </p:childTnLst>
                                </p:cTn>
                              </p:par>
                            </p:childTnLst>
                          </p:cTn>
                        </p:par>
                        <p:par>
                          <p:cTn id="89" fill="hold">
                            <p:stCondLst>
                              <p:cond delay="2500"/>
                            </p:stCondLst>
                            <p:childTnLst>
                              <p:par>
                                <p:cTn id="90" presetID="12" presetClass="entr" presetSubtype="8" fill="hold" grpId="0" nodeType="afterEffect">
                                  <p:stCondLst>
                                    <p:cond delay="0"/>
                                  </p:stCondLst>
                                  <p:childTnLst>
                                    <p:set>
                                      <p:cBhvr>
                                        <p:cTn id="91" dur="1" fill="hold">
                                          <p:stCondLst>
                                            <p:cond delay="0"/>
                                          </p:stCondLst>
                                        </p:cTn>
                                        <p:tgtEl>
                                          <p:spTgt spid="45"/>
                                        </p:tgtEl>
                                        <p:attrNameLst>
                                          <p:attrName>style.visibility</p:attrName>
                                        </p:attrNameLst>
                                      </p:cBhvr>
                                      <p:to>
                                        <p:strVal val="visible"/>
                                      </p:to>
                                    </p:set>
                                    <p:anim calcmode="lin" valueType="num">
                                      <p:cBhvr additive="base">
                                        <p:cTn id="92" dur="500"/>
                                        <p:tgtEl>
                                          <p:spTgt spid="45"/>
                                        </p:tgtEl>
                                        <p:attrNameLst>
                                          <p:attrName>ppt_x</p:attrName>
                                        </p:attrNameLst>
                                      </p:cBhvr>
                                      <p:tavLst>
                                        <p:tav tm="0">
                                          <p:val>
                                            <p:strVal val="#ppt_x-#ppt_w*1.125000"/>
                                          </p:val>
                                        </p:tav>
                                        <p:tav tm="100000">
                                          <p:val>
                                            <p:strVal val="#ppt_x"/>
                                          </p:val>
                                        </p:tav>
                                      </p:tavLst>
                                    </p:anim>
                                    <p:animEffect transition="in" filter="wipe(right)">
                                      <p:cBhvr>
                                        <p:cTn id="93" dur="500"/>
                                        <p:tgtEl>
                                          <p:spTgt spid="45"/>
                                        </p:tgtEl>
                                      </p:cBhvr>
                                    </p:animEffect>
                                  </p:childTnLst>
                                </p:cTn>
                              </p:par>
                            </p:childTnLst>
                          </p:cTn>
                        </p:par>
                        <p:par>
                          <p:cTn id="94" fill="hold">
                            <p:stCondLst>
                              <p:cond delay="3000"/>
                            </p:stCondLst>
                            <p:childTnLst>
                              <p:par>
                                <p:cTn id="95" presetID="12" presetClass="entr" presetSubtype="8" fill="hold" grpId="0" nodeType="afterEffect">
                                  <p:stCondLst>
                                    <p:cond delay="0"/>
                                  </p:stCondLst>
                                  <p:childTnLst>
                                    <p:set>
                                      <p:cBhvr>
                                        <p:cTn id="96" dur="1" fill="hold">
                                          <p:stCondLst>
                                            <p:cond delay="0"/>
                                          </p:stCondLst>
                                        </p:cTn>
                                        <p:tgtEl>
                                          <p:spTgt spid="46"/>
                                        </p:tgtEl>
                                        <p:attrNameLst>
                                          <p:attrName>style.visibility</p:attrName>
                                        </p:attrNameLst>
                                      </p:cBhvr>
                                      <p:to>
                                        <p:strVal val="visible"/>
                                      </p:to>
                                    </p:set>
                                    <p:anim calcmode="lin" valueType="num">
                                      <p:cBhvr additive="base">
                                        <p:cTn id="97" dur="500"/>
                                        <p:tgtEl>
                                          <p:spTgt spid="46"/>
                                        </p:tgtEl>
                                        <p:attrNameLst>
                                          <p:attrName>ppt_x</p:attrName>
                                        </p:attrNameLst>
                                      </p:cBhvr>
                                      <p:tavLst>
                                        <p:tav tm="0">
                                          <p:val>
                                            <p:strVal val="#ppt_x-#ppt_w*1.125000"/>
                                          </p:val>
                                        </p:tav>
                                        <p:tav tm="100000">
                                          <p:val>
                                            <p:strVal val="#ppt_x"/>
                                          </p:val>
                                        </p:tav>
                                      </p:tavLst>
                                    </p:anim>
                                    <p:animEffect transition="in" filter="wipe(right)">
                                      <p:cBhvr>
                                        <p:cTn id="98" dur="500"/>
                                        <p:tgtEl>
                                          <p:spTgt spid="46"/>
                                        </p:tgtEl>
                                      </p:cBhvr>
                                    </p:animEffect>
                                  </p:childTnLst>
                                </p:cTn>
                              </p:par>
                            </p:childTnLst>
                          </p:cTn>
                        </p:par>
                        <p:par>
                          <p:cTn id="99" fill="hold">
                            <p:stCondLst>
                              <p:cond delay="3500"/>
                            </p:stCondLst>
                            <p:childTnLst>
                              <p:par>
                                <p:cTn id="100" presetID="22" presetClass="entr" presetSubtype="1" fill="hold" nodeType="after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wipe(up)">
                                      <p:cBhvr>
                                        <p:cTn id="102" dur="500"/>
                                        <p:tgtEl>
                                          <p:spTgt spid="47"/>
                                        </p:tgtEl>
                                      </p:cBhvr>
                                    </p:animEffect>
                                  </p:childTnLst>
                                </p:cTn>
                              </p:par>
                            </p:childTnLst>
                          </p:cTn>
                        </p:par>
                        <p:par>
                          <p:cTn id="103" fill="hold">
                            <p:stCondLst>
                              <p:cond delay="4000"/>
                            </p:stCondLst>
                            <p:childTnLst>
                              <p:par>
                                <p:cTn id="104" presetID="2" presetClass="entr" presetSubtype="2" fill="hold" grpId="0" nodeType="after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250" fill="hold"/>
                                        <p:tgtEl>
                                          <p:spTgt spid="49"/>
                                        </p:tgtEl>
                                        <p:attrNameLst>
                                          <p:attrName>ppt_x</p:attrName>
                                        </p:attrNameLst>
                                      </p:cBhvr>
                                      <p:tavLst>
                                        <p:tav tm="0">
                                          <p:val>
                                            <p:strVal val="1+#ppt_w/2"/>
                                          </p:val>
                                        </p:tav>
                                        <p:tav tm="100000">
                                          <p:val>
                                            <p:strVal val="#ppt_x"/>
                                          </p:val>
                                        </p:tav>
                                      </p:tavLst>
                                    </p:anim>
                                    <p:anim calcmode="lin" valueType="num">
                                      <p:cBhvr additive="base">
                                        <p:cTn id="107" dur="250" fill="hold"/>
                                        <p:tgtEl>
                                          <p:spTgt spid="49"/>
                                        </p:tgtEl>
                                        <p:attrNameLst>
                                          <p:attrName>ppt_y</p:attrName>
                                        </p:attrNameLst>
                                      </p:cBhvr>
                                      <p:tavLst>
                                        <p:tav tm="0">
                                          <p:val>
                                            <p:strVal val="#ppt_y"/>
                                          </p:val>
                                        </p:tav>
                                        <p:tav tm="100000">
                                          <p:val>
                                            <p:strVal val="#ppt_y"/>
                                          </p:val>
                                        </p:tav>
                                      </p:tavLst>
                                    </p:anim>
                                  </p:childTnLst>
                                </p:cTn>
                              </p:par>
                            </p:childTnLst>
                          </p:cTn>
                        </p:par>
                        <p:par>
                          <p:cTn id="108" fill="hold">
                            <p:stCondLst>
                              <p:cond delay="4250"/>
                            </p:stCondLst>
                            <p:childTnLst>
                              <p:par>
                                <p:cTn id="109" presetID="2" presetClass="entr" presetSubtype="2" fill="hold" grpId="0" nodeType="afterEffect">
                                  <p:stCondLst>
                                    <p:cond delay="0"/>
                                  </p:stCondLst>
                                  <p:childTnLst>
                                    <p:set>
                                      <p:cBhvr>
                                        <p:cTn id="110" dur="1" fill="hold">
                                          <p:stCondLst>
                                            <p:cond delay="0"/>
                                          </p:stCondLst>
                                        </p:cTn>
                                        <p:tgtEl>
                                          <p:spTgt spid="51"/>
                                        </p:tgtEl>
                                        <p:attrNameLst>
                                          <p:attrName>style.visibility</p:attrName>
                                        </p:attrNameLst>
                                      </p:cBhvr>
                                      <p:to>
                                        <p:strVal val="visible"/>
                                      </p:to>
                                    </p:set>
                                    <p:anim calcmode="lin" valueType="num">
                                      <p:cBhvr additive="base">
                                        <p:cTn id="111" dur="250" fill="hold"/>
                                        <p:tgtEl>
                                          <p:spTgt spid="51"/>
                                        </p:tgtEl>
                                        <p:attrNameLst>
                                          <p:attrName>ppt_x</p:attrName>
                                        </p:attrNameLst>
                                      </p:cBhvr>
                                      <p:tavLst>
                                        <p:tav tm="0">
                                          <p:val>
                                            <p:strVal val="1+#ppt_w/2"/>
                                          </p:val>
                                        </p:tav>
                                        <p:tav tm="100000">
                                          <p:val>
                                            <p:strVal val="#ppt_x"/>
                                          </p:val>
                                        </p:tav>
                                      </p:tavLst>
                                    </p:anim>
                                    <p:anim calcmode="lin" valueType="num">
                                      <p:cBhvr additive="base">
                                        <p:cTn id="112" dur="250" fill="hold"/>
                                        <p:tgtEl>
                                          <p:spTgt spid="51"/>
                                        </p:tgtEl>
                                        <p:attrNameLst>
                                          <p:attrName>ppt_y</p:attrName>
                                        </p:attrNameLst>
                                      </p:cBhvr>
                                      <p:tavLst>
                                        <p:tav tm="0">
                                          <p:val>
                                            <p:strVal val="#ppt_y"/>
                                          </p:val>
                                        </p:tav>
                                        <p:tav tm="100000">
                                          <p:val>
                                            <p:strVal val="#ppt_y"/>
                                          </p:val>
                                        </p:tav>
                                      </p:tavLst>
                                    </p:anim>
                                  </p:childTnLst>
                                </p:cTn>
                              </p:par>
                            </p:childTnLst>
                          </p:cTn>
                        </p:par>
                        <p:par>
                          <p:cTn id="113" fill="hold">
                            <p:stCondLst>
                              <p:cond delay="4500"/>
                            </p:stCondLst>
                            <p:childTnLst>
                              <p:par>
                                <p:cTn id="114" presetID="2" presetClass="entr" presetSubtype="2" fill="hold" grpId="0" nodeType="afterEffect">
                                  <p:stCondLst>
                                    <p:cond delay="0"/>
                                  </p:stCondLst>
                                  <p:childTnLst>
                                    <p:set>
                                      <p:cBhvr>
                                        <p:cTn id="115" dur="1" fill="hold">
                                          <p:stCondLst>
                                            <p:cond delay="0"/>
                                          </p:stCondLst>
                                        </p:cTn>
                                        <p:tgtEl>
                                          <p:spTgt spid="55"/>
                                        </p:tgtEl>
                                        <p:attrNameLst>
                                          <p:attrName>style.visibility</p:attrName>
                                        </p:attrNameLst>
                                      </p:cBhvr>
                                      <p:to>
                                        <p:strVal val="visible"/>
                                      </p:to>
                                    </p:set>
                                    <p:anim calcmode="lin" valueType="num">
                                      <p:cBhvr additive="base">
                                        <p:cTn id="116" dur="250" fill="hold"/>
                                        <p:tgtEl>
                                          <p:spTgt spid="55"/>
                                        </p:tgtEl>
                                        <p:attrNameLst>
                                          <p:attrName>ppt_x</p:attrName>
                                        </p:attrNameLst>
                                      </p:cBhvr>
                                      <p:tavLst>
                                        <p:tav tm="0">
                                          <p:val>
                                            <p:strVal val="1+#ppt_w/2"/>
                                          </p:val>
                                        </p:tav>
                                        <p:tav tm="100000">
                                          <p:val>
                                            <p:strVal val="#ppt_x"/>
                                          </p:val>
                                        </p:tav>
                                      </p:tavLst>
                                    </p:anim>
                                    <p:anim calcmode="lin" valueType="num">
                                      <p:cBhvr additive="base">
                                        <p:cTn id="117" dur="250" fill="hold"/>
                                        <p:tgtEl>
                                          <p:spTgt spid="55"/>
                                        </p:tgtEl>
                                        <p:attrNameLst>
                                          <p:attrName>ppt_y</p:attrName>
                                        </p:attrNameLst>
                                      </p:cBhvr>
                                      <p:tavLst>
                                        <p:tav tm="0">
                                          <p:val>
                                            <p:strVal val="#ppt_y"/>
                                          </p:val>
                                        </p:tav>
                                        <p:tav tm="100000">
                                          <p:val>
                                            <p:strVal val="#ppt_y"/>
                                          </p:val>
                                        </p:tav>
                                      </p:tavLst>
                                    </p:anim>
                                  </p:childTnLst>
                                </p:cTn>
                              </p:par>
                            </p:childTnLst>
                          </p:cTn>
                        </p:par>
                        <p:par>
                          <p:cTn id="118" fill="hold">
                            <p:stCondLst>
                              <p:cond delay="4750"/>
                            </p:stCondLst>
                            <p:childTnLst>
                              <p:par>
                                <p:cTn id="119" presetID="2" presetClass="entr" presetSubtype="2" fill="hold" grpId="0" nodeType="after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additive="base">
                                        <p:cTn id="121" dur="250" fill="hold"/>
                                        <p:tgtEl>
                                          <p:spTgt spid="59"/>
                                        </p:tgtEl>
                                        <p:attrNameLst>
                                          <p:attrName>ppt_x</p:attrName>
                                        </p:attrNameLst>
                                      </p:cBhvr>
                                      <p:tavLst>
                                        <p:tav tm="0">
                                          <p:val>
                                            <p:strVal val="1+#ppt_w/2"/>
                                          </p:val>
                                        </p:tav>
                                        <p:tav tm="100000">
                                          <p:val>
                                            <p:strVal val="#ppt_x"/>
                                          </p:val>
                                        </p:tav>
                                      </p:tavLst>
                                    </p:anim>
                                    <p:anim calcmode="lin" valueType="num">
                                      <p:cBhvr additive="base">
                                        <p:cTn id="122" dur="250" fill="hold"/>
                                        <p:tgtEl>
                                          <p:spTgt spid="59"/>
                                        </p:tgtEl>
                                        <p:attrNameLst>
                                          <p:attrName>ppt_y</p:attrName>
                                        </p:attrNameLst>
                                      </p:cBhvr>
                                      <p:tavLst>
                                        <p:tav tm="0">
                                          <p:val>
                                            <p:strVal val="#ppt_y"/>
                                          </p:val>
                                        </p:tav>
                                        <p:tav tm="100000">
                                          <p:val>
                                            <p:strVal val="#ppt_y"/>
                                          </p:val>
                                        </p:tav>
                                      </p:tavLst>
                                    </p:anim>
                                  </p:childTnLst>
                                </p:cTn>
                              </p:par>
                            </p:childTnLst>
                          </p:cTn>
                        </p:par>
                        <p:par>
                          <p:cTn id="123" fill="hold">
                            <p:stCondLst>
                              <p:cond delay="5000"/>
                            </p:stCondLst>
                            <p:childTnLst>
                              <p:par>
                                <p:cTn id="124" presetID="22" presetClass="entr" presetSubtype="4" fill="hold" grpId="0" nodeType="afterEffect">
                                  <p:stCondLst>
                                    <p:cond delay="0"/>
                                  </p:stCondLst>
                                  <p:childTnLst>
                                    <p:set>
                                      <p:cBhvr>
                                        <p:cTn id="125" dur="1" fill="hold">
                                          <p:stCondLst>
                                            <p:cond delay="0"/>
                                          </p:stCondLst>
                                        </p:cTn>
                                        <p:tgtEl>
                                          <p:spTgt spid="53"/>
                                        </p:tgtEl>
                                        <p:attrNameLst>
                                          <p:attrName>style.visibility</p:attrName>
                                        </p:attrNameLst>
                                      </p:cBhvr>
                                      <p:to>
                                        <p:strVal val="visible"/>
                                      </p:to>
                                    </p:set>
                                    <p:animEffect transition="in" filter="wipe(down)">
                                      <p:cBhvr>
                                        <p:cTn id="126"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p:bldP spid="32" grpId="0" animBg="1"/>
      <p:bldP spid="33" grpId="0" animBg="1"/>
      <p:bldP spid="34" grpId="0"/>
      <p:bldP spid="35" grpId="0" animBg="1"/>
      <p:bldP spid="36" grpId="0" animBg="1"/>
      <p:bldP spid="37" grpId="0"/>
      <p:bldP spid="38" grpId="0" animBg="1"/>
      <p:bldP spid="39" grpId="0" animBg="1"/>
      <p:bldP spid="40" grpId="0"/>
      <p:bldP spid="41" grpId="0" animBg="1"/>
      <p:bldP spid="42" grpId="0"/>
      <p:bldP spid="43" grpId="0"/>
      <p:bldP spid="44" grpId="0"/>
      <p:bldP spid="45" grpId="0"/>
      <p:bldP spid="46" grpId="0"/>
      <p:bldP spid="49" grpId="0"/>
      <p:bldP spid="51" grpId="0"/>
      <p:bldP spid="55" grpId="0"/>
      <p:bldP spid="59" grpId="0"/>
      <p:bldP spid="5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335123" y="451832"/>
            <a:ext cx="4472443" cy="646331"/>
          </a:xfrm>
          <a:prstGeom prst="rect">
            <a:avLst/>
          </a:prstGeom>
        </p:spPr>
        <p:txBody>
          <a:bodyPr wrap="none">
            <a:spAutoFit/>
          </a:bodyPr>
          <a:lstStyle/>
          <a:p>
            <a:r>
              <a:rPr lang="en-US" altLang="zh-CN" sz="3600" b="1" dirty="0" smtClean="0">
                <a:solidFill>
                  <a:schemeClr val="bg1"/>
                </a:solidFill>
                <a:latin typeface="+mn-ea"/>
                <a:cs typeface="+mn-ea"/>
              </a:rPr>
              <a:t>Part 2 </a:t>
            </a:r>
            <a:r>
              <a:rPr lang="zh-CN" altLang="en-US" sz="3600" b="1" dirty="0" smtClean="0">
                <a:solidFill>
                  <a:schemeClr val="bg1"/>
                </a:solidFill>
                <a:latin typeface="+mn-ea"/>
                <a:cs typeface="+mn-ea"/>
              </a:rPr>
              <a:t>工作完成情况</a:t>
            </a:r>
            <a:endParaRPr lang="zh-CN" altLang="en-US" sz="3600" b="1" dirty="0">
              <a:solidFill>
                <a:schemeClr val="bg1"/>
              </a:solidFill>
              <a:latin typeface="+mn-ea"/>
              <a:cs typeface="+mn-ea"/>
            </a:endParaRPr>
          </a:p>
        </p:txBody>
      </p:sp>
      <p:sp>
        <p:nvSpPr>
          <p:cNvPr id="2" name="同心圆 1"/>
          <p:cNvSpPr/>
          <p:nvPr/>
        </p:nvSpPr>
        <p:spPr>
          <a:xfrm>
            <a:off x="4135966" y="1559026"/>
            <a:ext cx="3920067" cy="3920067"/>
          </a:xfrm>
          <a:prstGeom prst="donut">
            <a:avLst>
              <a:gd name="adj" fmla="val 9617"/>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endParaRPr>
          </a:p>
        </p:txBody>
      </p:sp>
      <p:sp>
        <p:nvSpPr>
          <p:cNvPr id="9" name="椭圆 8"/>
          <p:cNvSpPr/>
          <p:nvPr/>
        </p:nvSpPr>
        <p:spPr>
          <a:xfrm rot="10800000">
            <a:off x="4472537" y="1895596"/>
            <a:ext cx="3246924" cy="3246926"/>
          </a:xfrm>
          <a:prstGeom prst="ellipse">
            <a:avLst/>
          </a:prstGeom>
          <a:gradFill flip="none" rotWithShape="1">
            <a:gsLst>
              <a:gs pos="0">
                <a:schemeClr val="bg1">
                  <a:lumMod val="9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grpSp>
        <p:nvGrpSpPr>
          <p:cNvPr id="16" name="组合 15"/>
          <p:cNvGrpSpPr/>
          <p:nvPr/>
        </p:nvGrpSpPr>
        <p:grpSpPr>
          <a:xfrm>
            <a:off x="3512636" y="3559295"/>
            <a:ext cx="1919798" cy="1919798"/>
            <a:chOff x="4056364" y="1384713"/>
            <a:chExt cx="4088570" cy="4088570"/>
          </a:xfrm>
        </p:grpSpPr>
        <p:sp>
          <p:nvSpPr>
            <p:cNvPr id="17" name="椭圆 16"/>
            <p:cNvSpPr/>
            <p:nvPr/>
          </p:nvSpPr>
          <p:spPr>
            <a:xfrm>
              <a:off x="4500033" y="1833033"/>
              <a:ext cx="3191933" cy="3191933"/>
            </a:xfrm>
            <a:prstGeom prst="ellipse">
              <a:avLst/>
            </a:pr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cs typeface="+mn-ea"/>
              </a:endParaRPr>
            </a:p>
          </p:txBody>
        </p:sp>
        <p:sp>
          <p:nvSpPr>
            <p:cNvPr id="19" name="同心圆 18"/>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grpSp>
      <p:grpSp>
        <p:nvGrpSpPr>
          <p:cNvPr id="20" name="组合 19"/>
          <p:cNvGrpSpPr/>
          <p:nvPr/>
        </p:nvGrpSpPr>
        <p:grpSpPr>
          <a:xfrm>
            <a:off x="6759566" y="1559025"/>
            <a:ext cx="1919798" cy="1919798"/>
            <a:chOff x="4056364" y="1384713"/>
            <a:chExt cx="4088570" cy="4088570"/>
          </a:xfrm>
        </p:grpSpPr>
        <p:sp>
          <p:nvSpPr>
            <p:cNvPr id="21" name="椭圆 20"/>
            <p:cNvSpPr/>
            <p:nvPr/>
          </p:nvSpPr>
          <p:spPr>
            <a:xfrm>
              <a:off x="4500033" y="1833033"/>
              <a:ext cx="3191933" cy="3191933"/>
            </a:xfrm>
            <a:prstGeom prst="ellipse">
              <a:avLst/>
            </a:pr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cs typeface="+mn-ea"/>
              </a:endParaRPr>
            </a:p>
          </p:txBody>
        </p:sp>
        <p:sp>
          <p:nvSpPr>
            <p:cNvPr id="22" name="同心圆 21"/>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grpSp>
      <p:sp>
        <p:nvSpPr>
          <p:cNvPr id="23" name="KSO_Shape"/>
          <p:cNvSpPr>
            <a:spLocks/>
          </p:cNvSpPr>
          <p:nvPr/>
        </p:nvSpPr>
        <p:spPr bwMode="auto">
          <a:xfrm>
            <a:off x="5304416" y="2894970"/>
            <a:ext cx="1559313" cy="1155047"/>
          </a:xfrm>
          <a:custGeom>
            <a:avLst/>
            <a:gdLst>
              <a:gd name="T0" fmla="*/ 186223 w 4950"/>
              <a:gd name="T1" fmla="*/ 870396 h 3662"/>
              <a:gd name="T2" fmla="*/ 534663 w 4950"/>
              <a:gd name="T3" fmla="*/ 870396 h 3662"/>
              <a:gd name="T4" fmla="*/ 74926 w 4950"/>
              <a:gd name="T5" fmla="*/ 586935 h 3662"/>
              <a:gd name="T6" fmla="*/ 1246820 w 4950"/>
              <a:gd name="T7" fmla="*/ 965004 h 3662"/>
              <a:gd name="T8" fmla="*/ 1479235 w 4950"/>
              <a:gd name="T9" fmla="*/ 1007578 h 3662"/>
              <a:gd name="T10" fmla="*/ 1651637 w 4950"/>
              <a:gd name="T11" fmla="*/ 896595 h 3662"/>
              <a:gd name="T12" fmla="*/ 1800397 w 4950"/>
              <a:gd name="T13" fmla="*/ 1147671 h 3662"/>
              <a:gd name="T14" fmla="*/ 1397763 w 4950"/>
              <a:gd name="T15" fmla="*/ 1332521 h 3662"/>
              <a:gd name="T16" fmla="*/ 446644 w 4950"/>
              <a:gd name="T17" fmla="*/ 1137119 h 3662"/>
              <a:gd name="T18" fmla="*/ 63650 w 4950"/>
              <a:gd name="T19" fmla="*/ 955907 h 3662"/>
              <a:gd name="T20" fmla="*/ 420093 w 4950"/>
              <a:gd name="T21" fmla="*/ 955907 h 3662"/>
              <a:gd name="T22" fmla="*/ 542665 w 4950"/>
              <a:gd name="T23" fmla="*/ 997026 h 3662"/>
              <a:gd name="T24" fmla="*/ 863827 w 4950"/>
              <a:gd name="T25" fmla="*/ 1099639 h 3662"/>
              <a:gd name="T26" fmla="*/ 872920 w 4950"/>
              <a:gd name="T27" fmla="*/ 950813 h 3662"/>
              <a:gd name="T28" fmla="*/ 974397 w 4950"/>
              <a:gd name="T29" fmla="*/ 910423 h 3662"/>
              <a:gd name="T30" fmla="*/ 976943 w 4950"/>
              <a:gd name="T31" fmla="*/ 985745 h 3662"/>
              <a:gd name="T32" fmla="*/ 1150435 w 4950"/>
              <a:gd name="T33" fmla="*/ 914789 h 3662"/>
              <a:gd name="T34" fmla="*/ 1706194 w 4950"/>
              <a:gd name="T35" fmla="*/ 590210 h 3662"/>
              <a:gd name="T36" fmla="*/ 1343205 w 4950"/>
              <a:gd name="T37" fmla="*/ 590210 h 3662"/>
              <a:gd name="T38" fmla="*/ 1337386 w 4950"/>
              <a:gd name="T39" fmla="*/ 639697 h 3662"/>
              <a:gd name="T40" fmla="*/ 1369029 w 4950"/>
              <a:gd name="T41" fmla="*/ 783793 h 3662"/>
              <a:gd name="T42" fmla="*/ 1376303 w 4950"/>
              <a:gd name="T43" fmla="*/ 799440 h 3662"/>
              <a:gd name="T44" fmla="*/ 1678552 w 4950"/>
              <a:gd name="T45" fmla="*/ 793982 h 3662"/>
              <a:gd name="T46" fmla="*/ 1688736 w 4950"/>
              <a:gd name="T47" fmla="*/ 657891 h 3662"/>
              <a:gd name="T48" fmla="*/ 1706558 w 4950"/>
              <a:gd name="T49" fmla="*/ 594577 h 3662"/>
              <a:gd name="T50" fmla="*/ 1215904 w 4950"/>
              <a:gd name="T51" fmla="*/ 467583 h 3662"/>
              <a:gd name="T52" fmla="*/ 627411 w 4950"/>
              <a:gd name="T53" fmla="*/ 270725 h 3662"/>
              <a:gd name="T54" fmla="*/ 693244 w 4950"/>
              <a:gd name="T55" fmla="*/ 640425 h 3662"/>
              <a:gd name="T56" fmla="*/ 804541 w 4950"/>
              <a:gd name="T57" fmla="*/ 842014 h 3662"/>
              <a:gd name="T58" fmla="*/ 934388 w 4950"/>
              <a:gd name="T59" fmla="*/ 851838 h 3662"/>
              <a:gd name="T60" fmla="*/ 1064235 w 4950"/>
              <a:gd name="T61" fmla="*/ 842014 h 3662"/>
              <a:gd name="T62" fmla="*/ 1179533 w 4950"/>
              <a:gd name="T63" fmla="*/ 647339 h 366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950" h="3662">
                <a:moveTo>
                  <a:pt x="134" y="2392"/>
                </a:moveTo>
                <a:cubicBezTo>
                  <a:pt x="512" y="2392"/>
                  <a:pt x="512" y="2392"/>
                  <a:pt x="512" y="2392"/>
                </a:cubicBezTo>
                <a:cubicBezTo>
                  <a:pt x="677" y="2556"/>
                  <a:pt x="901" y="2556"/>
                  <a:pt x="1065" y="2392"/>
                </a:cubicBezTo>
                <a:cubicBezTo>
                  <a:pt x="1470" y="2392"/>
                  <a:pt x="1470" y="2392"/>
                  <a:pt x="1470" y="2392"/>
                </a:cubicBezTo>
                <a:cubicBezTo>
                  <a:pt x="1436" y="2126"/>
                  <a:pt x="1402" y="1861"/>
                  <a:pt x="1368" y="1595"/>
                </a:cubicBezTo>
                <a:cubicBezTo>
                  <a:pt x="1161" y="1029"/>
                  <a:pt x="375" y="1059"/>
                  <a:pt x="206" y="1613"/>
                </a:cubicBezTo>
                <a:cubicBezTo>
                  <a:pt x="134" y="2392"/>
                  <a:pt x="134" y="2392"/>
                  <a:pt x="134" y="2392"/>
                </a:cubicBezTo>
                <a:close/>
                <a:moveTo>
                  <a:pt x="3428" y="2652"/>
                </a:moveTo>
                <a:cubicBezTo>
                  <a:pt x="3827" y="2460"/>
                  <a:pt x="3827" y="2460"/>
                  <a:pt x="3827" y="2460"/>
                </a:cubicBezTo>
                <a:cubicBezTo>
                  <a:pt x="4067" y="2769"/>
                  <a:pt x="4067" y="2769"/>
                  <a:pt x="4067" y="2769"/>
                </a:cubicBezTo>
                <a:cubicBezTo>
                  <a:pt x="4312" y="2773"/>
                  <a:pt x="4312" y="2773"/>
                  <a:pt x="4312" y="2773"/>
                </a:cubicBezTo>
                <a:cubicBezTo>
                  <a:pt x="4541" y="2464"/>
                  <a:pt x="4541" y="2464"/>
                  <a:pt x="4541" y="2464"/>
                </a:cubicBezTo>
                <a:cubicBezTo>
                  <a:pt x="4950" y="2676"/>
                  <a:pt x="4950" y="2676"/>
                  <a:pt x="4950" y="2676"/>
                </a:cubicBezTo>
                <a:cubicBezTo>
                  <a:pt x="4950" y="3154"/>
                  <a:pt x="4950" y="3154"/>
                  <a:pt x="4950" y="3154"/>
                </a:cubicBezTo>
                <a:cubicBezTo>
                  <a:pt x="3843" y="3154"/>
                  <a:pt x="3843" y="3154"/>
                  <a:pt x="3843" y="3154"/>
                </a:cubicBezTo>
                <a:cubicBezTo>
                  <a:pt x="3843" y="3662"/>
                  <a:pt x="3843" y="3662"/>
                  <a:pt x="3843" y="3662"/>
                </a:cubicBezTo>
                <a:cubicBezTo>
                  <a:pt x="1228" y="3662"/>
                  <a:pt x="1228" y="3662"/>
                  <a:pt x="1228" y="3662"/>
                </a:cubicBezTo>
                <a:cubicBezTo>
                  <a:pt x="1228" y="3125"/>
                  <a:pt x="1228" y="3125"/>
                  <a:pt x="1228" y="3125"/>
                </a:cubicBezTo>
                <a:cubicBezTo>
                  <a:pt x="0" y="3125"/>
                  <a:pt x="0" y="3125"/>
                  <a:pt x="0" y="3125"/>
                </a:cubicBezTo>
                <a:cubicBezTo>
                  <a:pt x="2" y="2943"/>
                  <a:pt x="57" y="2776"/>
                  <a:pt x="175" y="2627"/>
                </a:cubicBezTo>
                <a:cubicBezTo>
                  <a:pt x="263" y="2627"/>
                  <a:pt x="350" y="2627"/>
                  <a:pt x="437" y="2627"/>
                </a:cubicBezTo>
                <a:cubicBezTo>
                  <a:pt x="677" y="2890"/>
                  <a:pt x="916" y="2884"/>
                  <a:pt x="1155" y="2627"/>
                </a:cubicBezTo>
                <a:cubicBezTo>
                  <a:pt x="1240" y="2627"/>
                  <a:pt x="1325" y="2627"/>
                  <a:pt x="1409" y="2627"/>
                </a:cubicBezTo>
                <a:cubicBezTo>
                  <a:pt x="1441" y="2663"/>
                  <a:pt x="1469" y="2701"/>
                  <a:pt x="1492" y="2740"/>
                </a:cubicBezTo>
                <a:cubicBezTo>
                  <a:pt x="1975" y="2508"/>
                  <a:pt x="1975" y="2508"/>
                  <a:pt x="1975" y="2508"/>
                </a:cubicBezTo>
                <a:cubicBezTo>
                  <a:pt x="2375" y="3022"/>
                  <a:pt x="2375" y="3022"/>
                  <a:pt x="2375" y="3022"/>
                </a:cubicBezTo>
                <a:cubicBezTo>
                  <a:pt x="2477" y="2709"/>
                  <a:pt x="2477" y="2709"/>
                  <a:pt x="2477" y="2709"/>
                </a:cubicBezTo>
                <a:cubicBezTo>
                  <a:pt x="2400" y="2613"/>
                  <a:pt x="2400" y="2613"/>
                  <a:pt x="2400" y="2613"/>
                </a:cubicBezTo>
                <a:cubicBezTo>
                  <a:pt x="2485" y="2502"/>
                  <a:pt x="2485" y="2502"/>
                  <a:pt x="2485" y="2502"/>
                </a:cubicBezTo>
                <a:cubicBezTo>
                  <a:pt x="2679" y="2502"/>
                  <a:pt x="2679" y="2502"/>
                  <a:pt x="2679" y="2502"/>
                </a:cubicBezTo>
                <a:cubicBezTo>
                  <a:pt x="2763" y="2613"/>
                  <a:pt x="2763" y="2613"/>
                  <a:pt x="2763" y="2613"/>
                </a:cubicBezTo>
                <a:cubicBezTo>
                  <a:pt x="2686" y="2709"/>
                  <a:pt x="2686" y="2709"/>
                  <a:pt x="2686" y="2709"/>
                </a:cubicBezTo>
                <a:cubicBezTo>
                  <a:pt x="2782" y="3000"/>
                  <a:pt x="2782" y="3000"/>
                  <a:pt x="2782" y="3000"/>
                </a:cubicBezTo>
                <a:cubicBezTo>
                  <a:pt x="3163" y="2514"/>
                  <a:pt x="3163" y="2514"/>
                  <a:pt x="3163" y="2514"/>
                </a:cubicBezTo>
                <a:cubicBezTo>
                  <a:pt x="3428" y="2652"/>
                  <a:pt x="3428" y="2652"/>
                  <a:pt x="3428" y="2652"/>
                </a:cubicBezTo>
                <a:close/>
                <a:moveTo>
                  <a:pt x="4691" y="1622"/>
                </a:moveTo>
                <a:cubicBezTo>
                  <a:pt x="4686" y="1278"/>
                  <a:pt x="4503" y="1107"/>
                  <a:pt x="4175" y="1103"/>
                </a:cubicBezTo>
                <a:cubicBezTo>
                  <a:pt x="3896" y="1099"/>
                  <a:pt x="3687" y="1274"/>
                  <a:pt x="3693" y="1622"/>
                </a:cubicBezTo>
                <a:cubicBezTo>
                  <a:pt x="3674" y="1622"/>
                  <a:pt x="3674" y="1622"/>
                  <a:pt x="3674" y="1622"/>
                </a:cubicBezTo>
                <a:cubicBezTo>
                  <a:pt x="3672" y="1669"/>
                  <a:pt x="3671" y="1736"/>
                  <a:pt x="3677" y="1758"/>
                </a:cubicBezTo>
                <a:cubicBezTo>
                  <a:pt x="3681" y="1773"/>
                  <a:pt x="3701" y="1792"/>
                  <a:pt x="3722" y="1808"/>
                </a:cubicBezTo>
                <a:cubicBezTo>
                  <a:pt x="3764" y="2154"/>
                  <a:pt x="3764" y="2154"/>
                  <a:pt x="3764" y="2154"/>
                </a:cubicBezTo>
                <a:cubicBezTo>
                  <a:pt x="3764" y="2180"/>
                  <a:pt x="3764" y="2180"/>
                  <a:pt x="3764" y="2180"/>
                </a:cubicBezTo>
                <a:cubicBezTo>
                  <a:pt x="3784" y="2197"/>
                  <a:pt x="3784" y="2197"/>
                  <a:pt x="3784" y="2197"/>
                </a:cubicBezTo>
                <a:cubicBezTo>
                  <a:pt x="4074" y="2430"/>
                  <a:pt x="4297" y="2414"/>
                  <a:pt x="4593" y="2198"/>
                </a:cubicBezTo>
                <a:cubicBezTo>
                  <a:pt x="4615" y="2182"/>
                  <a:pt x="4615" y="2182"/>
                  <a:pt x="4615" y="2182"/>
                </a:cubicBezTo>
                <a:cubicBezTo>
                  <a:pt x="4615" y="2154"/>
                  <a:pt x="4615" y="2154"/>
                  <a:pt x="4615" y="2154"/>
                </a:cubicBezTo>
                <a:cubicBezTo>
                  <a:pt x="4643" y="1808"/>
                  <a:pt x="4643" y="1808"/>
                  <a:pt x="4643" y="1808"/>
                </a:cubicBezTo>
                <a:cubicBezTo>
                  <a:pt x="4664" y="1792"/>
                  <a:pt x="4685" y="1773"/>
                  <a:pt x="4689" y="1758"/>
                </a:cubicBezTo>
                <a:cubicBezTo>
                  <a:pt x="4694" y="1738"/>
                  <a:pt x="4693" y="1680"/>
                  <a:pt x="4692" y="1634"/>
                </a:cubicBezTo>
                <a:cubicBezTo>
                  <a:pt x="4691" y="1622"/>
                  <a:pt x="4691" y="1622"/>
                  <a:pt x="4691" y="1622"/>
                </a:cubicBezTo>
                <a:close/>
                <a:moveTo>
                  <a:pt x="3343" y="1285"/>
                </a:moveTo>
                <a:cubicBezTo>
                  <a:pt x="3468" y="744"/>
                  <a:pt x="3468" y="744"/>
                  <a:pt x="3468" y="744"/>
                </a:cubicBezTo>
                <a:cubicBezTo>
                  <a:pt x="3122" y="701"/>
                  <a:pt x="2501" y="0"/>
                  <a:pt x="1725" y="744"/>
                </a:cubicBezTo>
                <a:cubicBezTo>
                  <a:pt x="1825" y="1266"/>
                  <a:pt x="1825" y="1266"/>
                  <a:pt x="1825" y="1266"/>
                </a:cubicBezTo>
                <a:cubicBezTo>
                  <a:pt x="1838" y="1443"/>
                  <a:pt x="1864" y="1609"/>
                  <a:pt x="1906" y="1760"/>
                </a:cubicBezTo>
                <a:cubicBezTo>
                  <a:pt x="1965" y="1970"/>
                  <a:pt x="2055" y="2150"/>
                  <a:pt x="2190" y="2291"/>
                </a:cubicBezTo>
                <a:cubicBezTo>
                  <a:pt x="2212" y="2314"/>
                  <a:pt x="2212" y="2314"/>
                  <a:pt x="2212" y="2314"/>
                </a:cubicBezTo>
                <a:cubicBezTo>
                  <a:pt x="2244" y="2318"/>
                  <a:pt x="2244" y="2318"/>
                  <a:pt x="2244" y="2318"/>
                </a:cubicBezTo>
                <a:cubicBezTo>
                  <a:pt x="2354" y="2334"/>
                  <a:pt x="2462" y="2341"/>
                  <a:pt x="2569" y="2341"/>
                </a:cubicBezTo>
                <a:cubicBezTo>
                  <a:pt x="2677" y="2341"/>
                  <a:pt x="2784" y="2334"/>
                  <a:pt x="2895" y="2318"/>
                </a:cubicBezTo>
                <a:cubicBezTo>
                  <a:pt x="2926" y="2314"/>
                  <a:pt x="2926" y="2314"/>
                  <a:pt x="2926" y="2314"/>
                </a:cubicBezTo>
                <a:cubicBezTo>
                  <a:pt x="2948" y="2291"/>
                  <a:pt x="2948" y="2291"/>
                  <a:pt x="2948" y="2291"/>
                </a:cubicBezTo>
                <a:cubicBezTo>
                  <a:pt x="3078" y="2155"/>
                  <a:pt x="3176" y="1981"/>
                  <a:pt x="3243" y="1779"/>
                </a:cubicBezTo>
                <a:cubicBezTo>
                  <a:pt x="3292" y="1629"/>
                  <a:pt x="3326" y="1462"/>
                  <a:pt x="3343" y="1285"/>
                </a:cubicBezTo>
                <a:close/>
              </a:path>
            </a:pathLst>
          </a:custGeom>
          <a:solidFill>
            <a:srgbClr val="87B0C7"/>
          </a:solidFill>
          <a:ln>
            <a:noFill/>
          </a:ln>
          <a:effectLst>
            <a:outerShdw blurRad="50800" dist="38100" dir="2700000" algn="tl" rotWithShape="0">
              <a:prstClr val="black">
                <a:alpha val="40000"/>
              </a:prstClr>
            </a:outerShdw>
          </a:effectLs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a typeface="+mn-ea"/>
              <a:cs typeface="+mn-ea"/>
            </a:endParaRPr>
          </a:p>
        </p:txBody>
      </p:sp>
      <p:sp>
        <p:nvSpPr>
          <p:cNvPr id="3" name="文本框 2"/>
          <p:cNvSpPr txBox="1"/>
          <p:nvPr/>
        </p:nvSpPr>
        <p:spPr>
          <a:xfrm>
            <a:off x="7357022" y="2011092"/>
            <a:ext cx="724878" cy="1015663"/>
          </a:xfrm>
          <a:prstGeom prst="rect">
            <a:avLst/>
          </a:prstGeom>
          <a:noFill/>
        </p:spPr>
        <p:txBody>
          <a:bodyPr wrap="none" rtlCol="0">
            <a:spAutoFit/>
          </a:bodyPr>
          <a:lstStyle/>
          <a:p>
            <a:r>
              <a:rPr lang="zh-CN" altLang="en-US" sz="6000" b="1" dirty="0" smtClean="0">
                <a:solidFill>
                  <a:srgbClr val="87B0C7"/>
                </a:solidFill>
                <a:latin typeface="+mn-ea"/>
                <a:cs typeface="+mn-ea"/>
              </a:rPr>
              <a:t>√</a:t>
            </a:r>
            <a:endParaRPr lang="zh-CN" altLang="en-US" sz="6000" b="1" dirty="0">
              <a:solidFill>
                <a:srgbClr val="87B0C7"/>
              </a:solidFill>
              <a:latin typeface="+mn-ea"/>
              <a:cs typeface="+mn-ea"/>
            </a:endParaRPr>
          </a:p>
        </p:txBody>
      </p:sp>
      <p:sp>
        <p:nvSpPr>
          <p:cNvPr id="24" name="文本框 23"/>
          <p:cNvSpPr txBox="1"/>
          <p:nvPr/>
        </p:nvSpPr>
        <p:spPr>
          <a:xfrm>
            <a:off x="4085470" y="4011362"/>
            <a:ext cx="769763" cy="1015663"/>
          </a:xfrm>
          <a:prstGeom prst="rect">
            <a:avLst/>
          </a:prstGeom>
          <a:noFill/>
        </p:spPr>
        <p:txBody>
          <a:bodyPr wrap="none" rtlCol="0">
            <a:spAutoFit/>
          </a:bodyPr>
          <a:lstStyle/>
          <a:p>
            <a:r>
              <a:rPr lang="en-US" altLang="zh-CN" sz="6000" b="1" dirty="0" smtClean="0">
                <a:solidFill>
                  <a:srgbClr val="87B0C7"/>
                </a:solidFill>
                <a:latin typeface="+mn-ea"/>
                <a:cs typeface="+mn-ea"/>
              </a:rPr>
              <a:t>×</a:t>
            </a:r>
            <a:endParaRPr lang="zh-CN" altLang="en-US" sz="6000" b="1" dirty="0">
              <a:solidFill>
                <a:srgbClr val="87B0C7"/>
              </a:solidFill>
              <a:latin typeface="+mn-ea"/>
              <a:cs typeface="+mn-ea"/>
            </a:endParaRPr>
          </a:p>
        </p:txBody>
      </p:sp>
      <p:sp>
        <p:nvSpPr>
          <p:cNvPr id="25" name="文本框 8"/>
          <p:cNvSpPr txBox="1"/>
          <p:nvPr/>
        </p:nvSpPr>
        <p:spPr>
          <a:xfrm>
            <a:off x="8767596" y="1541536"/>
            <a:ext cx="3108436" cy="3985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00" dirty="0">
                <a:solidFill>
                  <a:schemeClr val="bg1"/>
                </a:solidFill>
                <a:latin typeface="微软雅黑" panose="020B0503020204020204" pitchFamily="34" charset="-122"/>
                <a:ea typeface="微软雅黑" panose="020B0503020204020204" pitchFamily="34" charset="-122"/>
                <a:sym typeface="+mn-ea"/>
              </a:rPr>
              <a:t>for i in range(len(tianqi['list'])): </a:t>
            </a:r>
            <a:endParaRPr lang="zh-CN" altLang="en-US" sz="1100"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sym typeface="+mn-ea"/>
              </a:rPr>
              <a:t>    dt_txt=tianqi['list'][i]['dt_txt']</a:t>
            </a:r>
            <a:endParaRPr lang="zh-CN" altLang="en-US" sz="1100"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sym typeface="+mn-ea"/>
              </a:rPr>
              <a:t>    print("当前时期时刻为："+str(dt_txt))</a:t>
            </a:r>
            <a:endParaRPr lang="zh-CN" altLang="en-US" sz="1100"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sym typeface="+mn-ea"/>
              </a:rPr>
              <a:t>    temp=tianqi['list'][i]['main']['temp']</a:t>
            </a:r>
            <a:endParaRPr lang="zh-CN" altLang="en-US" sz="1100"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sym typeface="+mn-ea"/>
              </a:rPr>
              <a:t>    print("当前温度是："+str(temp)+"开氏度")</a:t>
            </a:r>
            <a:endParaRPr lang="zh-CN" altLang="en-US" sz="1100"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sym typeface="+mn-ea"/>
              </a:rPr>
              <a:t>    temp_min=tianqi['list'][i]['main']['temp_min']</a:t>
            </a:r>
            <a:endParaRPr lang="zh-CN" altLang="en-US" sz="1100"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sym typeface="+mn-ea"/>
              </a:rPr>
              <a:t>    print("当前最低温度："+str(temp_min)+"开氏度")</a:t>
            </a:r>
            <a:endParaRPr lang="zh-CN" altLang="en-US" sz="1100"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sym typeface="+mn-ea"/>
              </a:rPr>
              <a:t>    temp_max=tianqi['list'][i]['main']['temp_max']</a:t>
            </a:r>
            <a:endParaRPr lang="zh-CN" altLang="en-US" sz="1100"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sym typeface="+mn-ea"/>
              </a:rPr>
              <a:t>    print("当前最高温度："+str(temp_max)+"开氏度")</a:t>
            </a:r>
            <a:endParaRPr lang="zh-CN" altLang="en-US" sz="1100"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sym typeface="+mn-ea"/>
              </a:rPr>
              <a:t>    description=tianqi['list'][i]['weather'][0]['description']</a:t>
            </a:r>
            <a:endParaRPr lang="zh-CN" altLang="en-US" sz="1100"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sym typeface="+mn-ea"/>
              </a:rPr>
              <a:t>    print("天气描述："+str(description))</a:t>
            </a:r>
            <a:endParaRPr lang="zh-CN" altLang="en-US" sz="1100"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sym typeface="+mn-ea"/>
              </a:rPr>
              <a:t>    pressure=tianqi['list'][i]['main']['pressure']</a:t>
            </a:r>
            <a:endParaRPr lang="zh-CN" altLang="en-US" sz="1100"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sym typeface="+mn-ea"/>
              </a:rPr>
              <a:t>    print("气压为："+str(pressure)+"pa")      </a:t>
            </a:r>
            <a:endParaRPr lang="zh-CN" altLang="en-US" sz="1100"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sym typeface="+mn-ea"/>
              </a:rPr>
              <a:t>    print("**********************************")</a:t>
            </a:r>
            <a:endParaRPr lang="zh-CN" altLang="en-US" sz="1100" dirty="0">
              <a:solidFill>
                <a:schemeClr val="bg1"/>
              </a:solidFill>
              <a:latin typeface="微软雅黑" panose="020B0503020204020204" pitchFamily="34" charset="-122"/>
              <a:ea typeface="微软雅黑" panose="020B0503020204020204" pitchFamily="34" charset="-122"/>
            </a:endParaRPr>
          </a:p>
          <a:p>
            <a:endParaRPr lang="zh-CN" altLang="en-US" sz="1100"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sym typeface="+mn-ea"/>
              </a:rPr>
              <a:t>p=input('输入任意退出.....') </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9509760" y="1117176"/>
            <a:ext cx="2682240" cy="492443"/>
          </a:xfrm>
          <a:prstGeom prst="rect">
            <a:avLst/>
          </a:prstGeom>
        </p:spPr>
        <p:txBody>
          <a:bodyPr wrap="square">
            <a:spAutoFit/>
          </a:bodyPr>
          <a:lstStyle/>
          <a:p>
            <a:pPr lvl="0">
              <a:lnSpc>
                <a:spcPct val="130000"/>
              </a:lnSpc>
            </a:pPr>
            <a:r>
              <a:rPr lang="zh-CN" altLang="en-US" sz="2000" b="1" dirty="0" smtClean="0">
                <a:solidFill>
                  <a:schemeClr val="bg1"/>
                </a:solidFill>
                <a:cs typeface="+mn-ea"/>
              </a:rPr>
              <a:t>代码展示</a:t>
            </a:r>
            <a:endParaRPr lang="en-US" altLang="zh-CN" sz="2000" b="1" dirty="0">
              <a:solidFill>
                <a:schemeClr val="bg1"/>
              </a:solidFill>
              <a:cs typeface="+mn-ea"/>
            </a:endParaRPr>
          </a:p>
        </p:txBody>
      </p:sp>
      <p:sp>
        <p:nvSpPr>
          <p:cNvPr id="27" name="文本框 8"/>
          <p:cNvSpPr txBox="1"/>
          <p:nvPr/>
        </p:nvSpPr>
        <p:spPr>
          <a:xfrm>
            <a:off x="275954" y="2086402"/>
            <a:ext cx="3108436" cy="39272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00" dirty="0">
                <a:solidFill>
                  <a:schemeClr val="bg1"/>
                </a:solidFill>
                <a:latin typeface="微软雅黑" panose="020B0503020204020204" pitchFamily="34" charset="-122"/>
                <a:ea typeface="微软雅黑" panose="020B0503020204020204" pitchFamily="34" charset="-122"/>
              </a:rPr>
              <a:t>open('state.txt','w').write('1')</a:t>
            </a:r>
          </a:p>
          <a:p>
            <a:r>
              <a:rPr lang="zh-CN" altLang="en-US" sz="1100" dirty="0">
                <a:solidFill>
                  <a:schemeClr val="bg1"/>
                </a:solidFill>
                <a:latin typeface="微软雅黑" panose="020B0503020204020204" pitchFamily="34" charset="-122"/>
                <a:ea typeface="微软雅黑" panose="020B0503020204020204" pitchFamily="34" charset="-122"/>
              </a:rPr>
              <a:t>a=open('state.txt','r').readline()</a:t>
            </a:r>
          </a:p>
          <a:p>
            <a:r>
              <a:rPr lang="zh-CN" altLang="en-US" sz="1100" dirty="0">
                <a:solidFill>
                  <a:schemeClr val="bg1"/>
                </a:solidFill>
                <a:latin typeface="微软雅黑" panose="020B0503020204020204" pitchFamily="34" charset="-122"/>
                <a:ea typeface="微软雅黑" panose="020B0503020204020204" pitchFamily="34" charset="-122"/>
              </a:rPr>
              <a:t>if a=='1':</a:t>
            </a:r>
          </a:p>
          <a:p>
            <a:r>
              <a:rPr lang="zh-CN" altLang="en-US" sz="1100" dirty="0">
                <a:solidFill>
                  <a:schemeClr val="bg1"/>
                </a:solidFill>
                <a:latin typeface="微软雅黑" panose="020B0503020204020204" pitchFamily="34" charset="-122"/>
                <a:ea typeface="微软雅黑" panose="020B0503020204020204" pitchFamily="34" charset="-122"/>
              </a:rPr>
              <a:t>    print('菜单是：')</a:t>
            </a:r>
          </a:p>
          <a:p>
            <a:r>
              <a:rPr lang="zh-CN" altLang="en-US" sz="1100" dirty="0">
                <a:solidFill>
                  <a:schemeClr val="bg1"/>
                </a:solidFill>
                <a:latin typeface="微软雅黑" panose="020B0503020204020204" pitchFamily="34" charset="-122"/>
                <a:ea typeface="微软雅黑" panose="020B0503020204020204" pitchFamily="34" charset="-122"/>
              </a:rPr>
              <a:t>else:</a:t>
            </a:r>
          </a:p>
          <a:p>
            <a:r>
              <a:rPr lang="zh-CN" altLang="en-US" sz="1100" dirty="0">
                <a:solidFill>
                  <a:schemeClr val="bg1"/>
                </a:solidFill>
                <a:latin typeface="微软雅黑" panose="020B0503020204020204" pitchFamily="34" charset="-122"/>
                <a:ea typeface="微软雅黑" panose="020B0503020204020204" pitchFamily="34" charset="-122"/>
              </a:rPr>
              <a:t>    print('欢迎第一次使用，请登录你的名称')</a:t>
            </a:r>
          </a:p>
          <a:p>
            <a:r>
              <a:rPr lang="zh-CN" altLang="en-US" sz="1100" dirty="0">
                <a:solidFill>
                  <a:schemeClr val="bg1"/>
                </a:solidFill>
                <a:latin typeface="微软雅黑" panose="020B0503020204020204" pitchFamily="34" charset="-122"/>
                <a:ea typeface="微软雅黑" panose="020B0503020204020204" pitchFamily="34" charset="-122"/>
              </a:rPr>
              <a:t>    print('菜单是：')</a:t>
            </a:r>
          </a:p>
          <a:p>
            <a:r>
              <a:rPr lang="zh-CN" altLang="en-US" sz="1100" dirty="0">
                <a:solidFill>
                  <a:schemeClr val="bg1"/>
                </a:solidFill>
                <a:latin typeface="微软雅黑" panose="020B0503020204020204" pitchFamily="34" charset="-122"/>
                <a:ea typeface="微软雅黑" panose="020B0503020204020204" pitchFamily="34" charset="-122"/>
              </a:rPr>
              <a:t>    </a:t>
            </a:r>
          </a:p>
          <a:p>
            <a:r>
              <a:rPr lang="zh-CN" altLang="en-US" sz="1100" dirty="0">
                <a:solidFill>
                  <a:schemeClr val="bg1"/>
                </a:solidFill>
                <a:latin typeface="微软雅黑" panose="020B0503020204020204" pitchFamily="34" charset="-122"/>
                <a:ea typeface="微软雅黑" panose="020B0503020204020204" pitchFamily="34" charset="-122"/>
              </a:rPr>
              <a:t>import urllib.request as r</a:t>
            </a:r>
          </a:p>
          <a:p>
            <a:r>
              <a:rPr lang="zh-CN" altLang="en-US" sz="1100" dirty="0">
                <a:solidFill>
                  <a:schemeClr val="bg1"/>
                </a:solidFill>
                <a:latin typeface="微软雅黑" panose="020B0503020204020204" pitchFamily="34" charset="-122"/>
                <a:ea typeface="微软雅黑" panose="020B0503020204020204" pitchFamily="34" charset="-122"/>
              </a:rPr>
              <a:t>city=input("请输入城市拼音:")</a:t>
            </a:r>
          </a:p>
          <a:p>
            <a:r>
              <a:rPr lang="zh-CN" altLang="en-US" sz="1100" dirty="0">
                <a:solidFill>
                  <a:schemeClr val="bg1"/>
                </a:solidFill>
                <a:latin typeface="微软雅黑" panose="020B0503020204020204" pitchFamily="34" charset="-122"/>
                <a:ea typeface="微软雅黑" panose="020B0503020204020204" pitchFamily="34" charset="-122"/>
              </a:rPr>
              <a:t>url='http://api.openweathermap.org/data/2.5/forecast?q={},cn&amp;mode=json&amp;lang=zh_cn&amp;&amp;APPID=6a67ed641c0fda8b69715c43518b6996'</a:t>
            </a:r>
          </a:p>
          <a:p>
            <a:r>
              <a:rPr lang="zh-CN" altLang="en-US" sz="1100" dirty="0">
                <a:solidFill>
                  <a:schemeClr val="bg1"/>
                </a:solidFill>
                <a:latin typeface="微软雅黑" panose="020B0503020204020204" pitchFamily="34" charset="-122"/>
                <a:ea typeface="微软雅黑" panose="020B0503020204020204" pitchFamily="34" charset="-122"/>
              </a:rPr>
              <a:t>info=r.urlopen(url.format(city)).read().decode('utf-8','ignore')   </a:t>
            </a:r>
          </a:p>
          <a:p>
            <a:r>
              <a:rPr lang="zh-CN" altLang="en-US" sz="1100" dirty="0">
                <a:solidFill>
                  <a:schemeClr val="bg1"/>
                </a:solidFill>
                <a:latin typeface="微软雅黑" panose="020B0503020204020204" pitchFamily="34" charset="-122"/>
                <a:ea typeface="微软雅黑" panose="020B0503020204020204" pitchFamily="34" charset="-122"/>
              </a:rPr>
              <a:t>print(info)</a:t>
            </a:r>
          </a:p>
          <a:p>
            <a:r>
              <a:rPr lang="zh-CN" altLang="en-US" sz="1100" dirty="0">
                <a:solidFill>
                  <a:schemeClr val="bg1"/>
                </a:solidFill>
                <a:latin typeface="微软雅黑" panose="020B0503020204020204" pitchFamily="34" charset="-122"/>
                <a:ea typeface="微软雅黑" panose="020B0503020204020204" pitchFamily="34" charset="-122"/>
              </a:rPr>
              <a:t>print("欢迎进入天气查询APP")</a:t>
            </a:r>
          </a:p>
          <a:p>
            <a:r>
              <a:rPr lang="zh-CN" altLang="en-US" sz="1100" dirty="0">
                <a:solidFill>
                  <a:schemeClr val="bg1"/>
                </a:solidFill>
                <a:latin typeface="微软雅黑" panose="020B0503020204020204" pitchFamily="34" charset="-122"/>
                <a:ea typeface="微软雅黑" panose="020B0503020204020204" pitchFamily="34" charset="-122"/>
              </a:rPr>
              <a:t>    </a:t>
            </a:r>
          </a:p>
          <a:p>
            <a:r>
              <a:rPr lang="zh-CN" altLang="en-US" sz="1100" dirty="0">
                <a:solidFill>
                  <a:schemeClr val="bg1"/>
                </a:solidFill>
                <a:latin typeface="微软雅黑" panose="020B0503020204020204" pitchFamily="34" charset="-122"/>
                <a:ea typeface="微软雅黑" panose="020B0503020204020204" pitchFamily="34" charset="-122"/>
              </a:rPr>
              <a:t>import json</a:t>
            </a:r>
          </a:p>
          <a:p>
            <a:r>
              <a:rPr lang="zh-CN" altLang="en-US" sz="1100" dirty="0">
                <a:solidFill>
                  <a:schemeClr val="bg1"/>
                </a:solidFill>
                <a:latin typeface="微软雅黑" panose="020B0503020204020204" pitchFamily="34" charset="-122"/>
                <a:ea typeface="微软雅黑" panose="020B0503020204020204" pitchFamily="34" charset="-122"/>
              </a:rPr>
              <a:t>tianqi=json.loads(info)</a:t>
            </a:r>
          </a:p>
          <a:p>
            <a:pPr algn="r">
              <a:lnSpc>
                <a:spcPct val="130000"/>
              </a:lnSpc>
            </a:pPr>
            <a:r>
              <a:rPr lang="zh-CN" altLang="en-US" sz="1400" dirty="0" smtClean="0">
                <a:solidFill>
                  <a:schemeClr val="bg1"/>
                </a:solidFill>
                <a:latin typeface="+mn-ea"/>
                <a:cs typeface="+mn-ea"/>
              </a:rPr>
              <a:t>。</a:t>
            </a:r>
            <a:endParaRPr lang="zh-CN" altLang="en-US" sz="1400" dirty="0">
              <a:solidFill>
                <a:schemeClr val="bg1"/>
              </a:solidFill>
              <a:latin typeface="+mn-ea"/>
              <a:cs typeface="+mn-ea"/>
            </a:endParaRPr>
          </a:p>
        </p:txBody>
      </p:sp>
      <p:sp>
        <p:nvSpPr>
          <p:cNvPr id="28" name="矩形 27"/>
          <p:cNvSpPr/>
          <p:nvPr/>
        </p:nvSpPr>
        <p:spPr>
          <a:xfrm>
            <a:off x="275954" y="1403853"/>
            <a:ext cx="1906414" cy="492443"/>
          </a:xfrm>
          <a:prstGeom prst="rect">
            <a:avLst/>
          </a:prstGeom>
        </p:spPr>
        <p:txBody>
          <a:bodyPr wrap="square">
            <a:spAutoFit/>
          </a:bodyPr>
          <a:lstStyle/>
          <a:p>
            <a:pPr lvl="0" algn="r">
              <a:lnSpc>
                <a:spcPct val="130000"/>
              </a:lnSpc>
            </a:pPr>
            <a:r>
              <a:rPr lang="zh-CN" altLang="en-US" sz="2000" b="1" dirty="0" smtClean="0">
                <a:solidFill>
                  <a:schemeClr val="bg1"/>
                </a:solidFill>
                <a:cs typeface="+mn-ea"/>
              </a:rPr>
              <a:t>代码展示</a:t>
            </a:r>
            <a:endParaRPr lang="en-US" altLang="zh-CN" sz="2000" b="1" dirty="0">
              <a:solidFill>
                <a:schemeClr val="bg1"/>
              </a:solidFill>
              <a:cs typeface="+mn-ea"/>
            </a:endParaRPr>
          </a:p>
        </p:txBody>
      </p:sp>
      <p:sp>
        <p:nvSpPr>
          <p:cNvPr id="4" name="灯片编号占位符 3"/>
          <p:cNvSpPr>
            <a:spLocks noGrp="1"/>
          </p:cNvSpPr>
          <p:nvPr>
            <p:ph type="sldNum" sz="quarter" idx="4"/>
          </p:nvPr>
        </p:nvSpPr>
        <p:spPr/>
        <p:txBody>
          <a:bodyPr/>
          <a:lstStyle/>
          <a:p>
            <a:fld id="{D2E042B1-D278-4E51-A271-6D683C342161}" type="slidenum">
              <a:rPr lang="zh-CN" altLang="en-US" smtClean="0">
                <a:cs typeface="+mn-ea"/>
              </a:rPr>
              <a:pPr/>
              <a:t>11</a:t>
            </a:fld>
            <a:endParaRPr lang="zh-CN" altLang="en-US">
              <a:cs typeface="+mn-ea"/>
            </a:endParaRPr>
          </a:p>
        </p:txBody>
      </p:sp>
      <p:sp>
        <p:nvSpPr>
          <p:cNvPr id="29" name="文本框 28"/>
          <p:cNvSpPr txBox="1"/>
          <p:nvPr/>
        </p:nvSpPr>
        <p:spPr>
          <a:xfrm>
            <a:off x="12192000" y="9372600"/>
            <a:ext cx="877163" cy="369332"/>
          </a:xfrm>
          <a:prstGeom prst="rect">
            <a:avLst/>
          </a:prstGeom>
          <a:noFill/>
        </p:spPr>
        <p:txBody>
          <a:bodyPr wrap="none" rtlCol="0">
            <a:spAutoFit/>
          </a:bodyPr>
          <a:lstStyle/>
          <a:p>
            <a:r>
              <a:rPr lang="zh-CN" altLang="en-US" dirty="0" smtClean="0">
                <a:solidFill>
                  <a:schemeClr val="bg1"/>
                </a:solidFill>
              </a:rPr>
              <a:t>延时符</a:t>
            </a:r>
            <a:endParaRPr lang="zh-CN" altLang="en-US" dirty="0">
              <a:solidFill>
                <a:schemeClr val="bg1"/>
              </a:solidFill>
            </a:endParaRPr>
          </a:p>
        </p:txBody>
      </p:sp>
      <p:sp>
        <p:nvSpPr>
          <p:cNvPr id="30" name="文本框 29"/>
          <p:cNvSpPr txBox="1"/>
          <p:nvPr/>
        </p:nvSpPr>
        <p:spPr>
          <a:xfrm>
            <a:off x="12344400" y="95250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119790154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randombar(horizontal)">
                                      <p:cBhvr>
                                        <p:cTn id="20" dur="500"/>
                                        <p:tgtEl>
                                          <p:spTgt spid="23"/>
                                        </p:tgtEl>
                                      </p:cBhvr>
                                    </p:animEffect>
                                  </p:childTnLst>
                                </p:cTn>
                              </p:par>
                            </p:childTnLst>
                          </p:cTn>
                        </p:par>
                        <p:par>
                          <p:cTn id="21" fill="hold">
                            <p:stCondLst>
                              <p:cond delay="2000"/>
                            </p:stCondLst>
                            <p:childTnLst>
                              <p:par>
                                <p:cTn id="22" presetID="53" presetClass="entr" presetSubtype="528"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anim calcmode="lin" valueType="num">
                                      <p:cBhvr>
                                        <p:cTn id="27" dur="500" fill="hold"/>
                                        <p:tgtEl>
                                          <p:spTgt spid="16"/>
                                        </p:tgtEl>
                                        <p:attrNameLst>
                                          <p:attrName>ppt_x</p:attrName>
                                        </p:attrNameLst>
                                      </p:cBhvr>
                                      <p:tavLst>
                                        <p:tav tm="0">
                                          <p:val>
                                            <p:fltVal val="0.5"/>
                                          </p:val>
                                        </p:tav>
                                        <p:tav tm="100000">
                                          <p:val>
                                            <p:strVal val="#ppt_x"/>
                                          </p:val>
                                        </p:tav>
                                      </p:tavLst>
                                    </p:anim>
                                    <p:anim calcmode="lin" valueType="num">
                                      <p:cBhvr>
                                        <p:cTn id="28" dur="500" fill="hold"/>
                                        <p:tgtEl>
                                          <p:spTgt spid="16"/>
                                        </p:tgtEl>
                                        <p:attrNameLst>
                                          <p:attrName>ppt_y</p:attrName>
                                        </p:attrNameLst>
                                      </p:cBhvr>
                                      <p:tavLst>
                                        <p:tav tm="0">
                                          <p:val>
                                            <p:fltVal val="0.5"/>
                                          </p:val>
                                        </p:tav>
                                        <p:tav tm="100000">
                                          <p:val>
                                            <p:strVal val="#ppt_y"/>
                                          </p:val>
                                        </p:tav>
                                      </p:tavLst>
                                    </p:anim>
                                  </p:childTnLst>
                                </p:cTn>
                              </p:par>
                              <p:par>
                                <p:cTn id="29" presetID="53" presetClass="entr" presetSubtype="52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anim calcmode="lin" valueType="num">
                                      <p:cBhvr>
                                        <p:cTn id="34" dur="500" fill="hold"/>
                                        <p:tgtEl>
                                          <p:spTgt spid="20"/>
                                        </p:tgtEl>
                                        <p:attrNameLst>
                                          <p:attrName>ppt_x</p:attrName>
                                        </p:attrNameLst>
                                      </p:cBhvr>
                                      <p:tavLst>
                                        <p:tav tm="0">
                                          <p:val>
                                            <p:fltVal val="0.5"/>
                                          </p:val>
                                        </p:tav>
                                        <p:tav tm="100000">
                                          <p:val>
                                            <p:strVal val="#ppt_x"/>
                                          </p:val>
                                        </p:tav>
                                      </p:tavLst>
                                    </p:anim>
                                    <p:anim calcmode="lin" valueType="num">
                                      <p:cBhvr>
                                        <p:cTn id="35" dur="500" fill="hold"/>
                                        <p:tgtEl>
                                          <p:spTgt spid="20"/>
                                        </p:tgtEl>
                                        <p:attrNameLst>
                                          <p:attrName>ppt_y</p:attrName>
                                        </p:attrNameLst>
                                      </p:cBhvr>
                                      <p:tavLst>
                                        <p:tav tm="0">
                                          <p:val>
                                            <p:fltVal val="0.5"/>
                                          </p:val>
                                        </p:tav>
                                        <p:tav tm="100000">
                                          <p:val>
                                            <p:strVal val="#ppt_y"/>
                                          </p:val>
                                        </p:tav>
                                      </p:tavLst>
                                    </p:anim>
                                  </p:childTnLst>
                                </p:cTn>
                              </p:par>
                            </p:childTnLst>
                          </p:cTn>
                        </p:par>
                        <p:par>
                          <p:cTn id="36" fill="hold">
                            <p:stCondLst>
                              <p:cond delay="2500"/>
                            </p:stCondLst>
                            <p:childTnLst>
                              <p:par>
                                <p:cTn id="37" presetID="14" presetClass="entr" presetSubtype="10"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randombar(horizontal)">
                                      <p:cBhvr>
                                        <p:cTn id="39" dur="500"/>
                                        <p:tgtEl>
                                          <p:spTgt spid="3"/>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randombar(horizontal)">
                                      <p:cBhvr>
                                        <p:cTn id="42" dur="500"/>
                                        <p:tgtEl>
                                          <p:spTgt spid="24"/>
                                        </p:tgtEl>
                                      </p:cBhvr>
                                    </p:animEffect>
                                  </p:childTnLst>
                                </p:cTn>
                              </p:par>
                            </p:childTnLst>
                          </p:cTn>
                        </p:par>
                        <p:par>
                          <p:cTn id="43" fill="hold">
                            <p:stCondLst>
                              <p:cond delay="3000"/>
                            </p:stCondLst>
                            <p:childTnLst>
                              <p:par>
                                <p:cTn id="44" presetID="14" presetClass="entr" presetSubtype="10" fill="hold" grpId="0" nodeType="afterEffect">
                                  <p:stCondLst>
                                    <p:cond delay="0"/>
                                  </p:stCondLst>
                                  <p:iterate type="wd">
                                    <p:tmPct val="10000"/>
                                  </p:iterate>
                                  <p:childTnLst>
                                    <p:set>
                                      <p:cBhvr>
                                        <p:cTn id="45" dur="1" fill="hold">
                                          <p:stCondLst>
                                            <p:cond delay="0"/>
                                          </p:stCondLst>
                                        </p:cTn>
                                        <p:tgtEl>
                                          <p:spTgt spid="27"/>
                                        </p:tgtEl>
                                        <p:attrNameLst>
                                          <p:attrName>style.visibility</p:attrName>
                                        </p:attrNameLst>
                                      </p:cBhvr>
                                      <p:to>
                                        <p:strVal val="visible"/>
                                      </p:to>
                                    </p:set>
                                    <p:animEffect transition="in" filter="randombar(horizontal)">
                                      <p:cBhvr>
                                        <p:cTn id="46" dur="500"/>
                                        <p:tgtEl>
                                          <p:spTgt spid="27"/>
                                        </p:tgtEl>
                                      </p:cBhvr>
                                    </p:animEffect>
                                  </p:childTnLst>
                                </p:cTn>
                              </p:par>
                              <p:par>
                                <p:cTn id="47" presetID="14" presetClass="entr" presetSubtype="10" fill="hold" grpId="0" nodeType="withEffect">
                                  <p:stCondLst>
                                    <p:cond delay="0"/>
                                  </p:stCondLst>
                                  <p:iterate type="wd">
                                    <p:tmPct val="10000"/>
                                  </p:iterate>
                                  <p:childTnLst>
                                    <p:set>
                                      <p:cBhvr>
                                        <p:cTn id="48" dur="1" fill="hold">
                                          <p:stCondLst>
                                            <p:cond delay="0"/>
                                          </p:stCondLst>
                                        </p:cTn>
                                        <p:tgtEl>
                                          <p:spTgt spid="25"/>
                                        </p:tgtEl>
                                        <p:attrNameLst>
                                          <p:attrName>style.visibility</p:attrName>
                                        </p:attrNameLst>
                                      </p:cBhvr>
                                      <p:to>
                                        <p:strVal val="visible"/>
                                      </p:to>
                                    </p:set>
                                    <p:animEffect transition="in" filter="randombar(horizontal)">
                                      <p:cBhvr>
                                        <p:cTn id="49" dur="500"/>
                                        <p:tgtEl>
                                          <p:spTgt spid="25"/>
                                        </p:tgtEl>
                                      </p:cBhvr>
                                    </p:animEffect>
                                  </p:childTnLst>
                                </p:cTn>
                              </p:par>
                            </p:childTnLst>
                          </p:cTn>
                        </p:par>
                        <p:par>
                          <p:cTn id="50" fill="hold">
                            <p:stCondLst>
                              <p:cond delay="13650"/>
                            </p:stCondLst>
                            <p:childTnLst>
                              <p:par>
                                <p:cTn id="51" presetID="14" presetClass="entr" presetSubtype="10" fill="hold" grpId="0" nodeType="afterEffect">
                                  <p:stCondLst>
                                    <p:cond delay="0"/>
                                  </p:stCondLst>
                                  <p:iterate type="wd">
                                    <p:tmPct val="10000"/>
                                  </p:iterate>
                                  <p:childTnLst>
                                    <p:set>
                                      <p:cBhvr>
                                        <p:cTn id="52" dur="1" fill="hold">
                                          <p:stCondLst>
                                            <p:cond delay="0"/>
                                          </p:stCondLst>
                                        </p:cTn>
                                        <p:tgtEl>
                                          <p:spTgt spid="28"/>
                                        </p:tgtEl>
                                        <p:attrNameLst>
                                          <p:attrName>style.visibility</p:attrName>
                                        </p:attrNameLst>
                                      </p:cBhvr>
                                      <p:to>
                                        <p:strVal val="visible"/>
                                      </p:to>
                                    </p:set>
                                    <p:animEffect transition="in" filter="randombar(horizontal)">
                                      <p:cBhvr>
                                        <p:cTn id="53" dur="500"/>
                                        <p:tgtEl>
                                          <p:spTgt spid="28"/>
                                        </p:tgtEl>
                                      </p:cBhvr>
                                    </p:animEffect>
                                  </p:childTnLst>
                                </p:cTn>
                              </p:par>
                              <p:par>
                                <p:cTn id="54" presetID="14" presetClass="entr" presetSubtype="10" fill="hold" grpId="0" nodeType="withEffect">
                                  <p:stCondLst>
                                    <p:cond delay="0"/>
                                  </p:stCondLst>
                                  <p:iterate type="wd">
                                    <p:tmPct val="10000"/>
                                  </p:iterate>
                                  <p:childTnLst>
                                    <p:set>
                                      <p:cBhvr>
                                        <p:cTn id="55" dur="1" fill="hold">
                                          <p:stCondLst>
                                            <p:cond delay="0"/>
                                          </p:stCondLst>
                                        </p:cTn>
                                        <p:tgtEl>
                                          <p:spTgt spid="26"/>
                                        </p:tgtEl>
                                        <p:attrNameLst>
                                          <p:attrName>style.visibility</p:attrName>
                                        </p:attrNameLst>
                                      </p:cBhvr>
                                      <p:to>
                                        <p:strVal val="visible"/>
                                      </p:to>
                                    </p:set>
                                    <p:animEffect transition="in" filter="randombar(horizontal)">
                                      <p:cBhvr>
                                        <p:cTn id="56" dur="500"/>
                                        <p:tgtEl>
                                          <p:spTgt spid="26"/>
                                        </p:tgtEl>
                                      </p:cBhvr>
                                    </p:animEffect>
                                  </p:childTnLst>
                                </p:cTn>
                              </p:par>
                            </p:childTnLst>
                          </p:cTn>
                        </p:par>
                        <p:par>
                          <p:cTn id="57" fill="hold">
                            <p:stCondLst>
                              <p:cond delay="14200"/>
                            </p:stCondLst>
                            <p:childTnLst>
                              <p:par>
                                <p:cTn id="58" presetID="22" presetClass="entr" presetSubtype="4" fill="hold" grpId="0" nodeType="after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down)">
                                      <p:cBhvr>
                                        <p:cTn id="60"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23" grpId="0" animBg="1"/>
      <p:bldP spid="3" grpId="0"/>
      <p:bldP spid="24" grpId="0"/>
      <p:bldP spid="25" grpId="0"/>
      <p:bldP spid="26" grpId="0"/>
      <p:bldP spid="27" grpId="0"/>
      <p:bldP spid="28"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0"/>
          <p:cNvSpPr/>
          <p:nvPr/>
        </p:nvSpPr>
        <p:spPr bwMode="auto">
          <a:xfrm>
            <a:off x="1629096" y="1297790"/>
            <a:ext cx="9459459" cy="4684887"/>
          </a:xfrm>
          <a:custGeom>
            <a:avLst/>
            <a:gdLst>
              <a:gd name="T0" fmla="*/ 660 w 668"/>
              <a:gd name="T1" fmla="*/ 0 h 331"/>
              <a:gd name="T2" fmla="*/ 8 w 668"/>
              <a:gd name="T3" fmla="*/ 0 h 331"/>
              <a:gd name="T4" fmla="*/ 0 w 668"/>
              <a:gd name="T5" fmla="*/ 9 h 331"/>
              <a:gd name="T6" fmla="*/ 0 w 668"/>
              <a:gd name="T7" fmla="*/ 323 h 331"/>
              <a:gd name="T8" fmla="*/ 8 w 668"/>
              <a:gd name="T9" fmla="*/ 331 h 331"/>
              <a:gd name="T10" fmla="*/ 660 w 668"/>
              <a:gd name="T11" fmla="*/ 331 h 331"/>
              <a:gd name="T12" fmla="*/ 668 w 668"/>
              <a:gd name="T13" fmla="*/ 323 h 331"/>
              <a:gd name="T14" fmla="*/ 668 w 668"/>
              <a:gd name="T15" fmla="*/ 9 h 331"/>
              <a:gd name="T16" fmla="*/ 660 w 668"/>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8" h="331">
                <a:moveTo>
                  <a:pt x="660" y="0"/>
                </a:moveTo>
                <a:lnTo>
                  <a:pt x="8" y="0"/>
                </a:lnTo>
                <a:cubicBezTo>
                  <a:pt x="4" y="0"/>
                  <a:pt x="0" y="4"/>
                  <a:pt x="0" y="9"/>
                </a:cubicBezTo>
                <a:lnTo>
                  <a:pt x="0" y="323"/>
                </a:lnTo>
                <a:cubicBezTo>
                  <a:pt x="0" y="327"/>
                  <a:pt x="4" y="331"/>
                  <a:pt x="8" y="331"/>
                </a:cubicBezTo>
                <a:lnTo>
                  <a:pt x="660" y="331"/>
                </a:lnTo>
                <a:cubicBezTo>
                  <a:pt x="665" y="331"/>
                  <a:pt x="668" y="327"/>
                  <a:pt x="668" y="323"/>
                </a:cubicBezTo>
                <a:lnTo>
                  <a:pt x="668" y="9"/>
                </a:lnTo>
                <a:cubicBezTo>
                  <a:pt x="668" y="4"/>
                  <a:pt x="665" y="0"/>
                  <a:pt x="660" y="0"/>
                </a:cubicBezTo>
              </a:path>
            </a:pathLst>
          </a:custGeom>
          <a:gradFill flip="none" rotWithShape="1">
            <a:gsLst>
              <a:gs pos="64000">
                <a:srgbClr val="FFFFFF"/>
              </a:gs>
              <a:gs pos="0">
                <a:srgbClr val="DEDFE1"/>
              </a:gs>
            </a:gsLst>
            <a:path path="circle">
              <a:fillToRect l="100000" b="100000"/>
            </a:path>
            <a:tileRect t="-100000" r="-100000"/>
          </a:gradFill>
          <a:ln w="12700">
            <a:noFill/>
            <a:prstDash val="solid"/>
            <a:rou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25400"/>
          </a:sp3d>
        </p:spPr>
        <p:txBody>
          <a:bodyPr vert="horz" wrap="square" lIns="121920" tIns="60960" rIns="121920" bIns="60960" numCol="1" anchor="t" anchorCtr="0" compatLnSpc="1"/>
          <a:lstStyle/>
          <a:p>
            <a:endParaRPr lang="zh-CN" altLang="en-US" sz="2400"/>
          </a:p>
        </p:txBody>
      </p:sp>
      <p:sp>
        <p:nvSpPr>
          <p:cNvPr id="20" name="Freeform 11"/>
          <p:cNvSpPr/>
          <p:nvPr/>
        </p:nvSpPr>
        <p:spPr bwMode="auto">
          <a:xfrm>
            <a:off x="10309707" y="5189668"/>
            <a:ext cx="778848" cy="793008"/>
          </a:xfrm>
          <a:custGeom>
            <a:avLst/>
            <a:gdLst>
              <a:gd name="T0" fmla="*/ 55 w 55"/>
              <a:gd name="T1" fmla="*/ 0 h 56"/>
              <a:gd name="T2" fmla="*/ 0 w 55"/>
              <a:gd name="T3" fmla="*/ 56 h 56"/>
              <a:gd name="T4" fmla="*/ 3 w 55"/>
              <a:gd name="T5" fmla="*/ 56 h 56"/>
              <a:gd name="T6" fmla="*/ 49 w 55"/>
              <a:gd name="T7" fmla="*/ 56 h 56"/>
              <a:gd name="T8" fmla="*/ 55 w 55"/>
              <a:gd name="T9" fmla="*/ 50 h 56"/>
              <a:gd name="T10" fmla="*/ 55 w 55"/>
              <a:gd name="T11" fmla="*/ 2 h 56"/>
              <a:gd name="T12" fmla="*/ 55 w 55"/>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55" h="56">
                <a:moveTo>
                  <a:pt x="55" y="0"/>
                </a:moveTo>
                <a:cubicBezTo>
                  <a:pt x="37" y="19"/>
                  <a:pt x="19" y="37"/>
                  <a:pt x="0" y="56"/>
                </a:cubicBezTo>
                <a:cubicBezTo>
                  <a:pt x="1" y="56"/>
                  <a:pt x="2" y="56"/>
                  <a:pt x="3" y="56"/>
                </a:cubicBezTo>
                <a:lnTo>
                  <a:pt x="49" y="56"/>
                </a:lnTo>
                <a:cubicBezTo>
                  <a:pt x="52" y="56"/>
                  <a:pt x="55" y="51"/>
                  <a:pt x="55" y="50"/>
                </a:cubicBezTo>
                <a:lnTo>
                  <a:pt x="55" y="2"/>
                </a:lnTo>
                <a:lnTo>
                  <a:pt x="55" y="0"/>
                </a:lnTo>
              </a:path>
            </a:pathLst>
          </a:custGeom>
          <a:solidFill>
            <a:srgbClr val="87B0C7"/>
          </a:solidFill>
          <a:ln w="0">
            <a:noFill/>
            <a:prstDash val="solid"/>
            <a:round/>
          </a:ln>
          <a:effectLst>
            <a:outerShdw blurRad="190500" dist="228600" dir="2700000" algn="ctr">
              <a:srgbClr val="000000">
                <a:alpha val="30000"/>
              </a:srgbClr>
            </a:outerShdw>
          </a:effectLst>
        </p:spPr>
        <p:txBody>
          <a:bodyPr vert="horz" wrap="square" lIns="121920" tIns="60960" rIns="121920" bIns="60960" numCol="1" anchor="t" anchorCtr="0" compatLnSpc="1"/>
          <a:lstStyle/>
          <a:p>
            <a:endParaRPr lang="zh-CN" altLang="en-US" sz="2400"/>
          </a:p>
        </p:txBody>
      </p:sp>
      <p:sp>
        <p:nvSpPr>
          <p:cNvPr id="22" name="燕尾形 21"/>
          <p:cNvSpPr/>
          <p:nvPr/>
        </p:nvSpPr>
        <p:spPr>
          <a:xfrm>
            <a:off x="10775632" y="5692616"/>
            <a:ext cx="192021" cy="192021"/>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3" name="TextBox 22"/>
          <p:cNvSpPr txBox="1"/>
          <p:nvPr/>
        </p:nvSpPr>
        <p:spPr>
          <a:xfrm>
            <a:off x="2461605" y="618926"/>
            <a:ext cx="1768433" cy="3508653"/>
          </a:xfrm>
          <a:prstGeom prst="rect">
            <a:avLst/>
          </a:prstGeom>
          <a:noFill/>
        </p:spPr>
        <p:txBody>
          <a:bodyPr wrap="none" rtlCol="0">
            <a:spAutoFit/>
          </a:bodyPr>
          <a:lstStyle/>
          <a:p>
            <a:r>
              <a:rPr lang="en-US" altLang="zh-CN" sz="22200" b="1" dirty="0">
                <a:solidFill>
                  <a:srgbClr val="87B0C7"/>
                </a:solidFill>
                <a:latin typeface="Arial" pitchFamily="34" charset="0"/>
                <a:cs typeface="Arial" pitchFamily="34" charset="0"/>
              </a:rPr>
              <a:t>3</a:t>
            </a:r>
            <a:endParaRPr lang="zh-CN" altLang="en-US" sz="22200" b="1" dirty="0">
              <a:solidFill>
                <a:srgbClr val="87B0C7"/>
              </a:solidFill>
              <a:latin typeface="Arial" pitchFamily="34" charset="0"/>
              <a:cs typeface="Arial" pitchFamily="34" charset="0"/>
            </a:endParaRPr>
          </a:p>
        </p:txBody>
      </p:sp>
      <p:sp>
        <p:nvSpPr>
          <p:cNvPr id="39" name="TextBox 38"/>
          <p:cNvSpPr txBox="1"/>
          <p:nvPr/>
        </p:nvSpPr>
        <p:spPr>
          <a:xfrm>
            <a:off x="4367808" y="1560035"/>
            <a:ext cx="3464410" cy="748988"/>
          </a:xfrm>
          <a:prstGeom prst="rect">
            <a:avLst/>
          </a:prstGeom>
          <a:noFill/>
        </p:spPr>
        <p:txBody>
          <a:bodyPr wrap="none" rtlCol="0">
            <a:spAutoFit/>
          </a:bodyPr>
          <a:lstStyle/>
          <a:p>
            <a:r>
              <a:rPr lang="zh-CN" altLang="en-US" sz="4267" b="1" dirty="0">
                <a:solidFill>
                  <a:srgbClr val="87B0C7"/>
                </a:solidFill>
                <a:latin typeface="微软雅黑" pitchFamily="34" charset="-122"/>
                <a:ea typeface="微软雅黑" pitchFamily="34" charset="-122"/>
              </a:rPr>
              <a:t>项目成果展示</a:t>
            </a:r>
          </a:p>
        </p:txBody>
      </p:sp>
      <p:sp>
        <p:nvSpPr>
          <p:cNvPr id="40" name="TextBox 39"/>
          <p:cNvSpPr txBox="1"/>
          <p:nvPr/>
        </p:nvSpPr>
        <p:spPr>
          <a:xfrm>
            <a:off x="4392077" y="2339735"/>
            <a:ext cx="2233304" cy="379656"/>
          </a:xfrm>
          <a:prstGeom prst="rect">
            <a:avLst/>
          </a:prstGeom>
          <a:noFill/>
        </p:spPr>
        <p:txBody>
          <a:bodyPr wrap="none" rtlCol="0">
            <a:spAutoFit/>
          </a:bodyPr>
          <a:lstStyle/>
          <a:p>
            <a:pPr marL="609585" indent="-609585">
              <a:buFont typeface="Wingdings" pitchFamily="2" charset="2"/>
              <a:buChar char="Ø"/>
            </a:pPr>
            <a:r>
              <a:rPr lang="zh-CN" altLang="en-US" sz="1867" dirty="0">
                <a:solidFill>
                  <a:srgbClr val="404040"/>
                </a:solidFill>
                <a:latin typeface="微软雅黑" pitchFamily="34" charset="-122"/>
                <a:ea typeface="微软雅黑" pitchFamily="34" charset="-122"/>
              </a:rPr>
              <a:t>完成项目汇总</a:t>
            </a:r>
          </a:p>
        </p:txBody>
      </p:sp>
      <p:sp>
        <p:nvSpPr>
          <p:cNvPr id="15" name="文本框 14"/>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grpSp>
        <p:nvGrpSpPr>
          <p:cNvPr id="16" name="Group 94"/>
          <p:cNvGrpSpPr/>
          <p:nvPr/>
        </p:nvGrpSpPr>
        <p:grpSpPr>
          <a:xfrm>
            <a:off x="6625381" y="2199159"/>
            <a:ext cx="3920939" cy="3558247"/>
            <a:chOff x="2954336" y="1206696"/>
            <a:chExt cx="5294312" cy="5295904"/>
          </a:xfrm>
        </p:grpSpPr>
        <p:sp>
          <p:nvSpPr>
            <p:cNvPr id="17" name="Freeform 33"/>
            <p:cNvSpPr>
              <a:spLocks noEditPoints="1"/>
            </p:cNvSpPr>
            <p:nvPr/>
          </p:nvSpPr>
          <p:spPr bwMode="auto">
            <a:xfrm>
              <a:off x="3398836" y="1651196"/>
              <a:ext cx="4849812" cy="4851404"/>
            </a:xfrm>
            <a:custGeom>
              <a:avLst/>
              <a:gdLst>
                <a:gd name="T0" fmla="*/ 706 w 994"/>
                <a:gd name="T1" fmla="*/ 832 h 994"/>
                <a:gd name="T2" fmla="*/ 706 w 994"/>
                <a:gd name="T3" fmla="*/ 831 h 994"/>
                <a:gd name="T4" fmla="*/ 656 w 994"/>
                <a:gd name="T5" fmla="*/ 812 h 994"/>
                <a:gd name="T6" fmla="*/ 655 w 994"/>
                <a:gd name="T7" fmla="*/ 812 h 994"/>
                <a:gd name="T8" fmla="*/ 653 w 994"/>
                <a:gd name="T9" fmla="*/ 812 h 994"/>
                <a:gd name="T10" fmla="*/ 652 w 994"/>
                <a:gd name="T11" fmla="*/ 812 h 994"/>
                <a:gd name="T12" fmla="*/ 651 w 994"/>
                <a:gd name="T13" fmla="*/ 812 h 994"/>
                <a:gd name="T14" fmla="*/ 958 w 994"/>
                <a:gd name="T15" fmla="*/ 826 h 994"/>
                <a:gd name="T16" fmla="*/ 958 w 994"/>
                <a:gd name="T17" fmla="*/ 827 h 994"/>
                <a:gd name="T18" fmla="*/ 958 w 994"/>
                <a:gd name="T19" fmla="*/ 828 h 994"/>
                <a:gd name="T20" fmla="*/ 958 w 994"/>
                <a:gd name="T21" fmla="*/ 829 h 994"/>
                <a:gd name="T22" fmla="*/ 958 w 994"/>
                <a:gd name="T23" fmla="*/ 829 h 994"/>
                <a:gd name="T24" fmla="*/ 958 w 994"/>
                <a:gd name="T25" fmla="*/ 830 h 994"/>
                <a:gd name="T26" fmla="*/ 958 w 994"/>
                <a:gd name="T27" fmla="*/ 831 h 994"/>
                <a:gd name="T28" fmla="*/ 832 w 994"/>
                <a:gd name="T29" fmla="*/ 958 h 994"/>
                <a:gd name="T30" fmla="*/ 831 w 994"/>
                <a:gd name="T31" fmla="*/ 958 h 994"/>
                <a:gd name="T32" fmla="*/ 830 w 994"/>
                <a:gd name="T33" fmla="*/ 958 h 994"/>
                <a:gd name="T34" fmla="*/ 937 w 994"/>
                <a:gd name="T35" fmla="*/ 762 h 994"/>
                <a:gd name="T36" fmla="*/ 497 w 994"/>
                <a:gd name="T37" fmla="*/ 654 h 994"/>
                <a:gd name="T38" fmla="*/ 497 w 994"/>
                <a:gd name="T39" fmla="*/ 653 h 994"/>
                <a:gd name="T40" fmla="*/ 497 w 994"/>
                <a:gd name="T41" fmla="*/ 652 h 994"/>
                <a:gd name="T42" fmla="*/ 433 w 994"/>
                <a:gd name="T43" fmla="*/ 628 h 994"/>
                <a:gd name="T44" fmla="*/ 431 w 994"/>
                <a:gd name="T45" fmla="*/ 628 h 994"/>
                <a:gd name="T46" fmla="*/ 430 w 994"/>
                <a:gd name="T47" fmla="*/ 628 h 994"/>
                <a:gd name="T48" fmla="*/ 428 w 994"/>
                <a:gd name="T49" fmla="*/ 628 h 994"/>
                <a:gd name="T50" fmla="*/ 426 w 994"/>
                <a:gd name="T51" fmla="*/ 628 h 994"/>
                <a:gd name="T52" fmla="*/ 812 w 994"/>
                <a:gd name="T53" fmla="*/ 650 h 994"/>
                <a:gd name="T54" fmla="*/ 812 w 994"/>
                <a:gd name="T55" fmla="*/ 651 h 994"/>
                <a:gd name="T56" fmla="*/ 812 w 994"/>
                <a:gd name="T57" fmla="*/ 652 h 994"/>
                <a:gd name="T58" fmla="*/ 812 w 994"/>
                <a:gd name="T59" fmla="*/ 653 h 994"/>
                <a:gd name="T60" fmla="*/ 812 w 994"/>
                <a:gd name="T61" fmla="*/ 654 h 994"/>
                <a:gd name="T62" fmla="*/ 812 w 994"/>
                <a:gd name="T63" fmla="*/ 655 h 994"/>
                <a:gd name="T64" fmla="*/ 831 w 994"/>
                <a:gd name="T65" fmla="*/ 706 h 994"/>
                <a:gd name="T66" fmla="*/ 832 w 994"/>
                <a:gd name="T67" fmla="*/ 706 h 994"/>
                <a:gd name="T68" fmla="*/ 234 w 994"/>
                <a:gd name="T69" fmla="*/ 431 h 994"/>
                <a:gd name="T70" fmla="*/ 234 w 994"/>
                <a:gd name="T71" fmla="*/ 430 h 994"/>
                <a:gd name="T72" fmla="*/ 234 w 994"/>
                <a:gd name="T73" fmla="*/ 429 h 994"/>
                <a:gd name="T74" fmla="*/ 157 w 994"/>
                <a:gd name="T75" fmla="*/ 402 h 994"/>
                <a:gd name="T76" fmla="*/ 156 w 994"/>
                <a:gd name="T77" fmla="*/ 402 h 994"/>
                <a:gd name="T78" fmla="*/ 154 w 994"/>
                <a:gd name="T79" fmla="*/ 402 h 994"/>
                <a:gd name="T80" fmla="*/ 153 w 994"/>
                <a:gd name="T81" fmla="*/ 402 h 994"/>
                <a:gd name="T82" fmla="*/ 628 w 994"/>
                <a:gd name="T83" fmla="*/ 426 h 994"/>
                <a:gd name="T84" fmla="*/ 628 w 994"/>
                <a:gd name="T85" fmla="*/ 427 h 994"/>
                <a:gd name="T86" fmla="*/ 628 w 994"/>
                <a:gd name="T87" fmla="*/ 429 h 994"/>
                <a:gd name="T88" fmla="*/ 628 w 994"/>
                <a:gd name="T89" fmla="*/ 430 h 994"/>
                <a:gd name="T90" fmla="*/ 628 w 994"/>
                <a:gd name="T91" fmla="*/ 431 h 994"/>
                <a:gd name="T92" fmla="*/ 628 w 994"/>
                <a:gd name="T93" fmla="*/ 433 h 994"/>
                <a:gd name="T94" fmla="*/ 621 w 994"/>
                <a:gd name="T95" fmla="*/ 500 h 994"/>
                <a:gd name="T96" fmla="*/ 649 w 994"/>
                <a:gd name="T97" fmla="*/ 497 h 994"/>
                <a:gd name="T98" fmla="*/ 651 w 994"/>
                <a:gd name="T99" fmla="*/ 497 h 994"/>
                <a:gd name="T100" fmla="*/ 652 w 994"/>
                <a:gd name="T101" fmla="*/ 497 h 994"/>
                <a:gd name="T102" fmla="*/ 653 w 994"/>
                <a:gd name="T103" fmla="*/ 497 h 994"/>
                <a:gd name="T104" fmla="*/ 654 w 994"/>
                <a:gd name="T105" fmla="*/ 497 h 994"/>
                <a:gd name="T106" fmla="*/ 347 w 994"/>
                <a:gd name="T107" fmla="*/ 0 h 994"/>
                <a:gd name="T108" fmla="*/ 402 w 994"/>
                <a:gd name="T109" fmla="*/ 154 h 994"/>
                <a:gd name="T110" fmla="*/ 402 w 994"/>
                <a:gd name="T111" fmla="*/ 155 h 994"/>
                <a:gd name="T112" fmla="*/ 402 w 994"/>
                <a:gd name="T113" fmla="*/ 156 h 994"/>
                <a:gd name="T114" fmla="*/ 429 w 994"/>
                <a:gd name="T115" fmla="*/ 234 h 994"/>
                <a:gd name="T116" fmla="*/ 431 w 994"/>
                <a:gd name="T117" fmla="*/ 234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94" h="994">
                  <a:moveTo>
                    <a:pt x="562" y="782"/>
                  </a:moveTo>
                  <a:cubicBezTo>
                    <a:pt x="591" y="822"/>
                    <a:pt x="638" y="848"/>
                    <a:pt x="690" y="848"/>
                  </a:cubicBezTo>
                  <a:cubicBezTo>
                    <a:pt x="696" y="848"/>
                    <a:pt x="701" y="847"/>
                    <a:pt x="707" y="847"/>
                  </a:cubicBezTo>
                  <a:cubicBezTo>
                    <a:pt x="706" y="842"/>
                    <a:pt x="706" y="837"/>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21"/>
                    <a:pt x="707" y="811"/>
                    <a:pt x="709" y="802"/>
                  </a:cubicBezTo>
                  <a:cubicBezTo>
                    <a:pt x="693" y="808"/>
                    <a:pt x="675" y="812"/>
                    <a:pt x="656" y="812"/>
                  </a:cubicBezTo>
                  <a:cubicBezTo>
                    <a:pt x="656" y="812"/>
                    <a:pt x="656" y="812"/>
                    <a:pt x="656" y="812"/>
                  </a:cubicBezTo>
                  <a:cubicBezTo>
                    <a:pt x="656" y="812"/>
                    <a:pt x="656" y="812"/>
                    <a:pt x="656" y="812"/>
                  </a:cubicBezTo>
                  <a:cubicBezTo>
                    <a:pt x="656" y="812"/>
                    <a:pt x="656" y="812"/>
                    <a:pt x="656" y="812"/>
                  </a:cubicBezTo>
                  <a:cubicBezTo>
                    <a:pt x="656" y="812"/>
                    <a:pt x="656" y="812"/>
                    <a:pt x="656" y="812"/>
                  </a:cubicBezTo>
                  <a:cubicBezTo>
                    <a:pt x="656" y="812"/>
                    <a:pt x="656" y="812"/>
                    <a:pt x="656" y="812"/>
                  </a:cubicBezTo>
                  <a:cubicBezTo>
                    <a:pt x="656" y="812"/>
                    <a:pt x="656" y="812"/>
                    <a:pt x="656"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1" y="812"/>
                    <a:pt x="651" y="812"/>
                  </a:cubicBezTo>
                  <a:cubicBezTo>
                    <a:pt x="651" y="812"/>
                    <a:pt x="651" y="812"/>
                    <a:pt x="651" y="812"/>
                  </a:cubicBezTo>
                  <a:cubicBezTo>
                    <a:pt x="651" y="812"/>
                    <a:pt x="651" y="812"/>
                    <a:pt x="651" y="812"/>
                  </a:cubicBezTo>
                  <a:cubicBezTo>
                    <a:pt x="651" y="812"/>
                    <a:pt x="651" y="812"/>
                    <a:pt x="651" y="812"/>
                  </a:cubicBezTo>
                  <a:cubicBezTo>
                    <a:pt x="651" y="812"/>
                    <a:pt x="651" y="812"/>
                    <a:pt x="651" y="812"/>
                  </a:cubicBezTo>
                  <a:cubicBezTo>
                    <a:pt x="651" y="812"/>
                    <a:pt x="651" y="812"/>
                    <a:pt x="651" y="812"/>
                  </a:cubicBezTo>
                  <a:cubicBezTo>
                    <a:pt x="651" y="812"/>
                    <a:pt x="651" y="812"/>
                    <a:pt x="650" y="812"/>
                  </a:cubicBezTo>
                  <a:cubicBezTo>
                    <a:pt x="650" y="812"/>
                    <a:pt x="650" y="812"/>
                    <a:pt x="650" y="812"/>
                  </a:cubicBezTo>
                  <a:cubicBezTo>
                    <a:pt x="650" y="812"/>
                    <a:pt x="650" y="812"/>
                    <a:pt x="650" y="812"/>
                  </a:cubicBezTo>
                  <a:cubicBezTo>
                    <a:pt x="650" y="812"/>
                    <a:pt x="650" y="812"/>
                    <a:pt x="650" y="812"/>
                  </a:cubicBezTo>
                  <a:cubicBezTo>
                    <a:pt x="617" y="811"/>
                    <a:pt x="587" y="800"/>
                    <a:pt x="562" y="782"/>
                  </a:cubicBezTo>
                  <a:moveTo>
                    <a:pt x="937" y="762"/>
                  </a:moveTo>
                  <a:cubicBezTo>
                    <a:pt x="949" y="781"/>
                    <a:pt x="957" y="802"/>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2"/>
                    <a:pt x="958" y="832"/>
                    <a:pt x="958" y="832"/>
                  </a:cubicBezTo>
                  <a:cubicBezTo>
                    <a:pt x="958" y="832"/>
                    <a:pt x="958" y="832"/>
                    <a:pt x="958" y="832"/>
                  </a:cubicBezTo>
                  <a:cubicBezTo>
                    <a:pt x="958" y="832"/>
                    <a:pt x="958" y="832"/>
                    <a:pt x="958" y="832"/>
                  </a:cubicBezTo>
                  <a:cubicBezTo>
                    <a:pt x="958" y="832"/>
                    <a:pt x="958" y="832"/>
                    <a:pt x="958" y="832"/>
                  </a:cubicBezTo>
                  <a:cubicBezTo>
                    <a:pt x="958" y="901"/>
                    <a:pt x="902" y="958"/>
                    <a:pt x="832" y="958"/>
                  </a:cubicBezTo>
                  <a:cubicBezTo>
                    <a:pt x="832" y="958"/>
                    <a:pt x="832" y="958"/>
                    <a:pt x="832" y="958"/>
                  </a:cubicBezTo>
                  <a:cubicBezTo>
                    <a:pt x="832" y="958"/>
                    <a:pt x="832" y="958"/>
                    <a:pt x="832" y="958"/>
                  </a:cubicBezTo>
                  <a:cubicBezTo>
                    <a:pt x="832" y="958"/>
                    <a:pt x="832" y="958"/>
                    <a:pt x="832" y="958"/>
                  </a:cubicBezTo>
                  <a:cubicBezTo>
                    <a:pt x="832" y="958"/>
                    <a:pt x="832" y="958"/>
                    <a:pt x="832" y="958"/>
                  </a:cubicBezTo>
                  <a:cubicBezTo>
                    <a:pt x="832"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29" y="958"/>
                  </a:cubicBezTo>
                  <a:cubicBezTo>
                    <a:pt x="829" y="958"/>
                    <a:pt x="829" y="958"/>
                    <a:pt x="829" y="958"/>
                  </a:cubicBezTo>
                  <a:cubicBezTo>
                    <a:pt x="805" y="957"/>
                    <a:pt x="782" y="950"/>
                    <a:pt x="763" y="937"/>
                  </a:cubicBezTo>
                  <a:cubicBezTo>
                    <a:pt x="785" y="971"/>
                    <a:pt x="824" y="994"/>
                    <a:pt x="868" y="994"/>
                  </a:cubicBezTo>
                  <a:cubicBezTo>
                    <a:pt x="937" y="994"/>
                    <a:pt x="994" y="937"/>
                    <a:pt x="994" y="868"/>
                  </a:cubicBezTo>
                  <a:cubicBezTo>
                    <a:pt x="994" y="824"/>
                    <a:pt x="971" y="785"/>
                    <a:pt x="937" y="762"/>
                  </a:cubicBezTo>
                  <a:moveTo>
                    <a:pt x="311" y="587"/>
                  </a:moveTo>
                  <a:cubicBezTo>
                    <a:pt x="347" y="634"/>
                    <a:pt x="404" y="664"/>
                    <a:pt x="467" y="664"/>
                  </a:cubicBezTo>
                  <a:cubicBezTo>
                    <a:pt x="477" y="664"/>
                    <a:pt x="487" y="663"/>
                    <a:pt x="497" y="662"/>
                  </a:cubicBezTo>
                  <a:cubicBezTo>
                    <a:pt x="497" y="659"/>
                    <a:pt x="497" y="657"/>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2"/>
                  </a:cubicBezTo>
                  <a:cubicBezTo>
                    <a:pt x="497" y="652"/>
                    <a:pt x="497" y="652"/>
                    <a:pt x="497" y="652"/>
                  </a:cubicBezTo>
                  <a:cubicBezTo>
                    <a:pt x="497" y="652"/>
                    <a:pt x="497" y="652"/>
                    <a:pt x="497" y="652"/>
                  </a:cubicBezTo>
                  <a:cubicBezTo>
                    <a:pt x="497" y="652"/>
                    <a:pt x="497" y="652"/>
                    <a:pt x="497" y="652"/>
                  </a:cubicBezTo>
                  <a:cubicBezTo>
                    <a:pt x="497" y="652"/>
                    <a:pt x="497" y="652"/>
                    <a:pt x="497" y="652"/>
                  </a:cubicBezTo>
                  <a:cubicBezTo>
                    <a:pt x="497" y="652"/>
                    <a:pt x="497" y="652"/>
                    <a:pt x="497" y="652"/>
                  </a:cubicBezTo>
                  <a:cubicBezTo>
                    <a:pt x="497" y="652"/>
                    <a:pt x="497" y="652"/>
                    <a:pt x="497" y="652"/>
                  </a:cubicBezTo>
                  <a:cubicBezTo>
                    <a:pt x="497" y="639"/>
                    <a:pt x="499" y="627"/>
                    <a:pt x="502" y="615"/>
                  </a:cubicBezTo>
                  <a:cubicBezTo>
                    <a:pt x="481" y="623"/>
                    <a:pt x="458" y="628"/>
                    <a:pt x="434" y="628"/>
                  </a:cubicBezTo>
                  <a:cubicBezTo>
                    <a:pt x="434" y="628"/>
                    <a:pt x="434" y="628"/>
                    <a:pt x="434" y="628"/>
                  </a:cubicBezTo>
                  <a:cubicBezTo>
                    <a:pt x="434" y="628"/>
                    <a:pt x="434" y="628"/>
                    <a:pt x="433" y="628"/>
                  </a:cubicBezTo>
                  <a:cubicBezTo>
                    <a:pt x="433" y="628"/>
                    <a:pt x="433" y="628"/>
                    <a:pt x="433" y="628"/>
                  </a:cubicBezTo>
                  <a:cubicBezTo>
                    <a:pt x="433" y="628"/>
                    <a:pt x="433" y="628"/>
                    <a:pt x="433" y="628"/>
                  </a:cubicBezTo>
                  <a:cubicBezTo>
                    <a:pt x="433" y="628"/>
                    <a:pt x="433" y="628"/>
                    <a:pt x="433" y="628"/>
                  </a:cubicBezTo>
                  <a:cubicBezTo>
                    <a:pt x="433" y="628"/>
                    <a:pt x="433" y="628"/>
                    <a:pt x="433" y="628"/>
                  </a:cubicBezTo>
                  <a:cubicBezTo>
                    <a:pt x="433" y="628"/>
                    <a:pt x="433" y="628"/>
                    <a:pt x="433" y="628"/>
                  </a:cubicBezTo>
                  <a:cubicBezTo>
                    <a:pt x="433" y="628"/>
                    <a:pt x="433" y="628"/>
                    <a:pt x="433" y="628"/>
                  </a:cubicBezTo>
                  <a:cubicBezTo>
                    <a:pt x="433" y="628"/>
                    <a:pt x="432" y="628"/>
                    <a:pt x="432" y="628"/>
                  </a:cubicBezTo>
                  <a:cubicBezTo>
                    <a:pt x="432" y="628"/>
                    <a:pt x="432" y="628"/>
                    <a:pt x="432" y="628"/>
                  </a:cubicBezTo>
                  <a:cubicBezTo>
                    <a:pt x="432" y="628"/>
                    <a:pt x="432" y="628"/>
                    <a:pt x="432" y="628"/>
                  </a:cubicBezTo>
                  <a:cubicBezTo>
                    <a:pt x="432" y="628"/>
                    <a:pt x="432" y="628"/>
                    <a:pt x="432" y="628"/>
                  </a:cubicBezTo>
                  <a:cubicBezTo>
                    <a:pt x="432" y="628"/>
                    <a:pt x="432" y="628"/>
                    <a:pt x="432" y="628"/>
                  </a:cubicBezTo>
                  <a:cubicBezTo>
                    <a:pt x="432" y="628"/>
                    <a:pt x="432" y="628"/>
                    <a:pt x="432" y="628"/>
                  </a:cubicBezTo>
                  <a:cubicBezTo>
                    <a:pt x="432" y="628"/>
                    <a:pt x="431" y="628"/>
                    <a:pt x="431" y="628"/>
                  </a:cubicBezTo>
                  <a:cubicBezTo>
                    <a:pt x="431" y="628"/>
                    <a:pt x="431" y="628"/>
                    <a:pt x="431" y="628"/>
                  </a:cubicBezTo>
                  <a:cubicBezTo>
                    <a:pt x="431" y="628"/>
                    <a:pt x="431" y="628"/>
                    <a:pt x="431" y="628"/>
                  </a:cubicBezTo>
                  <a:cubicBezTo>
                    <a:pt x="431" y="628"/>
                    <a:pt x="431" y="628"/>
                    <a:pt x="431" y="628"/>
                  </a:cubicBezTo>
                  <a:cubicBezTo>
                    <a:pt x="431" y="628"/>
                    <a:pt x="431" y="628"/>
                    <a:pt x="431" y="628"/>
                  </a:cubicBezTo>
                  <a:cubicBezTo>
                    <a:pt x="431" y="628"/>
                    <a:pt x="431" y="628"/>
                    <a:pt x="430" y="628"/>
                  </a:cubicBezTo>
                  <a:cubicBezTo>
                    <a:pt x="430" y="628"/>
                    <a:pt x="430" y="628"/>
                    <a:pt x="430" y="628"/>
                  </a:cubicBezTo>
                  <a:cubicBezTo>
                    <a:pt x="430" y="628"/>
                    <a:pt x="430" y="628"/>
                    <a:pt x="430" y="628"/>
                  </a:cubicBezTo>
                  <a:cubicBezTo>
                    <a:pt x="430" y="628"/>
                    <a:pt x="430" y="628"/>
                    <a:pt x="430" y="628"/>
                  </a:cubicBezTo>
                  <a:cubicBezTo>
                    <a:pt x="430" y="628"/>
                    <a:pt x="430" y="628"/>
                    <a:pt x="430" y="628"/>
                  </a:cubicBezTo>
                  <a:cubicBezTo>
                    <a:pt x="430" y="628"/>
                    <a:pt x="430" y="628"/>
                    <a:pt x="430" y="628"/>
                  </a:cubicBezTo>
                  <a:cubicBezTo>
                    <a:pt x="430" y="628"/>
                    <a:pt x="430" y="628"/>
                    <a:pt x="429" y="628"/>
                  </a:cubicBezTo>
                  <a:cubicBezTo>
                    <a:pt x="429" y="628"/>
                    <a:pt x="429" y="628"/>
                    <a:pt x="429" y="628"/>
                  </a:cubicBezTo>
                  <a:cubicBezTo>
                    <a:pt x="429" y="628"/>
                    <a:pt x="429" y="628"/>
                    <a:pt x="429" y="628"/>
                  </a:cubicBezTo>
                  <a:cubicBezTo>
                    <a:pt x="429" y="628"/>
                    <a:pt x="429" y="628"/>
                    <a:pt x="429" y="628"/>
                  </a:cubicBezTo>
                  <a:cubicBezTo>
                    <a:pt x="429" y="628"/>
                    <a:pt x="429" y="628"/>
                    <a:pt x="429" y="628"/>
                  </a:cubicBezTo>
                  <a:cubicBezTo>
                    <a:pt x="429" y="628"/>
                    <a:pt x="429" y="628"/>
                    <a:pt x="429" y="628"/>
                  </a:cubicBezTo>
                  <a:cubicBezTo>
                    <a:pt x="429" y="628"/>
                    <a:pt x="429" y="628"/>
                    <a:pt x="429" y="628"/>
                  </a:cubicBezTo>
                  <a:cubicBezTo>
                    <a:pt x="429" y="628"/>
                    <a:pt x="429" y="628"/>
                    <a:pt x="428" y="628"/>
                  </a:cubicBezTo>
                  <a:cubicBezTo>
                    <a:pt x="428" y="628"/>
                    <a:pt x="428" y="628"/>
                    <a:pt x="428" y="628"/>
                  </a:cubicBezTo>
                  <a:cubicBezTo>
                    <a:pt x="428" y="628"/>
                    <a:pt x="428" y="628"/>
                    <a:pt x="428" y="628"/>
                  </a:cubicBezTo>
                  <a:cubicBezTo>
                    <a:pt x="428" y="628"/>
                    <a:pt x="428" y="628"/>
                    <a:pt x="428" y="628"/>
                  </a:cubicBezTo>
                  <a:cubicBezTo>
                    <a:pt x="428" y="628"/>
                    <a:pt x="428" y="628"/>
                    <a:pt x="428" y="628"/>
                  </a:cubicBezTo>
                  <a:cubicBezTo>
                    <a:pt x="428" y="628"/>
                    <a:pt x="428" y="628"/>
                    <a:pt x="428" y="628"/>
                  </a:cubicBezTo>
                  <a:cubicBezTo>
                    <a:pt x="428" y="628"/>
                    <a:pt x="428" y="628"/>
                    <a:pt x="427" y="628"/>
                  </a:cubicBezTo>
                  <a:cubicBezTo>
                    <a:pt x="427" y="628"/>
                    <a:pt x="427" y="628"/>
                    <a:pt x="427" y="628"/>
                  </a:cubicBezTo>
                  <a:cubicBezTo>
                    <a:pt x="427" y="628"/>
                    <a:pt x="427" y="628"/>
                    <a:pt x="427" y="628"/>
                  </a:cubicBezTo>
                  <a:cubicBezTo>
                    <a:pt x="427" y="628"/>
                    <a:pt x="427" y="628"/>
                    <a:pt x="427" y="628"/>
                  </a:cubicBezTo>
                  <a:cubicBezTo>
                    <a:pt x="427" y="628"/>
                    <a:pt x="426" y="628"/>
                    <a:pt x="426" y="628"/>
                  </a:cubicBezTo>
                  <a:cubicBezTo>
                    <a:pt x="426" y="628"/>
                    <a:pt x="426" y="628"/>
                    <a:pt x="426" y="628"/>
                  </a:cubicBezTo>
                  <a:cubicBezTo>
                    <a:pt x="426" y="628"/>
                    <a:pt x="426" y="628"/>
                    <a:pt x="426" y="628"/>
                  </a:cubicBezTo>
                  <a:cubicBezTo>
                    <a:pt x="426" y="628"/>
                    <a:pt x="426" y="628"/>
                    <a:pt x="426" y="628"/>
                  </a:cubicBezTo>
                  <a:cubicBezTo>
                    <a:pt x="383" y="627"/>
                    <a:pt x="343" y="612"/>
                    <a:pt x="311" y="587"/>
                  </a:cubicBezTo>
                  <a:moveTo>
                    <a:pt x="783" y="562"/>
                  </a:moveTo>
                  <a:cubicBezTo>
                    <a:pt x="800" y="587"/>
                    <a:pt x="811" y="617"/>
                    <a:pt x="812" y="649"/>
                  </a:cubicBezTo>
                  <a:cubicBezTo>
                    <a:pt x="812" y="649"/>
                    <a:pt x="812" y="649"/>
                    <a:pt x="812" y="649"/>
                  </a:cubicBezTo>
                  <a:cubicBezTo>
                    <a:pt x="812" y="649"/>
                    <a:pt x="812" y="650"/>
                    <a:pt x="812" y="650"/>
                  </a:cubicBezTo>
                  <a:cubicBezTo>
                    <a:pt x="812" y="650"/>
                    <a:pt x="812" y="650"/>
                    <a:pt x="812" y="650"/>
                  </a:cubicBezTo>
                  <a:cubicBezTo>
                    <a:pt x="812" y="650"/>
                    <a:pt x="812" y="650"/>
                    <a:pt x="812" y="650"/>
                  </a:cubicBezTo>
                  <a:cubicBezTo>
                    <a:pt x="812" y="650"/>
                    <a:pt x="812" y="650"/>
                    <a:pt x="812" y="650"/>
                  </a:cubicBezTo>
                  <a:cubicBezTo>
                    <a:pt x="812" y="650"/>
                    <a:pt x="812" y="650"/>
                    <a:pt x="812" y="650"/>
                  </a:cubicBezTo>
                  <a:cubicBezTo>
                    <a:pt x="812" y="650"/>
                    <a:pt x="812" y="650"/>
                    <a:pt x="812" y="650"/>
                  </a:cubicBezTo>
                  <a:cubicBezTo>
                    <a:pt x="812" y="650"/>
                    <a:pt x="812" y="650"/>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6"/>
                    <a:pt x="812" y="656"/>
                  </a:cubicBezTo>
                  <a:cubicBezTo>
                    <a:pt x="812" y="656"/>
                    <a:pt x="812" y="656"/>
                    <a:pt x="812" y="656"/>
                  </a:cubicBezTo>
                  <a:cubicBezTo>
                    <a:pt x="812" y="656"/>
                    <a:pt x="812" y="656"/>
                    <a:pt x="812" y="656"/>
                  </a:cubicBezTo>
                  <a:cubicBezTo>
                    <a:pt x="812" y="656"/>
                    <a:pt x="812" y="656"/>
                    <a:pt x="812" y="656"/>
                  </a:cubicBezTo>
                  <a:cubicBezTo>
                    <a:pt x="812" y="675"/>
                    <a:pt x="809" y="692"/>
                    <a:pt x="802" y="709"/>
                  </a:cubicBezTo>
                  <a:cubicBezTo>
                    <a:pt x="812" y="707"/>
                    <a:pt x="821" y="706"/>
                    <a:pt x="831" y="706"/>
                  </a:cubicBezTo>
                  <a:cubicBezTo>
                    <a:pt x="831" y="706"/>
                    <a:pt x="831" y="706"/>
                    <a:pt x="831" y="706"/>
                  </a:cubicBezTo>
                  <a:cubicBezTo>
                    <a:pt x="831" y="706"/>
                    <a:pt x="831" y="706"/>
                    <a:pt x="831" y="706"/>
                  </a:cubicBezTo>
                  <a:cubicBezTo>
                    <a:pt x="831" y="706"/>
                    <a:pt x="831" y="706"/>
                    <a:pt x="831" y="706"/>
                  </a:cubicBezTo>
                  <a:cubicBezTo>
                    <a:pt x="831" y="706"/>
                    <a:pt x="831" y="706"/>
                    <a:pt x="831"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7" y="706"/>
                    <a:pt x="842" y="706"/>
                    <a:pt x="847" y="706"/>
                  </a:cubicBezTo>
                  <a:cubicBezTo>
                    <a:pt x="848" y="701"/>
                    <a:pt x="848" y="696"/>
                    <a:pt x="848" y="690"/>
                  </a:cubicBezTo>
                  <a:cubicBezTo>
                    <a:pt x="848" y="637"/>
                    <a:pt x="822" y="591"/>
                    <a:pt x="783" y="562"/>
                  </a:cubicBezTo>
                  <a:moveTo>
                    <a:pt x="0" y="346"/>
                  </a:moveTo>
                  <a:cubicBezTo>
                    <a:pt x="46" y="402"/>
                    <a:pt x="114" y="437"/>
                    <a:pt x="191" y="437"/>
                  </a:cubicBezTo>
                  <a:cubicBezTo>
                    <a:pt x="206" y="437"/>
                    <a:pt x="220" y="436"/>
                    <a:pt x="234" y="434"/>
                  </a:cubicBezTo>
                  <a:cubicBezTo>
                    <a:pt x="234" y="433"/>
                    <a:pt x="234" y="432"/>
                    <a:pt x="234" y="431"/>
                  </a:cubicBezTo>
                  <a:cubicBezTo>
                    <a:pt x="234" y="431"/>
                    <a:pt x="234" y="431"/>
                    <a:pt x="234" y="431"/>
                  </a:cubicBezTo>
                  <a:cubicBezTo>
                    <a:pt x="234" y="431"/>
                    <a:pt x="234" y="431"/>
                    <a:pt x="234" y="431"/>
                  </a:cubicBezTo>
                  <a:cubicBezTo>
                    <a:pt x="234" y="431"/>
                    <a:pt x="234" y="431"/>
                    <a:pt x="234" y="431"/>
                  </a:cubicBezTo>
                  <a:cubicBezTo>
                    <a:pt x="234" y="431"/>
                    <a:pt x="234" y="431"/>
                    <a:pt x="234" y="431"/>
                  </a:cubicBezTo>
                  <a:cubicBezTo>
                    <a:pt x="234" y="431"/>
                    <a:pt x="234" y="431"/>
                    <a:pt x="234" y="431"/>
                  </a:cubicBezTo>
                  <a:cubicBezTo>
                    <a:pt x="234" y="431"/>
                    <a:pt x="234" y="431"/>
                    <a:pt x="234" y="431"/>
                  </a:cubicBezTo>
                  <a:cubicBezTo>
                    <a:pt x="234" y="431"/>
                    <a:pt x="234" y="431"/>
                    <a:pt x="234" y="430"/>
                  </a:cubicBezTo>
                  <a:cubicBezTo>
                    <a:pt x="234" y="430"/>
                    <a:pt x="234" y="430"/>
                    <a:pt x="234" y="430"/>
                  </a:cubicBezTo>
                  <a:cubicBezTo>
                    <a:pt x="234" y="430"/>
                    <a:pt x="234" y="430"/>
                    <a:pt x="234" y="430"/>
                  </a:cubicBezTo>
                  <a:cubicBezTo>
                    <a:pt x="234" y="430"/>
                    <a:pt x="234" y="430"/>
                    <a:pt x="234" y="430"/>
                  </a:cubicBezTo>
                  <a:cubicBezTo>
                    <a:pt x="234" y="430"/>
                    <a:pt x="234" y="430"/>
                    <a:pt x="234" y="430"/>
                  </a:cubicBezTo>
                  <a:cubicBezTo>
                    <a:pt x="234" y="430"/>
                    <a:pt x="234" y="430"/>
                    <a:pt x="234" y="430"/>
                  </a:cubicBezTo>
                  <a:cubicBezTo>
                    <a:pt x="234" y="430"/>
                    <a:pt x="234" y="430"/>
                    <a:pt x="234" y="429"/>
                  </a:cubicBezTo>
                  <a:cubicBezTo>
                    <a:pt x="234" y="429"/>
                    <a:pt x="234" y="429"/>
                    <a:pt x="234" y="429"/>
                  </a:cubicBezTo>
                  <a:cubicBezTo>
                    <a:pt x="234" y="429"/>
                    <a:pt x="234" y="429"/>
                    <a:pt x="234" y="429"/>
                  </a:cubicBezTo>
                  <a:cubicBezTo>
                    <a:pt x="234" y="429"/>
                    <a:pt x="234" y="429"/>
                    <a:pt x="234" y="429"/>
                  </a:cubicBezTo>
                  <a:cubicBezTo>
                    <a:pt x="234" y="429"/>
                    <a:pt x="234" y="429"/>
                    <a:pt x="234" y="429"/>
                  </a:cubicBezTo>
                  <a:cubicBezTo>
                    <a:pt x="234" y="429"/>
                    <a:pt x="234" y="429"/>
                    <a:pt x="234" y="429"/>
                  </a:cubicBezTo>
                  <a:cubicBezTo>
                    <a:pt x="234" y="429"/>
                    <a:pt x="234" y="429"/>
                    <a:pt x="234" y="429"/>
                  </a:cubicBezTo>
                  <a:cubicBezTo>
                    <a:pt x="234" y="429"/>
                    <a:pt x="234" y="428"/>
                    <a:pt x="234" y="428"/>
                  </a:cubicBezTo>
                  <a:cubicBezTo>
                    <a:pt x="234" y="428"/>
                    <a:pt x="234" y="428"/>
                    <a:pt x="234" y="428"/>
                  </a:cubicBezTo>
                  <a:cubicBezTo>
                    <a:pt x="234" y="428"/>
                    <a:pt x="234" y="428"/>
                    <a:pt x="234" y="428"/>
                  </a:cubicBezTo>
                  <a:cubicBezTo>
                    <a:pt x="234" y="428"/>
                    <a:pt x="234" y="428"/>
                    <a:pt x="234" y="428"/>
                  </a:cubicBezTo>
                  <a:cubicBezTo>
                    <a:pt x="234" y="428"/>
                    <a:pt x="234" y="428"/>
                    <a:pt x="234" y="428"/>
                  </a:cubicBezTo>
                  <a:cubicBezTo>
                    <a:pt x="234" y="428"/>
                    <a:pt x="234" y="428"/>
                    <a:pt x="234" y="428"/>
                  </a:cubicBezTo>
                  <a:cubicBezTo>
                    <a:pt x="235" y="414"/>
                    <a:pt x="236" y="400"/>
                    <a:pt x="239" y="387"/>
                  </a:cubicBezTo>
                  <a:cubicBezTo>
                    <a:pt x="214" y="396"/>
                    <a:pt x="186" y="401"/>
                    <a:pt x="157" y="402"/>
                  </a:cubicBezTo>
                  <a:cubicBezTo>
                    <a:pt x="157" y="402"/>
                    <a:pt x="157" y="402"/>
                    <a:pt x="157" y="402"/>
                  </a:cubicBezTo>
                  <a:cubicBezTo>
                    <a:pt x="157" y="402"/>
                    <a:pt x="157" y="402"/>
                    <a:pt x="157" y="402"/>
                  </a:cubicBezTo>
                  <a:cubicBezTo>
                    <a:pt x="157" y="402"/>
                    <a:pt x="157" y="402"/>
                    <a:pt x="157" y="402"/>
                  </a:cubicBezTo>
                  <a:cubicBezTo>
                    <a:pt x="157" y="402"/>
                    <a:pt x="157" y="402"/>
                    <a:pt x="157" y="402"/>
                  </a:cubicBezTo>
                  <a:cubicBezTo>
                    <a:pt x="157" y="402"/>
                    <a:pt x="157" y="402"/>
                    <a:pt x="157" y="402"/>
                  </a:cubicBezTo>
                  <a:cubicBezTo>
                    <a:pt x="157" y="402"/>
                    <a:pt x="156" y="402"/>
                    <a:pt x="156" y="402"/>
                  </a:cubicBezTo>
                  <a:cubicBezTo>
                    <a:pt x="156" y="402"/>
                    <a:pt x="156" y="402"/>
                    <a:pt x="156" y="402"/>
                  </a:cubicBezTo>
                  <a:cubicBezTo>
                    <a:pt x="156" y="402"/>
                    <a:pt x="156" y="402"/>
                    <a:pt x="156" y="402"/>
                  </a:cubicBezTo>
                  <a:cubicBezTo>
                    <a:pt x="156" y="402"/>
                    <a:pt x="156" y="402"/>
                    <a:pt x="156" y="402"/>
                  </a:cubicBezTo>
                  <a:cubicBezTo>
                    <a:pt x="156" y="402"/>
                    <a:pt x="156" y="402"/>
                    <a:pt x="156" y="402"/>
                  </a:cubicBezTo>
                  <a:cubicBezTo>
                    <a:pt x="156" y="402"/>
                    <a:pt x="156" y="402"/>
                    <a:pt x="156" y="402"/>
                  </a:cubicBezTo>
                  <a:cubicBezTo>
                    <a:pt x="156" y="402"/>
                    <a:pt x="156" y="402"/>
                    <a:pt x="156" y="402"/>
                  </a:cubicBezTo>
                  <a:cubicBezTo>
                    <a:pt x="156" y="402"/>
                    <a:pt x="155" y="402"/>
                    <a:pt x="155" y="402"/>
                  </a:cubicBezTo>
                  <a:cubicBezTo>
                    <a:pt x="155" y="402"/>
                    <a:pt x="155" y="402"/>
                    <a:pt x="155" y="402"/>
                  </a:cubicBezTo>
                  <a:cubicBezTo>
                    <a:pt x="155" y="402"/>
                    <a:pt x="155" y="402"/>
                    <a:pt x="155" y="402"/>
                  </a:cubicBezTo>
                  <a:cubicBezTo>
                    <a:pt x="155" y="402"/>
                    <a:pt x="155" y="402"/>
                    <a:pt x="155" y="402"/>
                  </a:cubicBezTo>
                  <a:cubicBezTo>
                    <a:pt x="155" y="402"/>
                    <a:pt x="155" y="402"/>
                    <a:pt x="155" y="402"/>
                  </a:cubicBezTo>
                  <a:cubicBezTo>
                    <a:pt x="155" y="402"/>
                    <a:pt x="155" y="402"/>
                    <a:pt x="155" y="402"/>
                  </a:cubicBezTo>
                  <a:cubicBezTo>
                    <a:pt x="154" y="402"/>
                    <a:pt x="154" y="402"/>
                    <a:pt x="154" y="402"/>
                  </a:cubicBezTo>
                  <a:cubicBezTo>
                    <a:pt x="154" y="402"/>
                    <a:pt x="154" y="402"/>
                    <a:pt x="154" y="402"/>
                  </a:cubicBezTo>
                  <a:cubicBezTo>
                    <a:pt x="154" y="402"/>
                    <a:pt x="154" y="402"/>
                    <a:pt x="154" y="402"/>
                  </a:cubicBezTo>
                  <a:cubicBezTo>
                    <a:pt x="154" y="402"/>
                    <a:pt x="154" y="402"/>
                    <a:pt x="154" y="402"/>
                  </a:cubicBezTo>
                  <a:cubicBezTo>
                    <a:pt x="154" y="402"/>
                    <a:pt x="154" y="402"/>
                    <a:pt x="154" y="402"/>
                  </a:cubicBezTo>
                  <a:cubicBezTo>
                    <a:pt x="154" y="402"/>
                    <a:pt x="154" y="402"/>
                    <a:pt x="154" y="402"/>
                  </a:cubicBezTo>
                  <a:cubicBezTo>
                    <a:pt x="153" y="402"/>
                    <a:pt x="153" y="402"/>
                    <a:pt x="153" y="402"/>
                  </a:cubicBezTo>
                  <a:cubicBezTo>
                    <a:pt x="153" y="402"/>
                    <a:pt x="153" y="402"/>
                    <a:pt x="153" y="402"/>
                  </a:cubicBezTo>
                  <a:cubicBezTo>
                    <a:pt x="153" y="402"/>
                    <a:pt x="153" y="402"/>
                    <a:pt x="153" y="402"/>
                  </a:cubicBezTo>
                  <a:cubicBezTo>
                    <a:pt x="153" y="402"/>
                    <a:pt x="153" y="402"/>
                    <a:pt x="153" y="402"/>
                  </a:cubicBezTo>
                  <a:cubicBezTo>
                    <a:pt x="152" y="402"/>
                    <a:pt x="152" y="402"/>
                    <a:pt x="152" y="402"/>
                  </a:cubicBezTo>
                  <a:cubicBezTo>
                    <a:pt x="152" y="402"/>
                    <a:pt x="152" y="402"/>
                    <a:pt x="152" y="402"/>
                  </a:cubicBezTo>
                  <a:cubicBezTo>
                    <a:pt x="95" y="401"/>
                    <a:pt x="42" y="380"/>
                    <a:pt x="0" y="346"/>
                  </a:cubicBezTo>
                  <a:moveTo>
                    <a:pt x="587" y="311"/>
                  </a:moveTo>
                  <a:cubicBezTo>
                    <a:pt x="612" y="343"/>
                    <a:pt x="627" y="382"/>
                    <a:pt x="628" y="425"/>
                  </a:cubicBezTo>
                  <a:cubicBezTo>
                    <a:pt x="628" y="425"/>
                    <a:pt x="628" y="425"/>
                    <a:pt x="628" y="425"/>
                  </a:cubicBezTo>
                  <a:cubicBezTo>
                    <a:pt x="628" y="425"/>
                    <a:pt x="628" y="425"/>
                    <a:pt x="628" y="425"/>
                  </a:cubicBezTo>
                  <a:cubicBezTo>
                    <a:pt x="628" y="425"/>
                    <a:pt x="628" y="425"/>
                    <a:pt x="628" y="426"/>
                  </a:cubicBezTo>
                  <a:cubicBezTo>
                    <a:pt x="628" y="426"/>
                    <a:pt x="628" y="426"/>
                    <a:pt x="628" y="426"/>
                  </a:cubicBezTo>
                  <a:cubicBezTo>
                    <a:pt x="628" y="426"/>
                    <a:pt x="628" y="426"/>
                    <a:pt x="628" y="426"/>
                  </a:cubicBezTo>
                  <a:cubicBezTo>
                    <a:pt x="628" y="426"/>
                    <a:pt x="628" y="426"/>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8"/>
                    <a:pt x="628" y="428"/>
                  </a:cubicBezTo>
                  <a:cubicBezTo>
                    <a:pt x="628" y="428"/>
                    <a:pt x="628" y="428"/>
                    <a:pt x="628" y="428"/>
                  </a:cubicBezTo>
                  <a:cubicBezTo>
                    <a:pt x="628" y="428"/>
                    <a:pt x="628" y="428"/>
                    <a:pt x="628" y="428"/>
                  </a:cubicBezTo>
                  <a:cubicBezTo>
                    <a:pt x="628" y="428"/>
                    <a:pt x="628" y="428"/>
                    <a:pt x="628" y="428"/>
                  </a:cubicBezTo>
                  <a:cubicBezTo>
                    <a:pt x="628" y="428"/>
                    <a:pt x="628" y="428"/>
                    <a:pt x="628" y="428"/>
                  </a:cubicBezTo>
                  <a:cubicBezTo>
                    <a:pt x="628" y="428"/>
                    <a:pt x="628" y="428"/>
                    <a:pt x="628" y="428"/>
                  </a:cubicBezTo>
                  <a:cubicBezTo>
                    <a:pt x="628" y="428"/>
                    <a:pt x="628" y="429"/>
                    <a:pt x="628" y="429"/>
                  </a:cubicBezTo>
                  <a:cubicBezTo>
                    <a:pt x="628" y="429"/>
                    <a:pt x="628" y="429"/>
                    <a:pt x="628" y="429"/>
                  </a:cubicBezTo>
                  <a:cubicBezTo>
                    <a:pt x="628" y="429"/>
                    <a:pt x="628" y="429"/>
                    <a:pt x="628" y="429"/>
                  </a:cubicBezTo>
                  <a:cubicBezTo>
                    <a:pt x="628" y="429"/>
                    <a:pt x="628" y="429"/>
                    <a:pt x="628" y="429"/>
                  </a:cubicBezTo>
                  <a:cubicBezTo>
                    <a:pt x="628" y="429"/>
                    <a:pt x="628" y="429"/>
                    <a:pt x="628" y="429"/>
                  </a:cubicBezTo>
                  <a:cubicBezTo>
                    <a:pt x="628" y="429"/>
                    <a:pt x="628" y="429"/>
                    <a:pt x="628" y="429"/>
                  </a:cubicBezTo>
                  <a:cubicBezTo>
                    <a:pt x="628" y="429"/>
                    <a:pt x="628" y="429"/>
                    <a:pt x="628" y="429"/>
                  </a:cubicBezTo>
                  <a:cubicBezTo>
                    <a:pt x="628" y="430"/>
                    <a:pt x="628" y="430"/>
                    <a:pt x="628" y="430"/>
                  </a:cubicBezTo>
                  <a:cubicBezTo>
                    <a:pt x="628" y="430"/>
                    <a:pt x="628" y="430"/>
                    <a:pt x="628" y="430"/>
                  </a:cubicBezTo>
                  <a:cubicBezTo>
                    <a:pt x="628" y="430"/>
                    <a:pt x="628" y="430"/>
                    <a:pt x="628" y="430"/>
                  </a:cubicBezTo>
                  <a:cubicBezTo>
                    <a:pt x="628" y="430"/>
                    <a:pt x="628" y="430"/>
                    <a:pt x="628" y="430"/>
                  </a:cubicBezTo>
                  <a:cubicBezTo>
                    <a:pt x="628" y="430"/>
                    <a:pt x="628" y="430"/>
                    <a:pt x="628" y="430"/>
                  </a:cubicBezTo>
                  <a:cubicBezTo>
                    <a:pt x="628" y="430"/>
                    <a:pt x="628" y="430"/>
                    <a:pt x="628" y="430"/>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2"/>
                    <a:pt x="628" y="432"/>
                    <a:pt x="628" y="432"/>
                  </a:cubicBezTo>
                  <a:cubicBezTo>
                    <a:pt x="628" y="432"/>
                    <a:pt x="628" y="432"/>
                    <a:pt x="628" y="432"/>
                  </a:cubicBezTo>
                  <a:cubicBezTo>
                    <a:pt x="628" y="432"/>
                    <a:pt x="628" y="432"/>
                    <a:pt x="628" y="432"/>
                  </a:cubicBezTo>
                  <a:cubicBezTo>
                    <a:pt x="628" y="432"/>
                    <a:pt x="628" y="432"/>
                    <a:pt x="628" y="432"/>
                  </a:cubicBezTo>
                  <a:cubicBezTo>
                    <a:pt x="628" y="432"/>
                    <a:pt x="628" y="432"/>
                    <a:pt x="628" y="432"/>
                  </a:cubicBezTo>
                  <a:cubicBezTo>
                    <a:pt x="628" y="432"/>
                    <a:pt x="628" y="432"/>
                    <a:pt x="628" y="432"/>
                  </a:cubicBezTo>
                  <a:cubicBezTo>
                    <a:pt x="628" y="432"/>
                    <a:pt x="628" y="433"/>
                    <a:pt x="628" y="433"/>
                  </a:cubicBezTo>
                  <a:cubicBezTo>
                    <a:pt x="628" y="433"/>
                    <a:pt x="628" y="433"/>
                    <a:pt x="628" y="433"/>
                  </a:cubicBezTo>
                  <a:cubicBezTo>
                    <a:pt x="628" y="433"/>
                    <a:pt x="628" y="433"/>
                    <a:pt x="628" y="433"/>
                  </a:cubicBezTo>
                  <a:cubicBezTo>
                    <a:pt x="628" y="433"/>
                    <a:pt x="628" y="433"/>
                    <a:pt x="628" y="433"/>
                  </a:cubicBezTo>
                  <a:cubicBezTo>
                    <a:pt x="628" y="433"/>
                    <a:pt x="628" y="433"/>
                    <a:pt x="628" y="433"/>
                  </a:cubicBezTo>
                  <a:cubicBezTo>
                    <a:pt x="628" y="433"/>
                    <a:pt x="628" y="433"/>
                    <a:pt x="628" y="433"/>
                  </a:cubicBezTo>
                  <a:cubicBezTo>
                    <a:pt x="628" y="433"/>
                    <a:pt x="628" y="433"/>
                    <a:pt x="628" y="433"/>
                  </a:cubicBezTo>
                  <a:cubicBezTo>
                    <a:pt x="628" y="457"/>
                    <a:pt x="624" y="480"/>
                    <a:pt x="615" y="502"/>
                  </a:cubicBezTo>
                  <a:cubicBezTo>
                    <a:pt x="617" y="501"/>
                    <a:pt x="619" y="501"/>
                    <a:pt x="621" y="500"/>
                  </a:cubicBezTo>
                  <a:cubicBezTo>
                    <a:pt x="621" y="500"/>
                    <a:pt x="621" y="500"/>
                    <a:pt x="621" y="500"/>
                  </a:cubicBezTo>
                  <a:cubicBezTo>
                    <a:pt x="621" y="500"/>
                    <a:pt x="621" y="500"/>
                    <a:pt x="621" y="500"/>
                  </a:cubicBezTo>
                  <a:cubicBezTo>
                    <a:pt x="621" y="500"/>
                    <a:pt x="621" y="500"/>
                    <a:pt x="621" y="500"/>
                  </a:cubicBezTo>
                  <a:cubicBezTo>
                    <a:pt x="621" y="500"/>
                    <a:pt x="621" y="500"/>
                    <a:pt x="621" y="500"/>
                  </a:cubicBezTo>
                  <a:cubicBezTo>
                    <a:pt x="621" y="500"/>
                    <a:pt x="622" y="500"/>
                    <a:pt x="622" y="500"/>
                  </a:cubicBezTo>
                  <a:cubicBezTo>
                    <a:pt x="622" y="500"/>
                    <a:pt x="622" y="500"/>
                    <a:pt x="622" y="500"/>
                  </a:cubicBezTo>
                  <a:cubicBezTo>
                    <a:pt x="630" y="498"/>
                    <a:pt x="638" y="497"/>
                    <a:pt x="646" y="497"/>
                  </a:cubicBezTo>
                  <a:cubicBezTo>
                    <a:pt x="646" y="497"/>
                    <a:pt x="646" y="497"/>
                    <a:pt x="646" y="497"/>
                  </a:cubicBezTo>
                  <a:cubicBezTo>
                    <a:pt x="646" y="497"/>
                    <a:pt x="646" y="497"/>
                    <a:pt x="646" y="497"/>
                  </a:cubicBezTo>
                  <a:cubicBezTo>
                    <a:pt x="646" y="497"/>
                    <a:pt x="646" y="497"/>
                    <a:pt x="646" y="497"/>
                  </a:cubicBezTo>
                  <a:cubicBezTo>
                    <a:pt x="647" y="497"/>
                    <a:pt x="648" y="497"/>
                    <a:pt x="649" y="497"/>
                  </a:cubicBezTo>
                  <a:cubicBezTo>
                    <a:pt x="649" y="497"/>
                    <a:pt x="649" y="497"/>
                    <a:pt x="649" y="497"/>
                  </a:cubicBezTo>
                  <a:cubicBezTo>
                    <a:pt x="649"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5" y="497"/>
                  </a:cubicBezTo>
                  <a:cubicBezTo>
                    <a:pt x="655" y="497"/>
                    <a:pt x="655" y="497"/>
                    <a:pt x="655" y="497"/>
                  </a:cubicBezTo>
                  <a:cubicBezTo>
                    <a:pt x="657" y="497"/>
                    <a:pt x="660" y="497"/>
                    <a:pt x="662" y="497"/>
                  </a:cubicBezTo>
                  <a:cubicBezTo>
                    <a:pt x="663" y="487"/>
                    <a:pt x="664" y="477"/>
                    <a:pt x="664" y="467"/>
                  </a:cubicBezTo>
                  <a:cubicBezTo>
                    <a:pt x="664" y="403"/>
                    <a:pt x="634" y="347"/>
                    <a:pt x="587" y="311"/>
                  </a:cubicBezTo>
                  <a:moveTo>
                    <a:pt x="347" y="0"/>
                  </a:moveTo>
                  <a:cubicBezTo>
                    <a:pt x="381" y="42"/>
                    <a:pt x="401" y="94"/>
                    <a:pt x="402" y="152"/>
                  </a:cubicBezTo>
                  <a:cubicBezTo>
                    <a:pt x="402" y="152"/>
                    <a:pt x="402" y="152"/>
                    <a:pt x="402" y="152"/>
                  </a:cubicBezTo>
                  <a:cubicBezTo>
                    <a:pt x="402" y="152"/>
                    <a:pt x="402" y="152"/>
                    <a:pt x="402" y="152"/>
                  </a:cubicBezTo>
                  <a:cubicBezTo>
                    <a:pt x="402" y="152"/>
                    <a:pt x="402" y="152"/>
                    <a:pt x="402" y="152"/>
                  </a:cubicBezTo>
                  <a:cubicBezTo>
                    <a:pt x="402" y="152"/>
                    <a:pt x="402" y="152"/>
                    <a:pt x="402" y="153"/>
                  </a:cubicBezTo>
                  <a:cubicBezTo>
                    <a:pt x="402" y="153"/>
                    <a:pt x="402" y="153"/>
                    <a:pt x="402" y="153"/>
                  </a:cubicBezTo>
                  <a:cubicBezTo>
                    <a:pt x="402" y="153"/>
                    <a:pt x="402" y="153"/>
                    <a:pt x="402" y="153"/>
                  </a:cubicBezTo>
                  <a:cubicBezTo>
                    <a:pt x="402" y="153"/>
                    <a:pt x="402" y="153"/>
                    <a:pt x="402" y="153"/>
                  </a:cubicBezTo>
                  <a:cubicBezTo>
                    <a:pt x="402" y="153"/>
                    <a:pt x="402" y="153"/>
                    <a:pt x="402" y="154"/>
                  </a:cubicBezTo>
                  <a:cubicBezTo>
                    <a:pt x="402" y="154"/>
                    <a:pt x="402" y="154"/>
                    <a:pt x="402" y="154"/>
                  </a:cubicBezTo>
                  <a:cubicBezTo>
                    <a:pt x="402" y="154"/>
                    <a:pt x="402" y="154"/>
                    <a:pt x="402" y="154"/>
                  </a:cubicBezTo>
                  <a:cubicBezTo>
                    <a:pt x="402" y="154"/>
                    <a:pt x="402" y="154"/>
                    <a:pt x="402" y="154"/>
                  </a:cubicBezTo>
                  <a:cubicBezTo>
                    <a:pt x="402" y="154"/>
                    <a:pt x="402" y="154"/>
                    <a:pt x="402" y="154"/>
                  </a:cubicBezTo>
                  <a:cubicBezTo>
                    <a:pt x="402" y="154"/>
                    <a:pt x="402" y="154"/>
                    <a:pt x="402" y="154"/>
                  </a:cubicBezTo>
                  <a:cubicBezTo>
                    <a:pt x="402" y="154"/>
                    <a:pt x="402" y="154"/>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6"/>
                    <a:pt x="402" y="156"/>
                  </a:cubicBezTo>
                  <a:cubicBezTo>
                    <a:pt x="402" y="156"/>
                    <a:pt x="402" y="156"/>
                    <a:pt x="402" y="156"/>
                  </a:cubicBezTo>
                  <a:cubicBezTo>
                    <a:pt x="402" y="156"/>
                    <a:pt x="402" y="156"/>
                    <a:pt x="402" y="156"/>
                  </a:cubicBezTo>
                  <a:cubicBezTo>
                    <a:pt x="402" y="156"/>
                    <a:pt x="402" y="156"/>
                    <a:pt x="402" y="156"/>
                  </a:cubicBezTo>
                  <a:cubicBezTo>
                    <a:pt x="402" y="156"/>
                    <a:pt x="402" y="156"/>
                    <a:pt x="402" y="156"/>
                  </a:cubicBezTo>
                  <a:cubicBezTo>
                    <a:pt x="402" y="156"/>
                    <a:pt x="402" y="156"/>
                    <a:pt x="402" y="156"/>
                  </a:cubicBezTo>
                  <a:cubicBezTo>
                    <a:pt x="402" y="156"/>
                    <a:pt x="402" y="157"/>
                    <a:pt x="402" y="157"/>
                  </a:cubicBezTo>
                  <a:cubicBezTo>
                    <a:pt x="402" y="157"/>
                    <a:pt x="402" y="157"/>
                    <a:pt x="402" y="157"/>
                  </a:cubicBezTo>
                  <a:cubicBezTo>
                    <a:pt x="402" y="157"/>
                    <a:pt x="402" y="157"/>
                    <a:pt x="402" y="157"/>
                  </a:cubicBezTo>
                  <a:cubicBezTo>
                    <a:pt x="402" y="157"/>
                    <a:pt x="402" y="157"/>
                    <a:pt x="402" y="157"/>
                  </a:cubicBezTo>
                  <a:cubicBezTo>
                    <a:pt x="402" y="157"/>
                    <a:pt x="402" y="157"/>
                    <a:pt x="402" y="157"/>
                  </a:cubicBezTo>
                  <a:cubicBezTo>
                    <a:pt x="402" y="157"/>
                    <a:pt x="402" y="157"/>
                    <a:pt x="402" y="157"/>
                  </a:cubicBezTo>
                  <a:cubicBezTo>
                    <a:pt x="402" y="186"/>
                    <a:pt x="397" y="213"/>
                    <a:pt x="387" y="239"/>
                  </a:cubicBezTo>
                  <a:cubicBezTo>
                    <a:pt x="401" y="236"/>
                    <a:pt x="415" y="234"/>
                    <a:pt x="429" y="234"/>
                  </a:cubicBezTo>
                  <a:cubicBezTo>
                    <a:pt x="429" y="234"/>
                    <a:pt x="429" y="234"/>
                    <a:pt x="429" y="234"/>
                  </a:cubicBezTo>
                  <a:cubicBezTo>
                    <a:pt x="429" y="234"/>
                    <a:pt x="429" y="234"/>
                    <a:pt x="430" y="234"/>
                  </a:cubicBezTo>
                  <a:cubicBezTo>
                    <a:pt x="430" y="234"/>
                    <a:pt x="430" y="234"/>
                    <a:pt x="430" y="234"/>
                  </a:cubicBezTo>
                  <a:cubicBezTo>
                    <a:pt x="430" y="234"/>
                    <a:pt x="430" y="234"/>
                    <a:pt x="430" y="234"/>
                  </a:cubicBezTo>
                  <a:cubicBezTo>
                    <a:pt x="430" y="234"/>
                    <a:pt x="430" y="234"/>
                    <a:pt x="430" y="234"/>
                  </a:cubicBezTo>
                  <a:cubicBezTo>
                    <a:pt x="430" y="234"/>
                    <a:pt x="430" y="234"/>
                    <a:pt x="430" y="234"/>
                  </a:cubicBezTo>
                  <a:cubicBezTo>
                    <a:pt x="430" y="234"/>
                    <a:pt x="430" y="234"/>
                    <a:pt x="430" y="234"/>
                  </a:cubicBezTo>
                  <a:cubicBezTo>
                    <a:pt x="430" y="234"/>
                    <a:pt x="430" y="234"/>
                    <a:pt x="430" y="234"/>
                  </a:cubicBezTo>
                  <a:cubicBezTo>
                    <a:pt x="431" y="234"/>
                    <a:pt x="431" y="234"/>
                    <a:pt x="431" y="234"/>
                  </a:cubicBezTo>
                  <a:cubicBezTo>
                    <a:pt x="431" y="234"/>
                    <a:pt x="431" y="234"/>
                    <a:pt x="431" y="234"/>
                  </a:cubicBezTo>
                  <a:cubicBezTo>
                    <a:pt x="431" y="234"/>
                    <a:pt x="431" y="234"/>
                    <a:pt x="431" y="234"/>
                  </a:cubicBezTo>
                  <a:cubicBezTo>
                    <a:pt x="431" y="234"/>
                    <a:pt x="431" y="234"/>
                    <a:pt x="431" y="234"/>
                  </a:cubicBezTo>
                  <a:cubicBezTo>
                    <a:pt x="431" y="234"/>
                    <a:pt x="431" y="234"/>
                    <a:pt x="431" y="234"/>
                  </a:cubicBezTo>
                  <a:cubicBezTo>
                    <a:pt x="431" y="234"/>
                    <a:pt x="431" y="234"/>
                    <a:pt x="431" y="234"/>
                  </a:cubicBezTo>
                  <a:cubicBezTo>
                    <a:pt x="432" y="234"/>
                    <a:pt x="433" y="234"/>
                    <a:pt x="434" y="234"/>
                  </a:cubicBezTo>
                  <a:cubicBezTo>
                    <a:pt x="436" y="220"/>
                    <a:pt x="438" y="206"/>
                    <a:pt x="438" y="191"/>
                  </a:cubicBezTo>
                  <a:cubicBezTo>
                    <a:pt x="438" y="114"/>
                    <a:pt x="402" y="45"/>
                    <a:pt x="347"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 name="Oval 34"/>
            <p:cNvSpPr>
              <a:spLocks noChangeArrowheads="1"/>
            </p:cNvSpPr>
            <p:nvPr/>
          </p:nvSpPr>
          <p:spPr bwMode="auto">
            <a:xfrm>
              <a:off x="6843710" y="5096073"/>
              <a:ext cx="1228725" cy="1230314"/>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21" name="Oval 35"/>
            <p:cNvSpPr>
              <a:spLocks noChangeArrowheads="1"/>
            </p:cNvSpPr>
            <p:nvPr/>
          </p:nvSpPr>
          <p:spPr bwMode="auto">
            <a:xfrm>
              <a:off x="6921499" y="5173862"/>
              <a:ext cx="1073151" cy="1074739"/>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24" name="Oval 36"/>
            <p:cNvSpPr>
              <a:spLocks noChangeArrowheads="1"/>
            </p:cNvSpPr>
            <p:nvPr/>
          </p:nvSpPr>
          <p:spPr bwMode="auto">
            <a:xfrm>
              <a:off x="6994524" y="5248474"/>
              <a:ext cx="927100" cy="922339"/>
            </a:xfrm>
            <a:prstGeom prst="ellipse">
              <a:avLst/>
            </a:prstGeom>
            <a:solidFill>
              <a:srgbClr val="87B0C7"/>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25" name="Oval 37"/>
            <p:cNvSpPr>
              <a:spLocks noChangeArrowheads="1"/>
            </p:cNvSpPr>
            <p:nvPr/>
          </p:nvSpPr>
          <p:spPr bwMode="auto">
            <a:xfrm>
              <a:off x="5822949" y="4076898"/>
              <a:ext cx="1536700" cy="1536701"/>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26" name="Oval 38"/>
            <p:cNvSpPr>
              <a:spLocks noChangeArrowheads="1"/>
            </p:cNvSpPr>
            <p:nvPr/>
          </p:nvSpPr>
          <p:spPr bwMode="auto">
            <a:xfrm>
              <a:off x="5921374" y="4173736"/>
              <a:ext cx="1341439" cy="1343026"/>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27" name="Oval 39"/>
            <p:cNvSpPr>
              <a:spLocks noChangeArrowheads="1"/>
            </p:cNvSpPr>
            <p:nvPr/>
          </p:nvSpPr>
          <p:spPr bwMode="auto">
            <a:xfrm>
              <a:off x="6013449" y="4267399"/>
              <a:ext cx="1157288" cy="1150940"/>
            </a:xfrm>
            <a:prstGeom prst="ellipse">
              <a:avLst/>
            </a:prstGeom>
            <a:solidFill>
              <a:srgbClr val="87B0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28" name="Oval 40"/>
            <p:cNvSpPr>
              <a:spLocks noChangeArrowheads="1"/>
            </p:cNvSpPr>
            <p:nvPr/>
          </p:nvSpPr>
          <p:spPr bwMode="auto">
            <a:xfrm>
              <a:off x="4540249" y="2792609"/>
              <a:ext cx="1922463" cy="1922464"/>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29" name="Oval 41"/>
            <p:cNvSpPr>
              <a:spLocks noChangeArrowheads="1"/>
            </p:cNvSpPr>
            <p:nvPr/>
          </p:nvSpPr>
          <p:spPr bwMode="auto">
            <a:xfrm>
              <a:off x="4667249" y="2914848"/>
              <a:ext cx="1673225" cy="1679576"/>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30" name="Oval 42"/>
            <p:cNvSpPr>
              <a:spLocks noChangeArrowheads="1"/>
            </p:cNvSpPr>
            <p:nvPr/>
          </p:nvSpPr>
          <p:spPr bwMode="auto">
            <a:xfrm>
              <a:off x="4784724" y="3032323"/>
              <a:ext cx="1438275" cy="1444627"/>
            </a:xfrm>
            <a:prstGeom prst="ellipse">
              <a:avLst/>
            </a:prstGeom>
            <a:solidFill>
              <a:srgbClr val="87B0C7"/>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31" name="Oval 43"/>
            <p:cNvSpPr>
              <a:spLocks noChangeArrowheads="1"/>
            </p:cNvSpPr>
            <p:nvPr/>
          </p:nvSpPr>
          <p:spPr bwMode="auto">
            <a:xfrm>
              <a:off x="2954336" y="1206696"/>
              <a:ext cx="2405062" cy="2406653"/>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32" name="Oval 44"/>
            <p:cNvSpPr>
              <a:spLocks noChangeArrowheads="1"/>
            </p:cNvSpPr>
            <p:nvPr/>
          </p:nvSpPr>
          <p:spPr bwMode="auto">
            <a:xfrm>
              <a:off x="3109911" y="1362271"/>
              <a:ext cx="2093913" cy="2093915"/>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33" name="Oval 45"/>
            <p:cNvSpPr>
              <a:spLocks noChangeArrowheads="1"/>
            </p:cNvSpPr>
            <p:nvPr/>
          </p:nvSpPr>
          <p:spPr bwMode="auto">
            <a:xfrm>
              <a:off x="3257550" y="1509908"/>
              <a:ext cx="1800225" cy="1800227"/>
            </a:xfrm>
            <a:prstGeom prst="ellipse">
              <a:avLst/>
            </a:prstGeom>
            <a:solidFill>
              <a:srgbClr val="87B0C7"/>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34" name="Freeform 46"/>
            <p:cNvSpPr>
              <a:spLocks noEditPoints="1"/>
            </p:cNvSpPr>
            <p:nvPr/>
          </p:nvSpPr>
          <p:spPr bwMode="auto">
            <a:xfrm>
              <a:off x="3257550" y="1509908"/>
              <a:ext cx="946150" cy="941389"/>
            </a:xfrm>
            <a:custGeom>
              <a:avLst/>
              <a:gdLst>
                <a:gd name="T0" fmla="*/ 0 w 194"/>
                <a:gd name="T1" fmla="*/ 193 h 193"/>
                <a:gd name="T2" fmla="*/ 0 w 194"/>
                <a:gd name="T3" fmla="*/ 193 h 193"/>
                <a:gd name="T4" fmla="*/ 0 w 194"/>
                <a:gd name="T5" fmla="*/ 192 h 193"/>
                <a:gd name="T6" fmla="*/ 0 w 194"/>
                <a:gd name="T7" fmla="*/ 192 h 193"/>
                <a:gd name="T8" fmla="*/ 0 w 194"/>
                <a:gd name="T9" fmla="*/ 192 h 193"/>
                <a:gd name="T10" fmla="*/ 0 w 194"/>
                <a:gd name="T11" fmla="*/ 192 h 193"/>
                <a:gd name="T12" fmla="*/ 0 w 194"/>
                <a:gd name="T13" fmla="*/ 191 h 193"/>
                <a:gd name="T14" fmla="*/ 0 w 194"/>
                <a:gd name="T15" fmla="*/ 191 h 193"/>
                <a:gd name="T16" fmla="*/ 0 w 194"/>
                <a:gd name="T17" fmla="*/ 191 h 193"/>
                <a:gd name="T18" fmla="*/ 0 w 194"/>
                <a:gd name="T19" fmla="*/ 190 h 193"/>
                <a:gd name="T20" fmla="*/ 0 w 194"/>
                <a:gd name="T21" fmla="*/ 190 h 193"/>
                <a:gd name="T22" fmla="*/ 0 w 194"/>
                <a:gd name="T23" fmla="*/ 190 h 193"/>
                <a:gd name="T24" fmla="*/ 0 w 194"/>
                <a:gd name="T25" fmla="*/ 189 h 193"/>
                <a:gd name="T26" fmla="*/ 0 w 194"/>
                <a:gd name="T27" fmla="*/ 189 h 193"/>
                <a:gd name="T28" fmla="*/ 0 w 194"/>
                <a:gd name="T29" fmla="*/ 189 h 193"/>
                <a:gd name="T30" fmla="*/ 0 w 194"/>
                <a:gd name="T31" fmla="*/ 189 h 193"/>
                <a:gd name="T32" fmla="*/ 0 w 194"/>
                <a:gd name="T33" fmla="*/ 188 h 193"/>
                <a:gd name="T34" fmla="*/ 0 w 194"/>
                <a:gd name="T35" fmla="*/ 188 h 193"/>
                <a:gd name="T36" fmla="*/ 0 w 194"/>
                <a:gd name="T37" fmla="*/ 188 h 193"/>
                <a:gd name="T38" fmla="*/ 0 w 194"/>
                <a:gd name="T39" fmla="*/ 187 h 193"/>
                <a:gd name="T40" fmla="*/ 0 w 194"/>
                <a:gd name="T41" fmla="*/ 187 h 193"/>
                <a:gd name="T42" fmla="*/ 0 w 194"/>
                <a:gd name="T43" fmla="*/ 187 h 193"/>
                <a:gd name="T44" fmla="*/ 0 w 194"/>
                <a:gd name="T45" fmla="*/ 186 h 193"/>
                <a:gd name="T46" fmla="*/ 0 w 194"/>
                <a:gd name="T47" fmla="*/ 186 h 193"/>
                <a:gd name="T48" fmla="*/ 0 w 194"/>
                <a:gd name="T49" fmla="*/ 186 h 193"/>
                <a:gd name="T50" fmla="*/ 0 w 194"/>
                <a:gd name="T51" fmla="*/ 186 h 193"/>
                <a:gd name="T52" fmla="*/ 0 w 194"/>
                <a:gd name="T53" fmla="*/ 185 h 193"/>
                <a:gd name="T54" fmla="*/ 0 w 194"/>
                <a:gd name="T55" fmla="*/ 185 h 193"/>
                <a:gd name="T56" fmla="*/ 0 w 194"/>
                <a:gd name="T57" fmla="*/ 184 h 193"/>
                <a:gd name="T58" fmla="*/ 194 w 194"/>
                <a:gd name="T59" fmla="*/ 0 h 193"/>
                <a:gd name="T60" fmla="*/ 193 w 194"/>
                <a:gd name="T61" fmla="*/ 0 h 193"/>
                <a:gd name="T62" fmla="*/ 193 w 194"/>
                <a:gd name="T63" fmla="*/ 0 h 193"/>
                <a:gd name="T64" fmla="*/ 192 w 194"/>
                <a:gd name="T65" fmla="*/ 0 h 193"/>
                <a:gd name="T66" fmla="*/ 192 w 194"/>
                <a:gd name="T67" fmla="*/ 0 h 193"/>
                <a:gd name="T68" fmla="*/ 192 w 194"/>
                <a:gd name="T69" fmla="*/ 0 h 193"/>
                <a:gd name="T70" fmla="*/ 191 w 194"/>
                <a:gd name="T71" fmla="*/ 0 h 193"/>
                <a:gd name="T72" fmla="*/ 191 w 194"/>
                <a:gd name="T73" fmla="*/ 0 h 193"/>
                <a:gd name="T74" fmla="*/ 191 w 194"/>
                <a:gd name="T75" fmla="*/ 0 h 193"/>
                <a:gd name="T76" fmla="*/ 190 w 194"/>
                <a:gd name="T77" fmla="*/ 0 h 193"/>
                <a:gd name="T78" fmla="*/ 190 w 194"/>
                <a:gd name="T79" fmla="*/ 0 h 193"/>
                <a:gd name="T80" fmla="*/ 190 w 194"/>
                <a:gd name="T81" fmla="*/ 0 h 193"/>
                <a:gd name="T82" fmla="*/ 189 w 194"/>
                <a:gd name="T83" fmla="*/ 0 h 193"/>
                <a:gd name="T84" fmla="*/ 189 w 194"/>
                <a:gd name="T85" fmla="*/ 0 h 193"/>
                <a:gd name="T86" fmla="*/ 189 w 194"/>
                <a:gd name="T87" fmla="*/ 0 h 193"/>
                <a:gd name="T88" fmla="*/ 189 w 194"/>
                <a:gd name="T89" fmla="*/ 0 h 193"/>
                <a:gd name="T90" fmla="*/ 188 w 194"/>
                <a:gd name="T91" fmla="*/ 0 h 193"/>
                <a:gd name="T92" fmla="*/ 188 w 194"/>
                <a:gd name="T93" fmla="*/ 0 h 193"/>
                <a:gd name="T94" fmla="*/ 188 w 194"/>
                <a:gd name="T95" fmla="*/ 0 h 193"/>
                <a:gd name="T96" fmla="*/ 187 w 194"/>
                <a:gd name="T97" fmla="*/ 0 h 193"/>
                <a:gd name="T98" fmla="*/ 187 w 194"/>
                <a:gd name="T99" fmla="*/ 0 h 193"/>
                <a:gd name="T100" fmla="*/ 187 w 194"/>
                <a:gd name="T101" fmla="*/ 0 h 193"/>
                <a:gd name="T102" fmla="*/ 186 w 194"/>
                <a:gd name="T103" fmla="*/ 0 h 193"/>
                <a:gd name="T104" fmla="*/ 186 w 194"/>
                <a:gd name="T105" fmla="*/ 0 h 193"/>
                <a:gd name="T106" fmla="*/ 186 w 194"/>
                <a:gd name="T107" fmla="*/ 0 h 193"/>
                <a:gd name="T108" fmla="*/ 185 w 194"/>
                <a:gd name="T109" fmla="*/ 0 h 193"/>
                <a:gd name="T110" fmla="*/ 185 w 194"/>
                <a:gd name="T111" fmla="*/ 0 h 193"/>
                <a:gd name="T112" fmla="*/ 0 w 194"/>
                <a:gd name="T113" fmla="*/ 184 h 193"/>
                <a:gd name="T114" fmla="*/ 185 w 194"/>
                <a:gd name="T115"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4" h="193">
                  <a:moveTo>
                    <a:pt x="0" y="193"/>
                  </a:moveTo>
                  <a:cubicBezTo>
                    <a:pt x="0" y="193"/>
                    <a:pt x="0" y="193"/>
                    <a:pt x="0" y="193"/>
                  </a:cubicBezTo>
                  <a:cubicBezTo>
                    <a:pt x="0" y="193"/>
                    <a:pt x="0" y="193"/>
                    <a:pt x="0" y="193"/>
                  </a:cubicBezTo>
                  <a:moveTo>
                    <a:pt x="0" y="193"/>
                  </a:moveTo>
                  <a:cubicBezTo>
                    <a:pt x="0" y="193"/>
                    <a:pt x="0" y="193"/>
                    <a:pt x="0" y="193"/>
                  </a:cubicBezTo>
                  <a:cubicBezTo>
                    <a:pt x="0" y="193"/>
                    <a:pt x="0" y="193"/>
                    <a:pt x="0" y="193"/>
                  </a:cubicBezTo>
                  <a:moveTo>
                    <a:pt x="0" y="192"/>
                  </a:moveTo>
                  <a:cubicBezTo>
                    <a:pt x="0" y="192"/>
                    <a:pt x="0" y="193"/>
                    <a:pt x="0" y="193"/>
                  </a:cubicBezTo>
                  <a:cubicBezTo>
                    <a:pt x="0" y="193"/>
                    <a:pt x="0" y="192"/>
                    <a:pt x="0" y="192"/>
                  </a:cubicBezTo>
                  <a:moveTo>
                    <a:pt x="0" y="192"/>
                  </a:moveTo>
                  <a:cubicBezTo>
                    <a:pt x="0" y="192"/>
                    <a:pt x="0" y="192"/>
                    <a:pt x="0" y="192"/>
                  </a:cubicBezTo>
                  <a:cubicBezTo>
                    <a:pt x="0" y="192"/>
                    <a:pt x="0" y="192"/>
                    <a:pt x="0" y="192"/>
                  </a:cubicBezTo>
                  <a:moveTo>
                    <a:pt x="0" y="192"/>
                  </a:moveTo>
                  <a:cubicBezTo>
                    <a:pt x="0" y="192"/>
                    <a:pt x="0" y="192"/>
                    <a:pt x="0" y="192"/>
                  </a:cubicBezTo>
                  <a:cubicBezTo>
                    <a:pt x="0" y="192"/>
                    <a:pt x="0" y="192"/>
                    <a:pt x="0" y="192"/>
                  </a:cubicBezTo>
                  <a:moveTo>
                    <a:pt x="0" y="192"/>
                  </a:moveTo>
                  <a:cubicBezTo>
                    <a:pt x="0" y="192"/>
                    <a:pt x="0" y="192"/>
                    <a:pt x="0" y="192"/>
                  </a:cubicBezTo>
                  <a:cubicBezTo>
                    <a:pt x="0" y="192"/>
                    <a:pt x="0" y="192"/>
                    <a:pt x="0" y="192"/>
                  </a:cubicBezTo>
                  <a:moveTo>
                    <a:pt x="0" y="191"/>
                  </a:moveTo>
                  <a:cubicBezTo>
                    <a:pt x="0" y="191"/>
                    <a:pt x="0" y="191"/>
                    <a:pt x="0" y="191"/>
                  </a:cubicBezTo>
                  <a:cubicBezTo>
                    <a:pt x="0" y="191"/>
                    <a:pt x="0" y="191"/>
                    <a:pt x="0" y="191"/>
                  </a:cubicBezTo>
                  <a:moveTo>
                    <a:pt x="0" y="191"/>
                  </a:moveTo>
                  <a:cubicBezTo>
                    <a:pt x="0" y="191"/>
                    <a:pt x="0" y="191"/>
                    <a:pt x="0" y="191"/>
                  </a:cubicBezTo>
                  <a:cubicBezTo>
                    <a:pt x="0" y="191"/>
                    <a:pt x="0" y="191"/>
                    <a:pt x="0" y="191"/>
                  </a:cubicBezTo>
                  <a:moveTo>
                    <a:pt x="0" y="191"/>
                  </a:moveTo>
                  <a:cubicBezTo>
                    <a:pt x="0" y="191"/>
                    <a:pt x="0" y="191"/>
                    <a:pt x="0" y="191"/>
                  </a:cubicBezTo>
                  <a:cubicBezTo>
                    <a:pt x="0" y="191"/>
                    <a:pt x="0" y="191"/>
                    <a:pt x="0" y="191"/>
                  </a:cubicBezTo>
                  <a:moveTo>
                    <a:pt x="0" y="190"/>
                  </a:moveTo>
                  <a:cubicBezTo>
                    <a:pt x="0" y="190"/>
                    <a:pt x="0" y="190"/>
                    <a:pt x="0" y="190"/>
                  </a:cubicBezTo>
                  <a:cubicBezTo>
                    <a:pt x="0" y="190"/>
                    <a:pt x="0" y="190"/>
                    <a:pt x="0" y="190"/>
                  </a:cubicBezTo>
                  <a:moveTo>
                    <a:pt x="0" y="190"/>
                  </a:moveTo>
                  <a:cubicBezTo>
                    <a:pt x="0" y="190"/>
                    <a:pt x="0" y="190"/>
                    <a:pt x="0" y="190"/>
                  </a:cubicBezTo>
                  <a:cubicBezTo>
                    <a:pt x="0" y="190"/>
                    <a:pt x="0" y="190"/>
                    <a:pt x="0" y="190"/>
                  </a:cubicBezTo>
                  <a:moveTo>
                    <a:pt x="0" y="190"/>
                  </a:moveTo>
                  <a:cubicBezTo>
                    <a:pt x="0" y="190"/>
                    <a:pt x="0" y="190"/>
                    <a:pt x="0" y="190"/>
                  </a:cubicBezTo>
                  <a:cubicBezTo>
                    <a:pt x="0" y="190"/>
                    <a:pt x="0" y="190"/>
                    <a:pt x="0" y="190"/>
                  </a:cubicBezTo>
                  <a:moveTo>
                    <a:pt x="0" y="189"/>
                  </a:moveTo>
                  <a:cubicBezTo>
                    <a:pt x="0" y="189"/>
                    <a:pt x="0" y="190"/>
                    <a:pt x="0" y="190"/>
                  </a:cubicBezTo>
                  <a:cubicBezTo>
                    <a:pt x="0" y="190"/>
                    <a:pt x="0" y="189"/>
                    <a:pt x="0" y="189"/>
                  </a:cubicBezTo>
                  <a:moveTo>
                    <a:pt x="0" y="189"/>
                  </a:moveTo>
                  <a:cubicBezTo>
                    <a:pt x="0" y="189"/>
                    <a:pt x="0" y="189"/>
                    <a:pt x="0" y="189"/>
                  </a:cubicBezTo>
                  <a:cubicBezTo>
                    <a:pt x="0" y="189"/>
                    <a:pt x="0" y="189"/>
                    <a:pt x="0" y="189"/>
                  </a:cubicBezTo>
                  <a:moveTo>
                    <a:pt x="0" y="189"/>
                  </a:moveTo>
                  <a:cubicBezTo>
                    <a:pt x="0" y="189"/>
                    <a:pt x="0" y="189"/>
                    <a:pt x="0" y="189"/>
                  </a:cubicBezTo>
                  <a:cubicBezTo>
                    <a:pt x="0" y="189"/>
                    <a:pt x="0" y="189"/>
                    <a:pt x="0" y="189"/>
                  </a:cubicBezTo>
                  <a:moveTo>
                    <a:pt x="0" y="189"/>
                  </a:moveTo>
                  <a:cubicBezTo>
                    <a:pt x="0" y="189"/>
                    <a:pt x="0" y="189"/>
                    <a:pt x="0" y="189"/>
                  </a:cubicBezTo>
                  <a:cubicBezTo>
                    <a:pt x="0" y="189"/>
                    <a:pt x="0" y="189"/>
                    <a:pt x="0" y="189"/>
                  </a:cubicBezTo>
                  <a:moveTo>
                    <a:pt x="0" y="188"/>
                  </a:moveTo>
                  <a:cubicBezTo>
                    <a:pt x="0" y="188"/>
                    <a:pt x="0" y="188"/>
                    <a:pt x="0" y="188"/>
                  </a:cubicBezTo>
                  <a:cubicBezTo>
                    <a:pt x="0" y="188"/>
                    <a:pt x="0" y="188"/>
                    <a:pt x="0" y="188"/>
                  </a:cubicBezTo>
                  <a:moveTo>
                    <a:pt x="0" y="188"/>
                  </a:moveTo>
                  <a:cubicBezTo>
                    <a:pt x="0" y="188"/>
                    <a:pt x="0" y="188"/>
                    <a:pt x="0" y="188"/>
                  </a:cubicBezTo>
                  <a:cubicBezTo>
                    <a:pt x="0" y="188"/>
                    <a:pt x="0" y="188"/>
                    <a:pt x="0" y="188"/>
                  </a:cubicBezTo>
                  <a:moveTo>
                    <a:pt x="0" y="188"/>
                  </a:moveTo>
                  <a:cubicBezTo>
                    <a:pt x="0" y="188"/>
                    <a:pt x="0" y="188"/>
                    <a:pt x="0" y="188"/>
                  </a:cubicBezTo>
                  <a:cubicBezTo>
                    <a:pt x="0" y="188"/>
                    <a:pt x="0" y="188"/>
                    <a:pt x="0" y="188"/>
                  </a:cubicBezTo>
                  <a:moveTo>
                    <a:pt x="0" y="187"/>
                  </a:moveTo>
                  <a:cubicBezTo>
                    <a:pt x="0" y="187"/>
                    <a:pt x="0" y="187"/>
                    <a:pt x="0" y="188"/>
                  </a:cubicBezTo>
                  <a:cubicBezTo>
                    <a:pt x="0" y="187"/>
                    <a:pt x="0" y="187"/>
                    <a:pt x="0" y="187"/>
                  </a:cubicBezTo>
                  <a:moveTo>
                    <a:pt x="0" y="187"/>
                  </a:moveTo>
                  <a:cubicBezTo>
                    <a:pt x="0" y="187"/>
                    <a:pt x="0" y="187"/>
                    <a:pt x="0" y="187"/>
                  </a:cubicBezTo>
                  <a:cubicBezTo>
                    <a:pt x="0" y="187"/>
                    <a:pt x="0" y="187"/>
                    <a:pt x="0" y="187"/>
                  </a:cubicBezTo>
                  <a:moveTo>
                    <a:pt x="0" y="187"/>
                  </a:moveTo>
                  <a:cubicBezTo>
                    <a:pt x="0" y="187"/>
                    <a:pt x="0" y="187"/>
                    <a:pt x="0" y="187"/>
                  </a:cubicBezTo>
                  <a:cubicBezTo>
                    <a:pt x="0" y="187"/>
                    <a:pt x="0" y="187"/>
                    <a:pt x="0" y="187"/>
                  </a:cubicBezTo>
                  <a:moveTo>
                    <a:pt x="0" y="186"/>
                  </a:moveTo>
                  <a:cubicBezTo>
                    <a:pt x="0" y="186"/>
                    <a:pt x="0" y="187"/>
                    <a:pt x="0" y="187"/>
                  </a:cubicBezTo>
                  <a:cubicBezTo>
                    <a:pt x="0" y="187"/>
                    <a:pt x="0" y="187"/>
                    <a:pt x="0" y="186"/>
                  </a:cubicBezTo>
                  <a:moveTo>
                    <a:pt x="0" y="186"/>
                  </a:moveTo>
                  <a:cubicBezTo>
                    <a:pt x="0" y="186"/>
                    <a:pt x="0" y="186"/>
                    <a:pt x="0" y="186"/>
                  </a:cubicBezTo>
                  <a:cubicBezTo>
                    <a:pt x="0" y="186"/>
                    <a:pt x="0" y="186"/>
                    <a:pt x="0" y="186"/>
                  </a:cubicBezTo>
                  <a:moveTo>
                    <a:pt x="0" y="186"/>
                  </a:moveTo>
                  <a:cubicBezTo>
                    <a:pt x="0" y="186"/>
                    <a:pt x="0" y="186"/>
                    <a:pt x="0" y="186"/>
                  </a:cubicBezTo>
                  <a:cubicBezTo>
                    <a:pt x="0" y="186"/>
                    <a:pt x="0" y="186"/>
                    <a:pt x="0" y="186"/>
                  </a:cubicBezTo>
                  <a:moveTo>
                    <a:pt x="0" y="186"/>
                  </a:moveTo>
                  <a:cubicBezTo>
                    <a:pt x="0" y="186"/>
                    <a:pt x="0" y="186"/>
                    <a:pt x="0" y="186"/>
                  </a:cubicBezTo>
                  <a:cubicBezTo>
                    <a:pt x="0" y="186"/>
                    <a:pt x="0" y="186"/>
                    <a:pt x="0" y="186"/>
                  </a:cubicBezTo>
                  <a:moveTo>
                    <a:pt x="0" y="185"/>
                  </a:moveTo>
                  <a:cubicBezTo>
                    <a:pt x="0" y="185"/>
                    <a:pt x="0" y="185"/>
                    <a:pt x="0" y="185"/>
                  </a:cubicBezTo>
                  <a:cubicBezTo>
                    <a:pt x="0" y="185"/>
                    <a:pt x="0" y="185"/>
                    <a:pt x="0" y="185"/>
                  </a:cubicBezTo>
                  <a:moveTo>
                    <a:pt x="0" y="185"/>
                  </a:moveTo>
                  <a:cubicBezTo>
                    <a:pt x="0" y="185"/>
                    <a:pt x="0" y="185"/>
                    <a:pt x="0" y="185"/>
                  </a:cubicBezTo>
                  <a:cubicBezTo>
                    <a:pt x="0" y="185"/>
                    <a:pt x="0" y="185"/>
                    <a:pt x="0" y="185"/>
                  </a:cubicBezTo>
                  <a:moveTo>
                    <a:pt x="0" y="184"/>
                  </a:moveTo>
                  <a:cubicBezTo>
                    <a:pt x="0" y="184"/>
                    <a:pt x="0" y="184"/>
                    <a:pt x="0" y="185"/>
                  </a:cubicBezTo>
                  <a:cubicBezTo>
                    <a:pt x="0" y="184"/>
                    <a:pt x="0" y="184"/>
                    <a:pt x="0" y="184"/>
                  </a:cubicBezTo>
                  <a:moveTo>
                    <a:pt x="194" y="0"/>
                  </a:moveTo>
                  <a:cubicBezTo>
                    <a:pt x="194" y="0"/>
                    <a:pt x="194" y="0"/>
                    <a:pt x="194" y="0"/>
                  </a:cubicBezTo>
                  <a:cubicBezTo>
                    <a:pt x="194" y="0"/>
                    <a:pt x="194" y="0"/>
                    <a:pt x="194" y="0"/>
                  </a:cubicBezTo>
                  <a:moveTo>
                    <a:pt x="193" y="0"/>
                  </a:moveTo>
                  <a:cubicBezTo>
                    <a:pt x="193" y="0"/>
                    <a:pt x="193" y="0"/>
                    <a:pt x="193" y="0"/>
                  </a:cubicBezTo>
                  <a:cubicBezTo>
                    <a:pt x="193" y="0"/>
                    <a:pt x="193" y="0"/>
                    <a:pt x="193" y="0"/>
                  </a:cubicBezTo>
                  <a:moveTo>
                    <a:pt x="193" y="0"/>
                  </a:moveTo>
                  <a:cubicBezTo>
                    <a:pt x="193" y="0"/>
                    <a:pt x="193" y="0"/>
                    <a:pt x="193" y="0"/>
                  </a:cubicBezTo>
                  <a:cubicBezTo>
                    <a:pt x="193" y="0"/>
                    <a:pt x="193" y="0"/>
                    <a:pt x="193" y="0"/>
                  </a:cubicBezTo>
                  <a:moveTo>
                    <a:pt x="192" y="0"/>
                  </a:moveTo>
                  <a:cubicBezTo>
                    <a:pt x="192" y="0"/>
                    <a:pt x="192" y="0"/>
                    <a:pt x="193" y="0"/>
                  </a:cubicBezTo>
                  <a:cubicBezTo>
                    <a:pt x="193" y="0"/>
                    <a:pt x="192" y="0"/>
                    <a:pt x="192" y="0"/>
                  </a:cubicBezTo>
                  <a:moveTo>
                    <a:pt x="192" y="0"/>
                  </a:moveTo>
                  <a:cubicBezTo>
                    <a:pt x="192" y="0"/>
                    <a:pt x="192" y="0"/>
                    <a:pt x="192" y="0"/>
                  </a:cubicBezTo>
                  <a:cubicBezTo>
                    <a:pt x="192" y="0"/>
                    <a:pt x="192" y="0"/>
                    <a:pt x="192" y="0"/>
                  </a:cubicBezTo>
                  <a:moveTo>
                    <a:pt x="192" y="0"/>
                  </a:moveTo>
                  <a:cubicBezTo>
                    <a:pt x="192" y="0"/>
                    <a:pt x="192" y="0"/>
                    <a:pt x="192" y="0"/>
                  </a:cubicBezTo>
                  <a:cubicBezTo>
                    <a:pt x="192" y="0"/>
                    <a:pt x="192" y="0"/>
                    <a:pt x="192" y="0"/>
                  </a:cubicBezTo>
                  <a:moveTo>
                    <a:pt x="191" y="0"/>
                  </a:moveTo>
                  <a:cubicBezTo>
                    <a:pt x="191" y="0"/>
                    <a:pt x="191" y="0"/>
                    <a:pt x="191" y="0"/>
                  </a:cubicBezTo>
                  <a:cubicBezTo>
                    <a:pt x="191" y="0"/>
                    <a:pt x="191" y="0"/>
                    <a:pt x="191" y="0"/>
                  </a:cubicBezTo>
                  <a:moveTo>
                    <a:pt x="191" y="0"/>
                  </a:moveTo>
                  <a:cubicBezTo>
                    <a:pt x="191" y="0"/>
                    <a:pt x="191" y="0"/>
                    <a:pt x="191" y="0"/>
                  </a:cubicBezTo>
                  <a:cubicBezTo>
                    <a:pt x="191" y="0"/>
                    <a:pt x="191" y="0"/>
                    <a:pt x="191" y="0"/>
                  </a:cubicBezTo>
                  <a:moveTo>
                    <a:pt x="191" y="0"/>
                  </a:moveTo>
                  <a:cubicBezTo>
                    <a:pt x="191" y="0"/>
                    <a:pt x="191" y="0"/>
                    <a:pt x="191" y="0"/>
                  </a:cubicBezTo>
                  <a:cubicBezTo>
                    <a:pt x="191" y="0"/>
                    <a:pt x="191" y="0"/>
                    <a:pt x="191" y="0"/>
                  </a:cubicBezTo>
                  <a:moveTo>
                    <a:pt x="190" y="0"/>
                  </a:moveTo>
                  <a:cubicBezTo>
                    <a:pt x="190" y="0"/>
                    <a:pt x="190" y="0"/>
                    <a:pt x="191" y="0"/>
                  </a:cubicBezTo>
                  <a:cubicBezTo>
                    <a:pt x="190" y="0"/>
                    <a:pt x="190" y="0"/>
                    <a:pt x="190" y="0"/>
                  </a:cubicBezTo>
                  <a:moveTo>
                    <a:pt x="190" y="0"/>
                  </a:moveTo>
                  <a:cubicBezTo>
                    <a:pt x="190" y="0"/>
                    <a:pt x="190" y="0"/>
                    <a:pt x="190" y="0"/>
                  </a:cubicBezTo>
                  <a:cubicBezTo>
                    <a:pt x="190" y="0"/>
                    <a:pt x="190" y="0"/>
                    <a:pt x="190" y="0"/>
                  </a:cubicBezTo>
                  <a:moveTo>
                    <a:pt x="190" y="0"/>
                  </a:moveTo>
                  <a:cubicBezTo>
                    <a:pt x="190" y="0"/>
                    <a:pt x="190" y="0"/>
                    <a:pt x="190" y="0"/>
                  </a:cubicBezTo>
                  <a:cubicBezTo>
                    <a:pt x="190" y="0"/>
                    <a:pt x="190" y="0"/>
                    <a:pt x="190" y="0"/>
                  </a:cubicBezTo>
                  <a:moveTo>
                    <a:pt x="189" y="0"/>
                  </a:moveTo>
                  <a:cubicBezTo>
                    <a:pt x="190" y="0"/>
                    <a:pt x="190" y="0"/>
                    <a:pt x="190" y="0"/>
                  </a:cubicBezTo>
                  <a:cubicBezTo>
                    <a:pt x="190" y="0"/>
                    <a:pt x="190" y="0"/>
                    <a:pt x="189" y="0"/>
                  </a:cubicBezTo>
                  <a:moveTo>
                    <a:pt x="189" y="0"/>
                  </a:moveTo>
                  <a:cubicBezTo>
                    <a:pt x="189" y="0"/>
                    <a:pt x="189" y="0"/>
                    <a:pt x="189" y="0"/>
                  </a:cubicBezTo>
                  <a:cubicBezTo>
                    <a:pt x="189" y="0"/>
                    <a:pt x="189" y="0"/>
                    <a:pt x="189" y="0"/>
                  </a:cubicBezTo>
                  <a:moveTo>
                    <a:pt x="189" y="0"/>
                  </a:moveTo>
                  <a:cubicBezTo>
                    <a:pt x="189" y="0"/>
                    <a:pt x="189" y="0"/>
                    <a:pt x="189" y="0"/>
                  </a:cubicBezTo>
                  <a:cubicBezTo>
                    <a:pt x="189" y="0"/>
                    <a:pt x="189" y="0"/>
                    <a:pt x="189" y="0"/>
                  </a:cubicBezTo>
                  <a:moveTo>
                    <a:pt x="189" y="0"/>
                  </a:moveTo>
                  <a:cubicBezTo>
                    <a:pt x="189" y="0"/>
                    <a:pt x="189" y="0"/>
                    <a:pt x="189" y="0"/>
                  </a:cubicBezTo>
                  <a:cubicBezTo>
                    <a:pt x="189" y="0"/>
                    <a:pt x="189" y="0"/>
                    <a:pt x="189" y="0"/>
                  </a:cubicBezTo>
                  <a:moveTo>
                    <a:pt x="188" y="0"/>
                  </a:moveTo>
                  <a:cubicBezTo>
                    <a:pt x="188" y="0"/>
                    <a:pt x="188" y="0"/>
                    <a:pt x="188" y="0"/>
                  </a:cubicBezTo>
                  <a:cubicBezTo>
                    <a:pt x="188" y="0"/>
                    <a:pt x="188" y="0"/>
                    <a:pt x="188" y="0"/>
                  </a:cubicBezTo>
                  <a:moveTo>
                    <a:pt x="188" y="0"/>
                  </a:moveTo>
                  <a:cubicBezTo>
                    <a:pt x="188" y="0"/>
                    <a:pt x="188" y="0"/>
                    <a:pt x="188" y="0"/>
                  </a:cubicBezTo>
                  <a:cubicBezTo>
                    <a:pt x="188" y="0"/>
                    <a:pt x="188" y="0"/>
                    <a:pt x="188" y="0"/>
                  </a:cubicBezTo>
                  <a:moveTo>
                    <a:pt x="188" y="0"/>
                  </a:moveTo>
                  <a:cubicBezTo>
                    <a:pt x="188" y="0"/>
                    <a:pt x="188" y="0"/>
                    <a:pt x="188" y="0"/>
                  </a:cubicBezTo>
                  <a:cubicBezTo>
                    <a:pt x="188" y="0"/>
                    <a:pt x="188" y="0"/>
                    <a:pt x="188" y="0"/>
                  </a:cubicBezTo>
                  <a:moveTo>
                    <a:pt x="187" y="0"/>
                  </a:moveTo>
                  <a:cubicBezTo>
                    <a:pt x="187" y="0"/>
                    <a:pt x="187" y="0"/>
                    <a:pt x="188" y="0"/>
                  </a:cubicBezTo>
                  <a:cubicBezTo>
                    <a:pt x="187" y="0"/>
                    <a:pt x="187" y="0"/>
                    <a:pt x="187" y="0"/>
                  </a:cubicBezTo>
                  <a:moveTo>
                    <a:pt x="187" y="0"/>
                  </a:moveTo>
                  <a:cubicBezTo>
                    <a:pt x="187" y="0"/>
                    <a:pt x="187" y="0"/>
                    <a:pt x="187" y="0"/>
                  </a:cubicBezTo>
                  <a:cubicBezTo>
                    <a:pt x="187" y="0"/>
                    <a:pt x="187" y="0"/>
                    <a:pt x="187" y="0"/>
                  </a:cubicBezTo>
                  <a:moveTo>
                    <a:pt x="187" y="0"/>
                  </a:moveTo>
                  <a:cubicBezTo>
                    <a:pt x="187" y="0"/>
                    <a:pt x="187" y="0"/>
                    <a:pt x="187" y="0"/>
                  </a:cubicBezTo>
                  <a:cubicBezTo>
                    <a:pt x="187" y="0"/>
                    <a:pt x="187" y="0"/>
                    <a:pt x="187" y="0"/>
                  </a:cubicBezTo>
                  <a:moveTo>
                    <a:pt x="186" y="0"/>
                  </a:moveTo>
                  <a:cubicBezTo>
                    <a:pt x="187" y="0"/>
                    <a:pt x="187" y="0"/>
                    <a:pt x="187" y="0"/>
                  </a:cubicBezTo>
                  <a:cubicBezTo>
                    <a:pt x="187" y="0"/>
                    <a:pt x="187" y="0"/>
                    <a:pt x="186" y="0"/>
                  </a:cubicBezTo>
                  <a:moveTo>
                    <a:pt x="186" y="0"/>
                  </a:moveTo>
                  <a:cubicBezTo>
                    <a:pt x="186" y="0"/>
                    <a:pt x="186" y="0"/>
                    <a:pt x="186" y="0"/>
                  </a:cubicBezTo>
                  <a:cubicBezTo>
                    <a:pt x="186" y="0"/>
                    <a:pt x="186" y="0"/>
                    <a:pt x="186" y="0"/>
                  </a:cubicBezTo>
                  <a:moveTo>
                    <a:pt x="186" y="0"/>
                  </a:moveTo>
                  <a:cubicBezTo>
                    <a:pt x="186" y="0"/>
                    <a:pt x="186" y="0"/>
                    <a:pt x="186" y="0"/>
                  </a:cubicBezTo>
                  <a:cubicBezTo>
                    <a:pt x="186" y="0"/>
                    <a:pt x="186" y="0"/>
                    <a:pt x="186" y="0"/>
                  </a:cubicBezTo>
                  <a:moveTo>
                    <a:pt x="185" y="0"/>
                  </a:moveTo>
                  <a:cubicBezTo>
                    <a:pt x="185" y="0"/>
                    <a:pt x="186" y="0"/>
                    <a:pt x="186" y="0"/>
                  </a:cubicBezTo>
                  <a:cubicBezTo>
                    <a:pt x="186" y="0"/>
                    <a:pt x="185" y="0"/>
                    <a:pt x="185" y="0"/>
                  </a:cubicBezTo>
                  <a:moveTo>
                    <a:pt x="185" y="0"/>
                  </a:moveTo>
                  <a:cubicBezTo>
                    <a:pt x="185" y="0"/>
                    <a:pt x="185" y="0"/>
                    <a:pt x="185" y="0"/>
                  </a:cubicBezTo>
                  <a:cubicBezTo>
                    <a:pt x="185" y="0"/>
                    <a:pt x="185" y="0"/>
                    <a:pt x="185" y="0"/>
                  </a:cubicBezTo>
                  <a:moveTo>
                    <a:pt x="185" y="0"/>
                  </a:moveTo>
                  <a:cubicBezTo>
                    <a:pt x="83" y="0"/>
                    <a:pt x="0" y="82"/>
                    <a:pt x="0" y="184"/>
                  </a:cubicBezTo>
                  <a:cubicBezTo>
                    <a:pt x="0" y="184"/>
                    <a:pt x="0" y="184"/>
                    <a:pt x="0" y="184"/>
                  </a:cubicBezTo>
                  <a:cubicBezTo>
                    <a:pt x="0" y="82"/>
                    <a:pt x="83" y="0"/>
                    <a:pt x="185" y="0"/>
                  </a:cubicBezTo>
                  <a:cubicBezTo>
                    <a:pt x="185" y="0"/>
                    <a:pt x="185" y="0"/>
                    <a:pt x="185" y="0"/>
                  </a:cubicBezTo>
                  <a:cubicBezTo>
                    <a:pt x="185" y="0"/>
                    <a:pt x="185" y="0"/>
                    <a:pt x="185"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35" name="Freeform 47"/>
            <p:cNvSpPr/>
            <p:nvPr/>
          </p:nvSpPr>
          <p:spPr bwMode="auto">
            <a:xfrm>
              <a:off x="3257550" y="1509908"/>
              <a:ext cx="1628774" cy="1624015"/>
            </a:xfrm>
            <a:custGeom>
              <a:avLst/>
              <a:gdLst>
                <a:gd name="T0" fmla="*/ 0 w 334"/>
                <a:gd name="T1" fmla="*/ 184 h 333"/>
                <a:gd name="T2" fmla="*/ 0 w 334"/>
                <a:gd name="T3" fmla="*/ 185 h 333"/>
                <a:gd name="T4" fmla="*/ 0 w 334"/>
                <a:gd name="T5" fmla="*/ 185 h 333"/>
                <a:gd name="T6" fmla="*/ 0 w 334"/>
                <a:gd name="T7" fmla="*/ 185 h 333"/>
                <a:gd name="T8" fmla="*/ 0 w 334"/>
                <a:gd name="T9" fmla="*/ 186 h 333"/>
                <a:gd name="T10" fmla="*/ 0 w 334"/>
                <a:gd name="T11" fmla="*/ 186 h 333"/>
                <a:gd name="T12" fmla="*/ 0 w 334"/>
                <a:gd name="T13" fmla="*/ 186 h 333"/>
                <a:gd name="T14" fmla="*/ 0 w 334"/>
                <a:gd name="T15" fmla="*/ 187 h 333"/>
                <a:gd name="T16" fmla="*/ 0 w 334"/>
                <a:gd name="T17" fmla="*/ 187 h 333"/>
                <a:gd name="T18" fmla="*/ 0 w 334"/>
                <a:gd name="T19" fmla="*/ 187 h 333"/>
                <a:gd name="T20" fmla="*/ 0 w 334"/>
                <a:gd name="T21" fmla="*/ 188 h 333"/>
                <a:gd name="T22" fmla="*/ 0 w 334"/>
                <a:gd name="T23" fmla="*/ 188 h 333"/>
                <a:gd name="T24" fmla="*/ 0 w 334"/>
                <a:gd name="T25" fmla="*/ 188 h 333"/>
                <a:gd name="T26" fmla="*/ 0 w 334"/>
                <a:gd name="T27" fmla="*/ 188 h 333"/>
                <a:gd name="T28" fmla="*/ 0 w 334"/>
                <a:gd name="T29" fmla="*/ 189 h 333"/>
                <a:gd name="T30" fmla="*/ 0 w 334"/>
                <a:gd name="T31" fmla="*/ 189 h 333"/>
                <a:gd name="T32" fmla="*/ 0 w 334"/>
                <a:gd name="T33" fmla="*/ 189 h 333"/>
                <a:gd name="T34" fmla="*/ 0 w 334"/>
                <a:gd name="T35" fmla="*/ 190 h 333"/>
                <a:gd name="T36" fmla="*/ 0 w 334"/>
                <a:gd name="T37" fmla="*/ 190 h 333"/>
                <a:gd name="T38" fmla="*/ 0 w 334"/>
                <a:gd name="T39" fmla="*/ 190 h 333"/>
                <a:gd name="T40" fmla="*/ 0 w 334"/>
                <a:gd name="T41" fmla="*/ 190 h 333"/>
                <a:gd name="T42" fmla="*/ 0 w 334"/>
                <a:gd name="T43" fmla="*/ 191 h 333"/>
                <a:gd name="T44" fmla="*/ 0 w 334"/>
                <a:gd name="T45" fmla="*/ 191 h 333"/>
                <a:gd name="T46" fmla="*/ 0 w 334"/>
                <a:gd name="T47" fmla="*/ 191 h 333"/>
                <a:gd name="T48" fmla="*/ 0 w 334"/>
                <a:gd name="T49" fmla="*/ 192 h 333"/>
                <a:gd name="T50" fmla="*/ 0 w 334"/>
                <a:gd name="T51" fmla="*/ 192 h 333"/>
                <a:gd name="T52" fmla="*/ 0 w 334"/>
                <a:gd name="T53" fmla="*/ 192 h 333"/>
                <a:gd name="T54" fmla="*/ 0 w 334"/>
                <a:gd name="T55" fmla="*/ 193 h 333"/>
                <a:gd name="T56" fmla="*/ 0 w 334"/>
                <a:gd name="T57" fmla="*/ 193 h 333"/>
                <a:gd name="T58" fmla="*/ 0 w 334"/>
                <a:gd name="T59" fmla="*/ 193 h 333"/>
                <a:gd name="T60" fmla="*/ 40 w 334"/>
                <a:gd name="T61" fmla="*/ 224 h 333"/>
                <a:gd name="T62" fmla="*/ 334 w 334"/>
                <a:gd name="T63" fmla="*/ 75 h 333"/>
                <a:gd name="T64" fmla="*/ 194 w 334"/>
                <a:gd name="T65" fmla="*/ 0 h 333"/>
                <a:gd name="T66" fmla="*/ 193 w 334"/>
                <a:gd name="T67" fmla="*/ 0 h 333"/>
                <a:gd name="T68" fmla="*/ 193 w 334"/>
                <a:gd name="T69" fmla="*/ 0 h 333"/>
                <a:gd name="T70" fmla="*/ 192 w 334"/>
                <a:gd name="T71" fmla="*/ 0 h 333"/>
                <a:gd name="T72" fmla="*/ 192 w 334"/>
                <a:gd name="T73" fmla="*/ 0 h 333"/>
                <a:gd name="T74" fmla="*/ 192 w 334"/>
                <a:gd name="T75" fmla="*/ 0 h 333"/>
                <a:gd name="T76" fmla="*/ 191 w 334"/>
                <a:gd name="T77" fmla="*/ 0 h 333"/>
                <a:gd name="T78" fmla="*/ 191 w 334"/>
                <a:gd name="T79" fmla="*/ 0 h 333"/>
                <a:gd name="T80" fmla="*/ 191 w 334"/>
                <a:gd name="T81" fmla="*/ 0 h 333"/>
                <a:gd name="T82" fmla="*/ 190 w 334"/>
                <a:gd name="T83" fmla="*/ 0 h 333"/>
                <a:gd name="T84" fmla="*/ 190 w 334"/>
                <a:gd name="T85" fmla="*/ 0 h 333"/>
                <a:gd name="T86" fmla="*/ 190 w 334"/>
                <a:gd name="T87" fmla="*/ 0 h 333"/>
                <a:gd name="T88" fmla="*/ 189 w 334"/>
                <a:gd name="T89" fmla="*/ 0 h 333"/>
                <a:gd name="T90" fmla="*/ 189 w 334"/>
                <a:gd name="T91" fmla="*/ 0 h 333"/>
                <a:gd name="T92" fmla="*/ 189 w 334"/>
                <a:gd name="T93" fmla="*/ 0 h 333"/>
                <a:gd name="T94" fmla="*/ 189 w 334"/>
                <a:gd name="T95" fmla="*/ 0 h 333"/>
                <a:gd name="T96" fmla="*/ 188 w 334"/>
                <a:gd name="T97" fmla="*/ 0 h 333"/>
                <a:gd name="T98" fmla="*/ 188 w 334"/>
                <a:gd name="T99" fmla="*/ 0 h 333"/>
                <a:gd name="T100" fmla="*/ 188 w 334"/>
                <a:gd name="T101" fmla="*/ 0 h 333"/>
                <a:gd name="T102" fmla="*/ 187 w 334"/>
                <a:gd name="T103" fmla="*/ 0 h 333"/>
                <a:gd name="T104" fmla="*/ 187 w 334"/>
                <a:gd name="T105" fmla="*/ 0 h 333"/>
                <a:gd name="T106" fmla="*/ 187 w 334"/>
                <a:gd name="T107" fmla="*/ 0 h 333"/>
                <a:gd name="T108" fmla="*/ 186 w 334"/>
                <a:gd name="T109" fmla="*/ 0 h 333"/>
                <a:gd name="T110" fmla="*/ 186 w 334"/>
                <a:gd name="T111" fmla="*/ 0 h 333"/>
                <a:gd name="T112" fmla="*/ 186 w 334"/>
                <a:gd name="T113" fmla="*/ 0 h 333"/>
                <a:gd name="T114" fmla="*/ 185 w 334"/>
                <a:gd name="T115" fmla="*/ 0 h 333"/>
                <a:gd name="T116" fmla="*/ 185 w 334"/>
                <a:gd name="T117" fmla="*/ 0 h 333"/>
                <a:gd name="T118" fmla="*/ 185 w 334"/>
                <a:gd name="T11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4" h="333">
                  <a:moveTo>
                    <a:pt x="185" y="0"/>
                  </a:moveTo>
                  <a:cubicBezTo>
                    <a:pt x="83" y="0"/>
                    <a:pt x="0" y="82"/>
                    <a:pt x="0" y="184"/>
                  </a:cubicBezTo>
                  <a:cubicBezTo>
                    <a:pt x="0" y="184"/>
                    <a:pt x="0" y="184"/>
                    <a:pt x="0" y="184"/>
                  </a:cubicBezTo>
                  <a:cubicBezTo>
                    <a:pt x="0" y="184"/>
                    <a:pt x="0" y="184"/>
                    <a:pt x="0" y="185"/>
                  </a:cubicBezTo>
                  <a:cubicBezTo>
                    <a:pt x="0" y="185"/>
                    <a:pt x="0" y="185"/>
                    <a:pt x="0" y="185"/>
                  </a:cubicBezTo>
                  <a:cubicBezTo>
                    <a:pt x="0" y="185"/>
                    <a:pt x="0" y="185"/>
                    <a:pt x="0" y="185"/>
                  </a:cubicBezTo>
                  <a:cubicBezTo>
                    <a:pt x="0" y="185"/>
                    <a:pt x="0" y="185"/>
                    <a:pt x="0" y="185"/>
                  </a:cubicBezTo>
                  <a:cubicBezTo>
                    <a:pt x="0" y="185"/>
                    <a:pt x="0" y="185"/>
                    <a:pt x="0" y="185"/>
                  </a:cubicBezTo>
                  <a:cubicBezTo>
                    <a:pt x="0" y="185"/>
                    <a:pt x="0" y="185"/>
                    <a:pt x="0" y="186"/>
                  </a:cubicBezTo>
                  <a:cubicBezTo>
                    <a:pt x="0" y="186"/>
                    <a:pt x="0" y="186"/>
                    <a:pt x="0" y="186"/>
                  </a:cubicBezTo>
                  <a:cubicBezTo>
                    <a:pt x="0" y="186"/>
                    <a:pt x="0" y="186"/>
                    <a:pt x="0" y="186"/>
                  </a:cubicBezTo>
                  <a:cubicBezTo>
                    <a:pt x="0" y="186"/>
                    <a:pt x="0" y="186"/>
                    <a:pt x="0" y="186"/>
                  </a:cubicBezTo>
                  <a:cubicBezTo>
                    <a:pt x="0" y="186"/>
                    <a:pt x="0" y="186"/>
                    <a:pt x="0" y="186"/>
                  </a:cubicBezTo>
                  <a:cubicBezTo>
                    <a:pt x="0" y="186"/>
                    <a:pt x="0" y="186"/>
                    <a:pt x="0" y="186"/>
                  </a:cubicBezTo>
                  <a:cubicBezTo>
                    <a:pt x="0" y="186"/>
                    <a:pt x="0" y="186"/>
                    <a:pt x="0" y="186"/>
                  </a:cubicBezTo>
                  <a:cubicBezTo>
                    <a:pt x="0" y="187"/>
                    <a:pt x="0" y="187"/>
                    <a:pt x="0" y="187"/>
                  </a:cubicBezTo>
                  <a:cubicBezTo>
                    <a:pt x="0" y="187"/>
                    <a:pt x="0" y="187"/>
                    <a:pt x="0" y="187"/>
                  </a:cubicBezTo>
                  <a:cubicBezTo>
                    <a:pt x="0" y="187"/>
                    <a:pt x="0" y="187"/>
                    <a:pt x="0" y="187"/>
                  </a:cubicBezTo>
                  <a:cubicBezTo>
                    <a:pt x="0" y="187"/>
                    <a:pt x="0" y="187"/>
                    <a:pt x="0" y="187"/>
                  </a:cubicBezTo>
                  <a:cubicBezTo>
                    <a:pt x="0" y="187"/>
                    <a:pt x="0" y="187"/>
                    <a:pt x="0" y="187"/>
                  </a:cubicBezTo>
                  <a:cubicBezTo>
                    <a:pt x="0" y="187"/>
                    <a:pt x="0" y="187"/>
                    <a:pt x="0" y="187"/>
                  </a:cubicBezTo>
                  <a:cubicBezTo>
                    <a:pt x="0" y="187"/>
                    <a:pt x="0" y="187"/>
                    <a:pt x="0" y="188"/>
                  </a:cubicBezTo>
                  <a:cubicBezTo>
                    <a:pt x="0" y="188"/>
                    <a:pt x="0" y="188"/>
                    <a:pt x="0" y="188"/>
                  </a:cubicBezTo>
                  <a:cubicBezTo>
                    <a:pt x="0" y="188"/>
                    <a:pt x="0" y="188"/>
                    <a:pt x="0" y="188"/>
                  </a:cubicBezTo>
                  <a:cubicBezTo>
                    <a:pt x="0" y="188"/>
                    <a:pt x="0" y="188"/>
                    <a:pt x="0" y="188"/>
                  </a:cubicBezTo>
                  <a:cubicBezTo>
                    <a:pt x="0" y="188"/>
                    <a:pt x="0" y="188"/>
                    <a:pt x="0" y="188"/>
                  </a:cubicBezTo>
                  <a:cubicBezTo>
                    <a:pt x="0" y="188"/>
                    <a:pt x="0" y="188"/>
                    <a:pt x="0" y="188"/>
                  </a:cubicBezTo>
                  <a:cubicBezTo>
                    <a:pt x="0" y="188"/>
                    <a:pt x="0" y="188"/>
                    <a:pt x="0" y="188"/>
                  </a:cubicBezTo>
                  <a:cubicBezTo>
                    <a:pt x="0" y="188"/>
                    <a:pt x="0" y="188"/>
                    <a:pt x="0" y="189"/>
                  </a:cubicBezTo>
                  <a:cubicBezTo>
                    <a:pt x="0" y="189"/>
                    <a:pt x="0" y="189"/>
                    <a:pt x="0" y="189"/>
                  </a:cubicBezTo>
                  <a:cubicBezTo>
                    <a:pt x="0" y="189"/>
                    <a:pt x="0" y="189"/>
                    <a:pt x="0" y="189"/>
                  </a:cubicBezTo>
                  <a:cubicBezTo>
                    <a:pt x="0" y="189"/>
                    <a:pt x="0" y="189"/>
                    <a:pt x="0" y="189"/>
                  </a:cubicBezTo>
                  <a:cubicBezTo>
                    <a:pt x="0" y="189"/>
                    <a:pt x="0" y="189"/>
                    <a:pt x="0" y="189"/>
                  </a:cubicBezTo>
                  <a:cubicBezTo>
                    <a:pt x="0" y="189"/>
                    <a:pt x="0" y="189"/>
                    <a:pt x="0" y="189"/>
                  </a:cubicBezTo>
                  <a:cubicBezTo>
                    <a:pt x="0" y="189"/>
                    <a:pt x="0" y="189"/>
                    <a:pt x="0" y="189"/>
                  </a:cubicBezTo>
                  <a:cubicBezTo>
                    <a:pt x="0" y="189"/>
                    <a:pt x="0" y="190"/>
                    <a:pt x="0" y="190"/>
                  </a:cubicBezTo>
                  <a:cubicBezTo>
                    <a:pt x="0" y="190"/>
                    <a:pt x="0" y="190"/>
                    <a:pt x="0" y="190"/>
                  </a:cubicBezTo>
                  <a:cubicBezTo>
                    <a:pt x="0" y="190"/>
                    <a:pt x="0" y="190"/>
                    <a:pt x="0" y="190"/>
                  </a:cubicBezTo>
                  <a:cubicBezTo>
                    <a:pt x="0" y="190"/>
                    <a:pt x="0" y="190"/>
                    <a:pt x="0" y="190"/>
                  </a:cubicBezTo>
                  <a:cubicBezTo>
                    <a:pt x="0" y="190"/>
                    <a:pt x="0" y="190"/>
                    <a:pt x="0" y="190"/>
                  </a:cubicBezTo>
                  <a:cubicBezTo>
                    <a:pt x="0" y="190"/>
                    <a:pt x="0" y="190"/>
                    <a:pt x="0" y="190"/>
                  </a:cubicBezTo>
                  <a:cubicBezTo>
                    <a:pt x="0" y="190"/>
                    <a:pt x="0" y="190"/>
                    <a:pt x="0" y="190"/>
                  </a:cubicBezTo>
                  <a:cubicBezTo>
                    <a:pt x="0" y="191"/>
                    <a:pt x="0" y="191"/>
                    <a:pt x="0" y="191"/>
                  </a:cubicBezTo>
                  <a:cubicBezTo>
                    <a:pt x="0" y="191"/>
                    <a:pt x="0" y="191"/>
                    <a:pt x="0" y="191"/>
                  </a:cubicBezTo>
                  <a:cubicBezTo>
                    <a:pt x="0" y="191"/>
                    <a:pt x="0" y="191"/>
                    <a:pt x="0" y="191"/>
                  </a:cubicBezTo>
                  <a:cubicBezTo>
                    <a:pt x="0" y="191"/>
                    <a:pt x="0" y="191"/>
                    <a:pt x="0" y="191"/>
                  </a:cubicBezTo>
                  <a:cubicBezTo>
                    <a:pt x="0" y="191"/>
                    <a:pt x="0" y="191"/>
                    <a:pt x="0" y="191"/>
                  </a:cubicBezTo>
                  <a:cubicBezTo>
                    <a:pt x="0" y="191"/>
                    <a:pt x="0" y="191"/>
                    <a:pt x="0" y="191"/>
                  </a:cubicBezTo>
                  <a:cubicBezTo>
                    <a:pt x="0" y="191"/>
                    <a:pt x="0" y="191"/>
                    <a:pt x="0" y="192"/>
                  </a:cubicBezTo>
                  <a:cubicBezTo>
                    <a:pt x="0" y="192"/>
                    <a:pt x="0" y="192"/>
                    <a:pt x="0" y="192"/>
                  </a:cubicBezTo>
                  <a:cubicBezTo>
                    <a:pt x="0" y="192"/>
                    <a:pt x="0" y="192"/>
                    <a:pt x="0" y="192"/>
                  </a:cubicBezTo>
                  <a:cubicBezTo>
                    <a:pt x="0" y="192"/>
                    <a:pt x="0" y="192"/>
                    <a:pt x="0" y="192"/>
                  </a:cubicBezTo>
                  <a:cubicBezTo>
                    <a:pt x="0" y="192"/>
                    <a:pt x="0" y="192"/>
                    <a:pt x="0" y="192"/>
                  </a:cubicBezTo>
                  <a:cubicBezTo>
                    <a:pt x="0" y="192"/>
                    <a:pt x="0" y="192"/>
                    <a:pt x="0" y="192"/>
                  </a:cubicBezTo>
                  <a:cubicBezTo>
                    <a:pt x="0" y="192"/>
                    <a:pt x="0" y="192"/>
                    <a:pt x="0" y="192"/>
                  </a:cubicBezTo>
                  <a:cubicBezTo>
                    <a:pt x="0" y="192"/>
                    <a:pt x="0" y="193"/>
                    <a:pt x="0" y="193"/>
                  </a:cubicBezTo>
                  <a:cubicBezTo>
                    <a:pt x="0" y="193"/>
                    <a:pt x="0" y="193"/>
                    <a:pt x="0" y="193"/>
                  </a:cubicBezTo>
                  <a:cubicBezTo>
                    <a:pt x="0" y="193"/>
                    <a:pt x="0" y="193"/>
                    <a:pt x="0" y="193"/>
                  </a:cubicBezTo>
                  <a:cubicBezTo>
                    <a:pt x="0" y="193"/>
                    <a:pt x="0" y="193"/>
                    <a:pt x="0" y="193"/>
                  </a:cubicBezTo>
                  <a:cubicBezTo>
                    <a:pt x="0" y="193"/>
                    <a:pt x="0" y="193"/>
                    <a:pt x="0" y="193"/>
                  </a:cubicBezTo>
                  <a:cubicBezTo>
                    <a:pt x="3" y="251"/>
                    <a:pt x="32" y="301"/>
                    <a:pt x="76" y="333"/>
                  </a:cubicBezTo>
                  <a:cubicBezTo>
                    <a:pt x="53" y="303"/>
                    <a:pt x="40" y="265"/>
                    <a:pt x="40" y="224"/>
                  </a:cubicBezTo>
                  <a:cubicBezTo>
                    <a:pt x="40" y="122"/>
                    <a:pt x="123" y="40"/>
                    <a:pt x="225" y="40"/>
                  </a:cubicBezTo>
                  <a:cubicBezTo>
                    <a:pt x="265" y="40"/>
                    <a:pt x="303" y="53"/>
                    <a:pt x="334" y="75"/>
                  </a:cubicBezTo>
                  <a:cubicBezTo>
                    <a:pt x="302" y="32"/>
                    <a:pt x="251" y="3"/>
                    <a:pt x="194" y="0"/>
                  </a:cubicBezTo>
                  <a:cubicBezTo>
                    <a:pt x="194" y="0"/>
                    <a:pt x="194" y="0"/>
                    <a:pt x="194" y="0"/>
                  </a:cubicBezTo>
                  <a:cubicBezTo>
                    <a:pt x="194" y="0"/>
                    <a:pt x="193" y="0"/>
                    <a:pt x="193" y="0"/>
                  </a:cubicBezTo>
                  <a:cubicBezTo>
                    <a:pt x="193" y="0"/>
                    <a:pt x="193" y="0"/>
                    <a:pt x="193" y="0"/>
                  </a:cubicBezTo>
                  <a:cubicBezTo>
                    <a:pt x="193" y="0"/>
                    <a:pt x="193" y="0"/>
                    <a:pt x="193" y="0"/>
                  </a:cubicBezTo>
                  <a:cubicBezTo>
                    <a:pt x="193" y="0"/>
                    <a:pt x="193" y="0"/>
                    <a:pt x="193" y="0"/>
                  </a:cubicBezTo>
                  <a:cubicBezTo>
                    <a:pt x="193" y="0"/>
                    <a:pt x="193" y="0"/>
                    <a:pt x="193"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0" y="0"/>
                    <a:pt x="190" y="0"/>
                    <a:pt x="190" y="0"/>
                  </a:cubicBezTo>
                  <a:cubicBezTo>
                    <a:pt x="190" y="0"/>
                    <a:pt x="190" y="0"/>
                    <a:pt x="190" y="0"/>
                  </a:cubicBezTo>
                  <a:cubicBezTo>
                    <a:pt x="190" y="0"/>
                    <a:pt x="190" y="0"/>
                    <a:pt x="190" y="0"/>
                  </a:cubicBezTo>
                  <a:cubicBezTo>
                    <a:pt x="190" y="0"/>
                    <a:pt x="190" y="0"/>
                    <a:pt x="190" y="0"/>
                  </a:cubicBezTo>
                  <a:cubicBezTo>
                    <a:pt x="190" y="0"/>
                    <a:pt x="190" y="0"/>
                    <a:pt x="190" y="0"/>
                  </a:cubicBezTo>
                  <a:cubicBezTo>
                    <a:pt x="190" y="0"/>
                    <a:pt x="190" y="0"/>
                    <a:pt x="190" y="0"/>
                  </a:cubicBezTo>
                  <a:cubicBezTo>
                    <a:pt x="190" y="0"/>
                    <a:pt x="190" y="0"/>
                    <a:pt x="189" y="0"/>
                  </a:cubicBezTo>
                  <a:cubicBezTo>
                    <a:pt x="189" y="0"/>
                    <a:pt x="189" y="0"/>
                    <a:pt x="189" y="0"/>
                  </a:cubicBezTo>
                  <a:cubicBezTo>
                    <a:pt x="189" y="0"/>
                    <a:pt x="189" y="0"/>
                    <a:pt x="189" y="0"/>
                  </a:cubicBezTo>
                  <a:cubicBezTo>
                    <a:pt x="189" y="0"/>
                    <a:pt x="189" y="0"/>
                    <a:pt x="189" y="0"/>
                  </a:cubicBezTo>
                  <a:cubicBezTo>
                    <a:pt x="189" y="0"/>
                    <a:pt x="189" y="0"/>
                    <a:pt x="189" y="0"/>
                  </a:cubicBezTo>
                  <a:cubicBezTo>
                    <a:pt x="189" y="0"/>
                    <a:pt x="189" y="0"/>
                    <a:pt x="189" y="0"/>
                  </a:cubicBezTo>
                  <a:cubicBezTo>
                    <a:pt x="189" y="0"/>
                    <a:pt x="189" y="0"/>
                    <a:pt x="189" y="0"/>
                  </a:cubicBezTo>
                  <a:cubicBezTo>
                    <a:pt x="189" y="0"/>
                    <a:pt x="188" y="0"/>
                    <a:pt x="188" y="0"/>
                  </a:cubicBezTo>
                  <a:cubicBezTo>
                    <a:pt x="188" y="0"/>
                    <a:pt x="188" y="0"/>
                    <a:pt x="188" y="0"/>
                  </a:cubicBezTo>
                  <a:cubicBezTo>
                    <a:pt x="188" y="0"/>
                    <a:pt x="188" y="0"/>
                    <a:pt x="188" y="0"/>
                  </a:cubicBezTo>
                  <a:cubicBezTo>
                    <a:pt x="188" y="0"/>
                    <a:pt x="188" y="0"/>
                    <a:pt x="188" y="0"/>
                  </a:cubicBezTo>
                  <a:cubicBezTo>
                    <a:pt x="188" y="0"/>
                    <a:pt x="188" y="0"/>
                    <a:pt x="188" y="0"/>
                  </a:cubicBezTo>
                  <a:cubicBezTo>
                    <a:pt x="188" y="0"/>
                    <a:pt x="188" y="0"/>
                    <a:pt x="188" y="0"/>
                  </a:cubicBezTo>
                  <a:cubicBezTo>
                    <a:pt x="188" y="0"/>
                    <a:pt x="188" y="0"/>
                    <a:pt x="188" y="0"/>
                  </a:cubicBezTo>
                  <a:cubicBezTo>
                    <a:pt x="187" y="0"/>
                    <a:pt x="187" y="0"/>
                    <a:pt x="187" y="0"/>
                  </a:cubicBezTo>
                  <a:cubicBezTo>
                    <a:pt x="187" y="0"/>
                    <a:pt x="187" y="0"/>
                    <a:pt x="187" y="0"/>
                  </a:cubicBezTo>
                  <a:cubicBezTo>
                    <a:pt x="187" y="0"/>
                    <a:pt x="187" y="0"/>
                    <a:pt x="187" y="0"/>
                  </a:cubicBezTo>
                  <a:cubicBezTo>
                    <a:pt x="187" y="0"/>
                    <a:pt x="187" y="0"/>
                    <a:pt x="187" y="0"/>
                  </a:cubicBezTo>
                  <a:cubicBezTo>
                    <a:pt x="187" y="0"/>
                    <a:pt x="187" y="0"/>
                    <a:pt x="187" y="0"/>
                  </a:cubicBezTo>
                  <a:cubicBezTo>
                    <a:pt x="187" y="0"/>
                    <a:pt x="187" y="0"/>
                    <a:pt x="187" y="0"/>
                  </a:cubicBezTo>
                  <a:cubicBezTo>
                    <a:pt x="187" y="0"/>
                    <a:pt x="187" y="0"/>
                    <a:pt x="186" y="0"/>
                  </a:cubicBezTo>
                  <a:cubicBezTo>
                    <a:pt x="186" y="0"/>
                    <a:pt x="186" y="0"/>
                    <a:pt x="186" y="0"/>
                  </a:cubicBezTo>
                  <a:cubicBezTo>
                    <a:pt x="186" y="0"/>
                    <a:pt x="186" y="0"/>
                    <a:pt x="186" y="0"/>
                  </a:cubicBezTo>
                  <a:cubicBezTo>
                    <a:pt x="186" y="0"/>
                    <a:pt x="186" y="0"/>
                    <a:pt x="186" y="0"/>
                  </a:cubicBezTo>
                  <a:cubicBezTo>
                    <a:pt x="186" y="0"/>
                    <a:pt x="186" y="0"/>
                    <a:pt x="186" y="0"/>
                  </a:cubicBezTo>
                  <a:cubicBezTo>
                    <a:pt x="186" y="0"/>
                    <a:pt x="186" y="0"/>
                    <a:pt x="186" y="0"/>
                  </a:cubicBezTo>
                  <a:cubicBezTo>
                    <a:pt x="186" y="0"/>
                    <a:pt x="185" y="0"/>
                    <a:pt x="185" y="0"/>
                  </a:cubicBezTo>
                  <a:cubicBezTo>
                    <a:pt x="185" y="0"/>
                    <a:pt x="185" y="0"/>
                    <a:pt x="185" y="0"/>
                  </a:cubicBezTo>
                  <a:cubicBezTo>
                    <a:pt x="185" y="0"/>
                    <a:pt x="185" y="0"/>
                    <a:pt x="185" y="0"/>
                  </a:cubicBezTo>
                  <a:cubicBezTo>
                    <a:pt x="185" y="0"/>
                    <a:pt x="185" y="0"/>
                    <a:pt x="185" y="0"/>
                  </a:cubicBezTo>
                  <a:cubicBezTo>
                    <a:pt x="185" y="0"/>
                    <a:pt x="185" y="0"/>
                    <a:pt x="185" y="0"/>
                  </a:cubicBezTo>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36" name="Freeform 48"/>
            <p:cNvSpPr>
              <a:spLocks noEditPoints="1"/>
            </p:cNvSpPr>
            <p:nvPr/>
          </p:nvSpPr>
          <p:spPr bwMode="auto">
            <a:xfrm>
              <a:off x="6013449" y="4267399"/>
              <a:ext cx="609600" cy="614363"/>
            </a:xfrm>
            <a:custGeom>
              <a:avLst/>
              <a:gdLst>
                <a:gd name="T0" fmla="*/ 1 w 125"/>
                <a:gd name="T1" fmla="*/ 126 h 126"/>
                <a:gd name="T2" fmla="*/ 1 w 125"/>
                <a:gd name="T3" fmla="*/ 125 h 126"/>
                <a:gd name="T4" fmla="*/ 0 w 125"/>
                <a:gd name="T5" fmla="*/ 125 h 126"/>
                <a:gd name="T6" fmla="*/ 0 w 125"/>
                <a:gd name="T7" fmla="*/ 124 h 126"/>
                <a:gd name="T8" fmla="*/ 0 w 125"/>
                <a:gd name="T9" fmla="*/ 124 h 126"/>
                <a:gd name="T10" fmla="*/ 0 w 125"/>
                <a:gd name="T11" fmla="*/ 124 h 126"/>
                <a:gd name="T12" fmla="*/ 0 w 125"/>
                <a:gd name="T13" fmla="*/ 123 h 126"/>
                <a:gd name="T14" fmla="*/ 0 w 125"/>
                <a:gd name="T15" fmla="*/ 123 h 126"/>
                <a:gd name="T16" fmla="*/ 0 w 125"/>
                <a:gd name="T17" fmla="*/ 123 h 126"/>
                <a:gd name="T18" fmla="*/ 0 w 125"/>
                <a:gd name="T19" fmla="*/ 122 h 126"/>
                <a:gd name="T20" fmla="*/ 0 w 125"/>
                <a:gd name="T21" fmla="*/ 122 h 126"/>
                <a:gd name="T22" fmla="*/ 0 w 125"/>
                <a:gd name="T23" fmla="*/ 122 h 126"/>
                <a:gd name="T24" fmla="*/ 0 w 125"/>
                <a:gd name="T25" fmla="*/ 122 h 126"/>
                <a:gd name="T26" fmla="*/ 0 w 125"/>
                <a:gd name="T27" fmla="*/ 121 h 126"/>
                <a:gd name="T28" fmla="*/ 0 w 125"/>
                <a:gd name="T29" fmla="*/ 121 h 126"/>
                <a:gd name="T30" fmla="*/ 0 w 125"/>
                <a:gd name="T31" fmla="*/ 121 h 126"/>
                <a:gd name="T32" fmla="*/ 0 w 125"/>
                <a:gd name="T33" fmla="*/ 121 h 126"/>
                <a:gd name="T34" fmla="*/ 0 w 125"/>
                <a:gd name="T35" fmla="*/ 120 h 126"/>
                <a:gd name="T36" fmla="*/ 0 w 125"/>
                <a:gd name="T37" fmla="*/ 120 h 126"/>
                <a:gd name="T38" fmla="*/ 0 w 125"/>
                <a:gd name="T39" fmla="*/ 120 h 126"/>
                <a:gd name="T40" fmla="*/ 0 w 125"/>
                <a:gd name="T41" fmla="*/ 120 h 126"/>
                <a:gd name="T42" fmla="*/ 0 w 125"/>
                <a:gd name="T43" fmla="*/ 119 h 126"/>
                <a:gd name="T44" fmla="*/ 0 w 125"/>
                <a:gd name="T45" fmla="*/ 119 h 126"/>
                <a:gd name="T46" fmla="*/ 0 w 125"/>
                <a:gd name="T47" fmla="*/ 119 h 126"/>
                <a:gd name="T48" fmla="*/ 0 w 125"/>
                <a:gd name="T49" fmla="*/ 119 h 126"/>
                <a:gd name="T50" fmla="*/ 0 w 125"/>
                <a:gd name="T51" fmla="*/ 118 h 126"/>
                <a:gd name="T52" fmla="*/ 125 w 125"/>
                <a:gd name="T53" fmla="*/ 0 h 126"/>
                <a:gd name="T54" fmla="*/ 125 w 125"/>
                <a:gd name="T55" fmla="*/ 0 h 126"/>
                <a:gd name="T56" fmla="*/ 124 w 125"/>
                <a:gd name="T57" fmla="*/ 0 h 126"/>
                <a:gd name="T58" fmla="*/ 124 w 125"/>
                <a:gd name="T59" fmla="*/ 0 h 126"/>
                <a:gd name="T60" fmla="*/ 123 w 125"/>
                <a:gd name="T61" fmla="*/ 0 h 126"/>
                <a:gd name="T62" fmla="*/ 123 w 125"/>
                <a:gd name="T63" fmla="*/ 0 h 126"/>
                <a:gd name="T64" fmla="*/ 123 w 125"/>
                <a:gd name="T65" fmla="*/ 0 h 126"/>
                <a:gd name="T66" fmla="*/ 122 w 125"/>
                <a:gd name="T67" fmla="*/ 0 h 126"/>
                <a:gd name="T68" fmla="*/ 122 w 125"/>
                <a:gd name="T69" fmla="*/ 0 h 126"/>
                <a:gd name="T70" fmla="*/ 122 w 125"/>
                <a:gd name="T71" fmla="*/ 0 h 126"/>
                <a:gd name="T72" fmla="*/ 122 w 125"/>
                <a:gd name="T73" fmla="*/ 0 h 126"/>
                <a:gd name="T74" fmla="*/ 121 w 125"/>
                <a:gd name="T75" fmla="*/ 0 h 126"/>
                <a:gd name="T76" fmla="*/ 121 w 125"/>
                <a:gd name="T77" fmla="*/ 0 h 126"/>
                <a:gd name="T78" fmla="*/ 121 w 125"/>
                <a:gd name="T79" fmla="*/ 0 h 126"/>
                <a:gd name="T80" fmla="*/ 121 w 125"/>
                <a:gd name="T81" fmla="*/ 0 h 126"/>
                <a:gd name="T82" fmla="*/ 120 w 125"/>
                <a:gd name="T83" fmla="*/ 0 h 126"/>
                <a:gd name="T84" fmla="*/ 120 w 125"/>
                <a:gd name="T85" fmla="*/ 0 h 126"/>
                <a:gd name="T86" fmla="*/ 120 w 125"/>
                <a:gd name="T87" fmla="*/ 0 h 126"/>
                <a:gd name="T88" fmla="*/ 120 w 125"/>
                <a:gd name="T89" fmla="*/ 0 h 126"/>
                <a:gd name="T90" fmla="*/ 120 w 125"/>
                <a:gd name="T91" fmla="*/ 0 h 126"/>
                <a:gd name="T92" fmla="*/ 119 w 125"/>
                <a:gd name="T93" fmla="*/ 0 h 126"/>
                <a:gd name="T94" fmla="*/ 119 w 125"/>
                <a:gd name="T95" fmla="*/ 0 h 126"/>
                <a:gd name="T96" fmla="*/ 119 w 125"/>
                <a:gd name="T9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5" h="126">
                  <a:moveTo>
                    <a:pt x="1" y="126"/>
                  </a:moveTo>
                  <a:cubicBezTo>
                    <a:pt x="1" y="126"/>
                    <a:pt x="1" y="126"/>
                    <a:pt x="1" y="126"/>
                  </a:cubicBezTo>
                  <a:cubicBezTo>
                    <a:pt x="1" y="126"/>
                    <a:pt x="1" y="126"/>
                    <a:pt x="1" y="126"/>
                  </a:cubicBezTo>
                  <a:moveTo>
                    <a:pt x="1" y="125"/>
                  </a:moveTo>
                  <a:cubicBezTo>
                    <a:pt x="1" y="125"/>
                    <a:pt x="1" y="125"/>
                    <a:pt x="1" y="125"/>
                  </a:cubicBezTo>
                  <a:cubicBezTo>
                    <a:pt x="1" y="125"/>
                    <a:pt x="1" y="125"/>
                    <a:pt x="1" y="125"/>
                  </a:cubicBezTo>
                  <a:moveTo>
                    <a:pt x="0" y="125"/>
                  </a:moveTo>
                  <a:cubicBezTo>
                    <a:pt x="0" y="125"/>
                    <a:pt x="0" y="125"/>
                    <a:pt x="0" y="125"/>
                  </a:cubicBezTo>
                  <a:cubicBezTo>
                    <a:pt x="0" y="125"/>
                    <a:pt x="0" y="125"/>
                    <a:pt x="0" y="125"/>
                  </a:cubicBezTo>
                  <a:moveTo>
                    <a:pt x="0" y="124"/>
                  </a:moveTo>
                  <a:cubicBezTo>
                    <a:pt x="0" y="124"/>
                    <a:pt x="0" y="124"/>
                    <a:pt x="0" y="124"/>
                  </a:cubicBezTo>
                  <a:cubicBezTo>
                    <a:pt x="0" y="124"/>
                    <a:pt x="0" y="124"/>
                    <a:pt x="0" y="124"/>
                  </a:cubicBezTo>
                  <a:moveTo>
                    <a:pt x="0" y="124"/>
                  </a:moveTo>
                  <a:cubicBezTo>
                    <a:pt x="0" y="124"/>
                    <a:pt x="0" y="124"/>
                    <a:pt x="0" y="124"/>
                  </a:cubicBezTo>
                  <a:cubicBezTo>
                    <a:pt x="0" y="124"/>
                    <a:pt x="0" y="124"/>
                    <a:pt x="0" y="124"/>
                  </a:cubicBezTo>
                  <a:moveTo>
                    <a:pt x="0" y="124"/>
                  </a:moveTo>
                  <a:cubicBezTo>
                    <a:pt x="0" y="124"/>
                    <a:pt x="0" y="124"/>
                    <a:pt x="0" y="124"/>
                  </a:cubicBezTo>
                  <a:cubicBezTo>
                    <a:pt x="0" y="124"/>
                    <a:pt x="0" y="124"/>
                    <a:pt x="0" y="124"/>
                  </a:cubicBezTo>
                  <a:moveTo>
                    <a:pt x="0" y="123"/>
                  </a:moveTo>
                  <a:cubicBezTo>
                    <a:pt x="0" y="123"/>
                    <a:pt x="0" y="123"/>
                    <a:pt x="0" y="123"/>
                  </a:cubicBezTo>
                  <a:cubicBezTo>
                    <a:pt x="0" y="123"/>
                    <a:pt x="0" y="123"/>
                    <a:pt x="0" y="123"/>
                  </a:cubicBezTo>
                  <a:moveTo>
                    <a:pt x="0" y="123"/>
                  </a:moveTo>
                  <a:cubicBezTo>
                    <a:pt x="0" y="123"/>
                    <a:pt x="0" y="123"/>
                    <a:pt x="0" y="123"/>
                  </a:cubicBezTo>
                  <a:cubicBezTo>
                    <a:pt x="0" y="123"/>
                    <a:pt x="0" y="123"/>
                    <a:pt x="0" y="123"/>
                  </a:cubicBezTo>
                  <a:moveTo>
                    <a:pt x="0" y="123"/>
                  </a:moveTo>
                  <a:cubicBezTo>
                    <a:pt x="0" y="123"/>
                    <a:pt x="0" y="123"/>
                    <a:pt x="0" y="123"/>
                  </a:cubicBezTo>
                  <a:cubicBezTo>
                    <a:pt x="0" y="123"/>
                    <a:pt x="0" y="123"/>
                    <a:pt x="0" y="123"/>
                  </a:cubicBezTo>
                  <a:moveTo>
                    <a:pt x="0" y="122"/>
                  </a:moveTo>
                  <a:cubicBezTo>
                    <a:pt x="0" y="122"/>
                    <a:pt x="0" y="122"/>
                    <a:pt x="0" y="123"/>
                  </a:cubicBezTo>
                  <a:cubicBezTo>
                    <a:pt x="0" y="122"/>
                    <a:pt x="0" y="122"/>
                    <a:pt x="0" y="122"/>
                  </a:cubicBezTo>
                  <a:moveTo>
                    <a:pt x="0" y="122"/>
                  </a:moveTo>
                  <a:cubicBezTo>
                    <a:pt x="0" y="122"/>
                    <a:pt x="0" y="122"/>
                    <a:pt x="0" y="122"/>
                  </a:cubicBezTo>
                  <a:cubicBezTo>
                    <a:pt x="0" y="122"/>
                    <a:pt x="0" y="122"/>
                    <a:pt x="0" y="122"/>
                  </a:cubicBezTo>
                  <a:moveTo>
                    <a:pt x="0" y="122"/>
                  </a:moveTo>
                  <a:cubicBezTo>
                    <a:pt x="0" y="122"/>
                    <a:pt x="0" y="122"/>
                    <a:pt x="0" y="122"/>
                  </a:cubicBezTo>
                  <a:cubicBezTo>
                    <a:pt x="0" y="122"/>
                    <a:pt x="0" y="122"/>
                    <a:pt x="0" y="122"/>
                  </a:cubicBezTo>
                  <a:moveTo>
                    <a:pt x="0" y="122"/>
                  </a:moveTo>
                  <a:cubicBezTo>
                    <a:pt x="0" y="122"/>
                    <a:pt x="0" y="122"/>
                    <a:pt x="0" y="122"/>
                  </a:cubicBezTo>
                  <a:cubicBezTo>
                    <a:pt x="0" y="122"/>
                    <a:pt x="0" y="122"/>
                    <a:pt x="0" y="122"/>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8"/>
                  </a:moveTo>
                  <a:cubicBezTo>
                    <a:pt x="0" y="118"/>
                    <a:pt x="0" y="118"/>
                    <a:pt x="0" y="119"/>
                  </a:cubicBezTo>
                  <a:cubicBezTo>
                    <a:pt x="0" y="118"/>
                    <a:pt x="0" y="118"/>
                    <a:pt x="0" y="118"/>
                  </a:cubicBezTo>
                  <a:moveTo>
                    <a:pt x="125" y="0"/>
                  </a:moveTo>
                  <a:cubicBezTo>
                    <a:pt x="125" y="0"/>
                    <a:pt x="125" y="0"/>
                    <a:pt x="125" y="0"/>
                  </a:cubicBezTo>
                  <a:cubicBezTo>
                    <a:pt x="125" y="0"/>
                    <a:pt x="125" y="0"/>
                    <a:pt x="125" y="0"/>
                  </a:cubicBezTo>
                  <a:moveTo>
                    <a:pt x="125" y="0"/>
                  </a:moveTo>
                  <a:cubicBezTo>
                    <a:pt x="125" y="0"/>
                    <a:pt x="125" y="0"/>
                    <a:pt x="125" y="0"/>
                  </a:cubicBezTo>
                  <a:cubicBezTo>
                    <a:pt x="125" y="0"/>
                    <a:pt x="125" y="0"/>
                    <a:pt x="125" y="0"/>
                  </a:cubicBezTo>
                  <a:moveTo>
                    <a:pt x="124" y="0"/>
                  </a:moveTo>
                  <a:cubicBezTo>
                    <a:pt x="124" y="0"/>
                    <a:pt x="124" y="0"/>
                    <a:pt x="124" y="0"/>
                  </a:cubicBezTo>
                  <a:cubicBezTo>
                    <a:pt x="124" y="0"/>
                    <a:pt x="124" y="0"/>
                    <a:pt x="124" y="0"/>
                  </a:cubicBezTo>
                  <a:moveTo>
                    <a:pt x="124" y="0"/>
                  </a:moveTo>
                  <a:cubicBezTo>
                    <a:pt x="124" y="0"/>
                    <a:pt x="124" y="0"/>
                    <a:pt x="124" y="0"/>
                  </a:cubicBezTo>
                  <a:cubicBezTo>
                    <a:pt x="124" y="0"/>
                    <a:pt x="124" y="0"/>
                    <a:pt x="124" y="0"/>
                  </a:cubicBezTo>
                  <a:moveTo>
                    <a:pt x="123" y="0"/>
                  </a:moveTo>
                  <a:cubicBezTo>
                    <a:pt x="123" y="0"/>
                    <a:pt x="123" y="0"/>
                    <a:pt x="123" y="0"/>
                  </a:cubicBezTo>
                  <a:cubicBezTo>
                    <a:pt x="123" y="0"/>
                    <a:pt x="123" y="0"/>
                    <a:pt x="123" y="0"/>
                  </a:cubicBezTo>
                  <a:moveTo>
                    <a:pt x="123" y="0"/>
                  </a:moveTo>
                  <a:cubicBezTo>
                    <a:pt x="123" y="0"/>
                    <a:pt x="123" y="0"/>
                    <a:pt x="123" y="0"/>
                  </a:cubicBezTo>
                  <a:cubicBezTo>
                    <a:pt x="123" y="0"/>
                    <a:pt x="123" y="0"/>
                    <a:pt x="123" y="0"/>
                  </a:cubicBezTo>
                  <a:moveTo>
                    <a:pt x="123" y="0"/>
                  </a:moveTo>
                  <a:cubicBezTo>
                    <a:pt x="123" y="0"/>
                    <a:pt x="123" y="0"/>
                    <a:pt x="123" y="0"/>
                  </a:cubicBezTo>
                  <a:cubicBezTo>
                    <a:pt x="123" y="0"/>
                    <a:pt x="123" y="0"/>
                    <a:pt x="123"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19" y="0"/>
                  </a:moveTo>
                  <a:cubicBezTo>
                    <a:pt x="119" y="0"/>
                    <a:pt x="119" y="0"/>
                    <a:pt x="119" y="0"/>
                  </a:cubicBezTo>
                  <a:cubicBezTo>
                    <a:pt x="119" y="0"/>
                    <a:pt x="119" y="0"/>
                    <a:pt x="119" y="0"/>
                  </a:cubicBezTo>
                  <a:moveTo>
                    <a:pt x="119" y="0"/>
                  </a:moveTo>
                  <a:cubicBezTo>
                    <a:pt x="119" y="0"/>
                    <a:pt x="119" y="0"/>
                    <a:pt x="119" y="0"/>
                  </a:cubicBezTo>
                  <a:cubicBezTo>
                    <a:pt x="119" y="0"/>
                    <a:pt x="119" y="0"/>
                    <a:pt x="119" y="0"/>
                  </a:cubicBezTo>
                  <a:moveTo>
                    <a:pt x="119" y="0"/>
                  </a:moveTo>
                  <a:cubicBezTo>
                    <a:pt x="119" y="0"/>
                    <a:pt x="119" y="0"/>
                    <a:pt x="119" y="0"/>
                  </a:cubicBezTo>
                  <a:cubicBezTo>
                    <a:pt x="119" y="0"/>
                    <a:pt x="119" y="0"/>
                    <a:pt x="119"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37" name="Freeform 49"/>
            <p:cNvSpPr/>
            <p:nvPr/>
          </p:nvSpPr>
          <p:spPr bwMode="auto">
            <a:xfrm>
              <a:off x="6013449" y="4267399"/>
              <a:ext cx="1054100" cy="1054101"/>
            </a:xfrm>
            <a:custGeom>
              <a:avLst/>
              <a:gdLst>
                <a:gd name="T0" fmla="*/ 96 w 216"/>
                <a:gd name="T1" fmla="*/ 2 h 216"/>
                <a:gd name="T2" fmla="*/ 2 w 216"/>
                <a:gd name="T3" fmla="*/ 96 h 216"/>
                <a:gd name="T4" fmla="*/ 0 w 216"/>
                <a:gd name="T5" fmla="*/ 118 h 216"/>
                <a:gd name="T6" fmla="*/ 0 w 216"/>
                <a:gd name="T7" fmla="*/ 119 h 216"/>
                <a:gd name="T8" fmla="*/ 0 w 216"/>
                <a:gd name="T9" fmla="*/ 119 h 216"/>
                <a:gd name="T10" fmla="*/ 0 w 216"/>
                <a:gd name="T11" fmla="*/ 119 h 216"/>
                <a:gd name="T12" fmla="*/ 0 w 216"/>
                <a:gd name="T13" fmla="*/ 119 h 216"/>
                <a:gd name="T14" fmla="*/ 0 w 216"/>
                <a:gd name="T15" fmla="*/ 119 h 216"/>
                <a:gd name="T16" fmla="*/ 0 w 216"/>
                <a:gd name="T17" fmla="*/ 120 h 216"/>
                <a:gd name="T18" fmla="*/ 0 w 216"/>
                <a:gd name="T19" fmla="*/ 120 h 216"/>
                <a:gd name="T20" fmla="*/ 0 w 216"/>
                <a:gd name="T21" fmla="*/ 120 h 216"/>
                <a:gd name="T22" fmla="*/ 0 w 216"/>
                <a:gd name="T23" fmla="*/ 120 h 216"/>
                <a:gd name="T24" fmla="*/ 0 w 216"/>
                <a:gd name="T25" fmla="*/ 121 h 216"/>
                <a:gd name="T26" fmla="*/ 0 w 216"/>
                <a:gd name="T27" fmla="*/ 121 h 216"/>
                <a:gd name="T28" fmla="*/ 0 w 216"/>
                <a:gd name="T29" fmla="*/ 121 h 216"/>
                <a:gd name="T30" fmla="*/ 0 w 216"/>
                <a:gd name="T31" fmla="*/ 121 h 216"/>
                <a:gd name="T32" fmla="*/ 0 w 216"/>
                <a:gd name="T33" fmla="*/ 122 h 216"/>
                <a:gd name="T34" fmla="*/ 0 w 216"/>
                <a:gd name="T35" fmla="*/ 122 h 216"/>
                <a:gd name="T36" fmla="*/ 0 w 216"/>
                <a:gd name="T37" fmla="*/ 122 h 216"/>
                <a:gd name="T38" fmla="*/ 0 w 216"/>
                <a:gd name="T39" fmla="*/ 123 h 216"/>
                <a:gd name="T40" fmla="*/ 0 w 216"/>
                <a:gd name="T41" fmla="*/ 123 h 216"/>
                <a:gd name="T42" fmla="*/ 0 w 216"/>
                <a:gd name="T43" fmla="*/ 123 h 216"/>
                <a:gd name="T44" fmla="*/ 0 w 216"/>
                <a:gd name="T45" fmla="*/ 123 h 216"/>
                <a:gd name="T46" fmla="*/ 0 w 216"/>
                <a:gd name="T47" fmla="*/ 124 h 216"/>
                <a:gd name="T48" fmla="*/ 0 w 216"/>
                <a:gd name="T49" fmla="*/ 124 h 216"/>
                <a:gd name="T50" fmla="*/ 0 w 216"/>
                <a:gd name="T51" fmla="*/ 124 h 216"/>
                <a:gd name="T52" fmla="*/ 0 w 216"/>
                <a:gd name="T53" fmla="*/ 125 h 216"/>
                <a:gd name="T54" fmla="*/ 1 w 216"/>
                <a:gd name="T55" fmla="*/ 125 h 216"/>
                <a:gd name="T56" fmla="*/ 1 w 216"/>
                <a:gd name="T57" fmla="*/ 126 h 216"/>
                <a:gd name="T58" fmla="*/ 31 w 216"/>
                <a:gd name="T59" fmla="*/ 149 h 216"/>
                <a:gd name="T60" fmla="*/ 216 w 216"/>
                <a:gd name="T61" fmla="*/ 51 h 216"/>
                <a:gd name="T62" fmla="*/ 125 w 216"/>
                <a:gd name="T63" fmla="*/ 0 h 216"/>
                <a:gd name="T64" fmla="*/ 125 w 216"/>
                <a:gd name="T65" fmla="*/ 0 h 216"/>
                <a:gd name="T66" fmla="*/ 124 w 216"/>
                <a:gd name="T67" fmla="*/ 0 h 216"/>
                <a:gd name="T68" fmla="*/ 124 w 216"/>
                <a:gd name="T69" fmla="*/ 0 h 216"/>
                <a:gd name="T70" fmla="*/ 123 w 216"/>
                <a:gd name="T71" fmla="*/ 0 h 216"/>
                <a:gd name="T72" fmla="*/ 123 w 216"/>
                <a:gd name="T73" fmla="*/ 0 h 216"/>
                <a:gd name="T74" fmla="*/ 123 w 216"/>
                <a:gd name="T75" fmla="*/ 0 h 216"/>
                <a:gd name="T76" fmla="*/ 122 w 216"/>
                <a:gd name="T77" fmla="*/ 0 h 216"/>
                <a:gd name="T78" fmla="*/ 122 w 216"/>
                <a:gd name="T79" fmla="*/ 0 h 216"/>
                <a:gd name="T80" fmla="*/ 122 w 216"/>
                <a:gd name="T81" fmla="*/ 0 h 216"/>
                <a:gd name="T82" fmla="*/ 122 w 216"/>
                <a:gd name="T83" fmla="*/ 0 h 216"/>
                <a:gd name="T84" fmla="*/ 121 w 216"/>
                <a:gd name="T85" fmla="*/ 0 h 216"/>
                <a:gd name="T86" fmla="*/ 121 w 216"/>
                <a:gd name="T87" fmla="*/ 0 h 216"/>
                <a:gd name="T88" fmla="*/ 121 w 216"/>
                <a:gd name="T89" fmla="*/ 0 h 216"/>
                <a:gd name="T90" fmla="*/ 121 w 216"/>
                <a:gd name="T91" fmla="*/ 0 h 216"/>
                <a:gd name="T92" fmla="*/ 120 w 216"/>
                <a:gd name="T93" fmla="*/ 0 h 216"/>
                <a:gd name="T94" fmla="*/ 120 w 216"/>
                <a:gd name="T95" fmla="*/ 0 h 216"/>
                <a:gd name="T96" fmla="*/ 120 w 216"/>
                <a:gd name="T97" fmla="*/ 0 h 216"/>
                <a:gd name="T98" fmla="*/ 120 w 216"/>
                <a:gd name="T99" fmla="*/ 0 h 216"/>
                <a:gd name="T100" fmla="*/ 120 w 216"/>
                <a:gd name="T101" fmla="*/ 0 h 216"/>
                <a:gd name="T102" fmla="*/ 119 w 216"/>
                <a:gd name="T103" fmla="*/ 0 h 216"/>
                <a:gd name="T104" fmla="*/ 119 w 216"/>
                <a:gd name="T105" fmla="*/ 0 h 216"/>
                <a:gd name="T106" fmla="*/ 119 w 216"/>
                <a:gd name="T107" fmla="*/ 0 h 216"/>
                <a:gd name="T108" fmla="*/ 119 w 216"/>
                <a:gd name="T10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6" h="216">
                  <a:moveTo>
                    <a:pt x="119" y="0"/>
                  </a:moveTo>
                  <a:cubicBezTo>
                    <a:pt x="111" y="0"/>
                    <a:pt x="103" y="1"/>
                    <a:pt x="96" y="2"/>
                  </a:cubicBezTo>
                  <a:cubicBezTo>
                    <a:pt x="96" y="2"/>
                    <a:pt x="96" y="2"/>
                    <a:pt x="96" y="2"/>
                  </a:cubicBezTo>
                  <a:cubicBezTo>
                    <a:pt x="49" y="11"/>
                    <a:pt x="12" y="48"/>
                    <a:pt x="2" y="96"/>
                  </a:cubicBezTo>
                  <a:cubicBezTo>
                    <a:pt x="2" y="96"/>
                    <a:pt x="2" y="96"/>
                    <a:pt x="2" y="96"/>
                  </a:cubicBezTo>
                  <a:cubicBezTo>
                    <a:pt x="1" y="103"/>
                    <a:pt x="0" y="111"/>
                    <a:pt x="0" y="118"/>
                  </a:cubicBezTo>
                  <a:cubicBezTo>
                    <a:pt x="0" y="118"/>
                    <a:pt x="0" y="118"/>
                    <a:pt x="0" y="118"/>
                  </a:cubicBezTo>
                  <a:cubicBezTo>
                    <a:pt x="0" y="118"/>
                    <a:pt x="0" y="118"/>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2"/>
                  </a:cubicBezTo>
                  <a:cubicBezTo>
                    <a:pt x="0" y="122"/>
                    <a:pt x="0" y="122"/>
                    <a:pt x="0" y="122"/>
                  </a:cubicBezTo>
                  <a:cubicBezTo>
                    <a:pt x="0" y="122"/>
                    <a:pt x="0" y="122"/>
                    <a:pt x="0" y="122"/>
                  </a:cubicBezTo>
                  <a:cubicBezTo>
                    <a:pt x="0" y="122"/>
                    <a:pt x="0" y="122"/>
                    <a:pt x="0" y="122"/>
                  </a:cubicBezTo>
                  <a:cubicBezTo>
                    <a:pt x="0" y="122"/>
                    <a:pt x="0" y="122"/>
                    <a:pt x="0" y="122"/>
                  </a:cubicBezTo>
                  <a:cubicBezTo>
                    <a:pt x="0" y="122"/>
                    <a:pt x="0" y="122"/>
                    <a:pt x="0" y="122"/>
                  </a:cubicBezTo>
                  <a:cubicBezTo>
                    <a:pt x="0" y="122"/>
                    <a:pt x="0" y="122"/>
                    <a:pt x="0" y="122"/>
                  </a:cubicBezTo>
                  <a:cubicBezTo>
                    <a:pt x="0" y="122"/>
                    <a:pt x="0" y="122"/>
                    <a:pt x="0" y="123"/>
                  </a:cubicBezTo>
                  <a:cubicBezTo>
                    <a:pt x="0" y="123"/>
                    <a:pt x="0" y="123"/>
                    <a:pt x="0" y="123"/>
                  </a:cubicBezTo>
                  <a:cubicBezTo>
                    <a:pt x="0" y="123"/>
                    <a:pt x="0" y="123"/>
                    <a:pt x="0" y="123"/>
                  </a:cubicBezTo>
                  <a:cubicBezTo>
                    <a:pt x="0" y="123"/>
                    <a:pt x="0" y="123"/>
                    <a:pt x="0" y="123"/>
                  </a:cubicBezTo>
                  <a:cubicBezTo>
                    <a:pt x="0" y="123"/>
                    <a:pt x="0" y="123"/>
                    <a:pt x="0" y="123"/>
                  </a:cubicBezTo>
                  <a:cubicBezTo>
                    <a:pt x="0" y="123"/>
                    <a:pt x="0" y="123"/>
                    <a:pt x="0" y="123"/>
                  </a:cubicBezTo>
                  <a:cubicBezTo>
                    <a:pt x="0" y="123"/>
                    <a:pt x="0" y="123"/>
                    <a:pt x="0" y="123"/>
                  </a:cubicBezTo>
                  <a:cubicBezTo>
                    <a:pt x="0" y="124"/>
                    <a:pt x="0" y="124"/>
                    <a:pt x="0" y="124"/>
                  </a:cubicBezTo>
                  <a:cubicBezTo>
                    <a:pt x="0" y="124"/>
                    <a:pt x="0" y="124"/>
                    <a:pt x="0" y="124"/>
                  </a:cubicBezTo>
                  <a:cubicBezTo>
                    <a:pt x="0" y="124"/>
                    <a:pt x="0" y="124"/>
                    <a:pt x="0" y="124"/>
                  </a:cubicBezTo>
                  <a:cubicBezTo>
                    <a:pt x="0" y="124"/>
                    <a:pt x="0" y="124"/>
                    <a:pt x="0" y="124"/>
                  </a:cubicBezTo>
                  <a:cubicBezTo>
                    <a:pt x="0" y="124"/>
                    <a:pt x="0" y="124"/>
                    <a:pt x="0" y="124"/>
                  </a:cubicBezTo>
                  <a:cubicBezTo>
                    <a:pt x="0" y="124"/>
                    <a:pt x="0" y="124"/>
                    <a:pt x="0" y="124"/>
                  </a:cubicBezTo>
                  <a:cubicBezTo>
                    <a:pt x="0" y="124"/>
                    <a:pt x="0" y="125"/>
                    <a:pt x="0" y="125"/>
                  </a:cubicBezTo>
                  <a:cubicBezTo>
                    <a:pt x="0" y="125"/>
                    <a:pt x="0" y="125"/>
                    <a:pt x="0" y="125"/>
                  </a:cubicBezTo>
                  <a:cubicBezTo>
                    <a:pt x="1" y="125"/>
                    <a:pt x="1" y="125"/>
                    <a:pt x="1" y="125"/>
                  </a:cubicBezTo>
                  <a:cubicBezTo>
                    <a:pt x="1" y="125"/>
                    <a:pt x="1" y="125"/>
                    <a:pt x="1" y="125"/>
                  </a:cubicBezTo>
                  <a:cubicBezTo>
                    <a:pt x="1" y="125"/>
                    <a:pt x="1" y="125"/>
                    <a:pt x="1" y="126"/>
                  </a:cubicBezTo>
                  <a:cubicBezTo>
                    <a:pt x="1" y="126"/>
                    <a:pt x="1" y="126"/>
                    <a:pt x="1" y="126"/>
                  </a:cubicBezTo>
                  <a:cubicBezTo>
                    <a:pt x="3" y="163"/>
                    <a:pt x="23" y="196"/>
                    <a:pt x="52" y="216"/>
                  </a:cubicBezTo>
                  <a:cubicBezTo>
                    <a:pt x="39" y="197"/>
                    <a:pt x="31" y="174"/>
                    <a:pt x="31" y="149"/>
                  </a:cubicBezTo>
                  <a:cubicBezTo>
                    <a:pt x="31" y="84"/>
                    <a:pt x="84" y="31"/>
                    <a:pt x="149" y="31"/>
                  </a:cubicBezTo>
                  <a:cubicBezTo>
                    <a:pt x="174" y="31"/>
                    <a:pt x="197" y="38"/>
                    <a:pt x="216" y="51"/>
                  </a:cubicBezTo>
                  <a:cubicBezTo>
                    <a:pt x="196" y="22"/>
                    <a:pt x="163" y="2"/>
                    <a:pt x="125" y="0"/>
                  </a:cubicBezTo>
                  <a:cubicBezTo>
                    <a:pt x="125" y="0"/>
                    <a:pt x="125" y="0"/>
                    <a:pt x="125" y="0"/>
                  </a:cubicBezTo>
                  <a:cubicBezTo>
                    <a:pt x="125" y="0"/>
                    <a:pt x="125" y="0"/>
                    <a:pt x="125" y="0"/>
                  </a:cubicBezTo>
                  <a:cubicBezTo>
                    <a:pt x="125" y="0"/>
                    <a:pt x="125" y="0"/>
                    <a:pt x="125" y="0"/>
                  </a:cubicBezTo>
                  <a:cubicBezTo>
                    <a:pt x="124" y="0"/>
                    <a:pt x="124" y="0"/>
                    <a:pt x="124" y="0"/>
                  </a:cubicBezTo>
                  <a:cubicBezTo>
                    <a:pt x="124" y="0"/>
                    <a:pt x="124" y="0"/>
                    <a:pt x="124" y="0"/>
                  </a:cubicBezTo>
                  <a:cubicBezTo>
                    <a:pt x="124" y="0"/>
                    <a:pt x="124" y="0"/>
                    <a:pt x="124" y="0"/>
                  </a:cubicBezTo>
                  <a:cubicBezTo>
                    <a:pt x="124" y="0"/>
                    <a:pt x="124" y="0"/>
                    <a:pt x="124" y="0"/>
                  </a:cubicBezTo>
                  <a:cubicBezTo>
                    <a:pt x="124" y="0"/>
                    <a:pt x="123" y="0"/>
                    <a:pt x="123" y="0"/>
                  </a:cubicBezTo>
                  <a:cubicBezTo>
                    <a:pt x="123" y="0"/>
                    <a:pt x="123" y="0"/>
                    <a:pt x="123" y="0"/>
                  </a:cubicBezTo>
                  <a:cubicBezTo>
                    <a:pt x="123" y="0"/>
                    <a:pt x="123" y="0"/>
                    <a:pt x="123" y="0"/>
                  </a:cubicBezTo>
                  <a:cubicBezTo>
                    <a:pt x="123" y="0"/>
                    <a:pt x="123" y="0"/>
                    <a:pt x="123" y="0"/>
                  </a:cubicBezTo>
                  <a:cubicBezTo>
                    <a:pt x="123" y="0"/>
                    <a:pt x="123" y="0"/>
                    <a:pt x="123" y="0"/>
                  </a:cubicBezTo>
                  <a:cubicBezTo>
                    <a:pt x="123" y="0"/>
                    <a:pt x="123" y="0"/>
                    <a:pt x="123" y="0"/>
                  </a:cubicBezTo>
                  <a:cubicBezTo>
                    <a:pt x="123"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38" name="Freeform 50"/>
            <p:cNvSpPr>
              <a:spLocks noEditPoints="1"/>
            </p:cNvSpPr>
            <p:nvPr/>
          </p:nvSpPr>
          <p:spPr bwMode="auto">
            <a:xfrm>
              <a:off x="6994524" y="5248474"/>
              <a:ext cx="482600" cy="482600"/>
            </a:xfrm>
            <a:custGeom>
              <a:avLst/>
              <a:gdLst>
                <a:gd name="T0" fmla="*/ 1 w 99"/>
                <a:gd name="T1" fmla="*/ 99 h 99"/>
                <a:gd name="T2" fmla="*/ 0 w 99"/>
                <a:gd name="T3" fmla="*/ 98 h 99"/>
                <a:gd name="T4" fmla="*/ 0 w 99"/>
                <a:gd name="T5" fmla="*/ 98 h 99"/>
                <a:gd name="T6" fmla="*/ 0 w 99"/>
                <a:gd name="T7" fmla="*/ 97 h 99"/>
                <a:gd name="T8" fmla="*/ 0 w 99"/>
                <a:gd name="T9" fmla="*/ 97 h 99"/>
                <a:gd name="T10" fmla="*/ 0 w 99"/>
                <a:gd name="T11" fmla="*/ 97 h 99"/>
                <a:gd name="T12" fmla="*/ 0 w 99"/>
                <a:gd name="T13" fmla="*/ 97 h 99"/>
                <a:gd name="T14" fmla="*/ 0 w 99"/>
                <a:gd name="T15" fmla="*/ 97 h 99"/>
                <a:gd name="T16" fmla="*/ 0 w 99"/>
                <a:gd name="T17" fmla="*/ 96 h 99"/>
                <a:gd name="T18" fmla="*/ 0 w 99"/>
                <a:gd name="T19" fmla="*/ 96 h 99"/>
                <a:gd name="T20" fmla="*/ 0 w 99"/>
                <a:gd name="T21" fmla="*/ 96 h 99"/>
                <a:gd name="T22" fmla="*/ 0 w 99"/>
                <a:gd name="T23" fmla="*/ 96 h 99"/>
                <a:gd name="T24" fmla="*/ 0 w 99"/>
                <a:gd name="T25" fmla="*/ 96 h 99"/>
                <a:gd name="T26" fmla="*/ 0 w 99"/>
                <a:gd name="T27" fmla="*/ 95 h 99"/>
                <a:gd name="T28" fmla="*/ 0 w 99"/>
                <a:gd name="T29" fmla="*/ 95 h 99"/>
                <a:gd name="T30" fmla="*/ 0 w 99"/>
                <a:gd name="T31" fmla="*/ 95 h 99"/>
                <a:gd name="T32" fmla="*/ 0 w 99"/>
                <a:gd name="T33" fmla="*/ 95 h 99"/>
                <a:gd name="T34" fmla="*/ 0 w 99"/>
                <a:gd name="T35" fmla="*/ 95 h 99"/>
                <a:gd name="T36" fmla="*/ 0 w 99"/>
                <a:gd name="T37" fmla="*/ 94 h 99"/>
                <a:gd name="T38" fmla="*/ 0 w 99"/>
                <a:gd name="T39" fmla="*/ 94 h 99"/>
                <a:gd name="T40" fmla="*/ 0 w 99"/>
                <a:gd name="T41" fmla="*/ 94 h 99"/>
                <a:gd name="T42" fmla="*/ 0 w 99"/>
                <a:gd name="T43" fmla="*/ 94 h 99"/>
                <a:gd name="T44" fmla="*/ 0 w 99"/>
                <a:gd name="T45" fmla="*/ 94 h 99"/>
                <a:gd name="T46" fmla="*/ 0 w 99"/>
                <a:gd name="T47" fmla="*/ 94 h 99"/>
                <a:gd name="T48" fmla="*/ 0 w 99"/>
                <a:gd name="T49" fmla="*/ 94 h 99"/>
                <a:gd name="T50" fmla="*/ 0 w 99"/>
                <a:gd name="T51" fmla="*/ 93 h 99"/>
                <a:gd name="T52" fmla="*/ 99 w 99"/>
                <a:gd name="T53" fmla="*/ 0 h 99"/>
                <a:gd name="T54" fmla="*/ 98 w 99"/>
                <a:gd name="T55" fmla="*/ 0 h 99"/>
                <a:gd name="T56" fmla="*/ 98 w 99"/>
                <a:gd name="T57" fmla="*/ 0 h 99"/>
                <a:gd name="T58" fmla="*/ 98 w 99"/>
                <a:gd name="T59" fmla="*/ 0 h 99"/>
                <a:gd name="T60" fmla="*/ 98 w 99"/>
                <a:gd name="T61" fmla="*/ 0 h 99"/>
                <a:gd name="T62" fmla="*/ 97 w 99"/>
                <a:gd name="T63" fmla="*/ 0 h 99"/>
                <a:gd name="T64" fmla="*/ 97 w 99"/>
                <a:gd name="T65" fmla="*/ 0 h 99"/>
                <a:gd name="T66" fmla="*/ 97 w 99"/>
                <a:gd name="T67" fmla="*/ 0 h 99"/>
                <a:gd name="T68" fmla="*/ 97 w 99"/>
                <a:gd name="T69" fmla="*/ 0 h 99"/>
                <a:gd name="T70" fmla="*/ 97 w 99"/>
                <a:gd name="T71" fmla="*/ 0 h 99"/>
                <a:gd name="T72" fmla="*/ 96 w 99"/>
                <a:gd name="T73" fmla="*/ 0 h 99"/>
                <a:gd name="T74" fmla="*/ 94 w 99"/>
                <a:gd name="T75" fmla="*/ 0 h 99"/>
                <a:gd name="T76" fmla="*/ 96 w 99"/>
                <a:gd name="T77" fmla="*/ 0 h 99"/>
                <a:gd name="T78" fmla="*/ 94 w 99"/>
                <a:gd name="T79" fmla="*/ 0 h 99"/>
                <a:gd name="T80" fmla="*/ 94 w 99"/>
                <a:gd name="T81" fmla="*/ 0 h 99"/>
                <a:gd name="T82" fmla="*/ 96 w 99"/>
                <a:gd name="T83" fmla="*/ 0 h 99"/>
                <a:gd name="T84" fmla="*/ 94 w 99"/>
                <a:gd name="T85" fmla="*/ 0 h 99"/>
                <a:gd name="T86" fmla="*/ 96 w 99"/>
                <a:gd name="T87" fmla="*/ 0 h 99"/>
                <a:gd name="T88" fmla="*/ 94 w 99"/>
                <a:gd name="T89" fmla="*/ 0 h 99"/>
                <a:gd name="T90" fmla="*/ 96 w 99"/>
                <a:gd name="T91" fmla="*/ 0 h 99"/>
                <a:gd name="T92" fmla="*/ 94 w 99"/>
                <a:gd name="T93" fmla="*/ 0 h 99"/>
                <a:gd name="T94" fmla="*/ 95 w 99"/>
                <a:gd name="T95" fmla="*/ 0 h 99"/>
                <a:gd name="T96" fmla="*/ 95 w 99"/>
                <a:gd name="T97" fmla="*/ 0 h 99"/>
                <a:gd name="T98" fmla="*/ 95 w 99"/>
                <a:gd name="T99" fmla="*/ 0 h 99"/>
                <a:gd name="T100" fmla="*/ 95 w 99"/>
                <a:gd name="T101" fmla="*/ 0 h 99"/>
                <a:gd name="T102" fmla="*/ 95 w 99"/>
                <a:gd name="T103" fmla="*/ 0 h 99"/>
                <a:gd name="T104" fmla="*/ 95 w 99"/>
                <a:gd name="T10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99">
                  <a:moveTo>
                    <a:pt x="1" y="99"/>
                  </a:moveTo>
                  <a:cubicBezTo>
                    <a:pt x="1" y="99"/>
                    <a:pt x="1" y="99"/>
                    <a:pt x="1" y="99"/>
                  </a:cubicBezTo>
                  <a:cubicBezTo>
                    <a:pt x="1" y="99"/>
                    <a:pt x="1" y="99"/>
                    <a:pt x="1" y="99"/>
                  </a:cubicBezTo>
                  <a:moveTo>
                    <a:pt x="0" y="98"/>
                  </a:moveTo>
                  <a:cubicBezTo>
                    <a:pt x="0" y="98"/>
                    <a:pt x="0" y="98"/>
                    <a:pt x="0" y="98"/>
                  </a:cubicBezTo>
                  <a:cubicBezTo>
                    <a:pt x="0" y="98"/>
                    <a:pt x="0" y="98"/>
                    <a:pt x="0" y="98"/>
                  </a:cubicBezTo>
                  <a:moveTo>
                    <a:pt x="0" y="98"/>
                  </a:moveTo>
                  <a:cubicBezTo>
                    <a:pt x="0" y="98"/>
                    <a:pt x="0" y="98"/>
                    <a:pt x="0" y="98"/>
                  </a:cubicBezTo>
                  <a:cubicBezTo>
                    <a:pt x="0" y="98"/>
                    <a:pt x="0" y="98"/>
                    <a:pt x="0" y="98"/>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cubicBezTo>
                    <a:pt x="0" y="95"/>
                    <a:pt x="0" y="95"/>
                    <a:pt x="0" y="95"/>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3"/>
                  </a:moveTo>
                  <a:cubicBezTo>
                    <a:pt x="0" y="93"/>
                    <a:pt x="0" y="93"/>
                    <a:pt x="0" y="93"/>
                  </a:cubicBezTo>
                  <a:cubicBezTo>
                    <a:pt x="0" y="93"/>
                    <a:pt x="0" y="93"/>
                    <a:pt x="0" y="93"/>
                  </a:cubicBezTo>
                  <a:moveTo>
                    <a:pt x="99" y="0"/>
                  </a:moveTo>
                  <a:cubicBezTo>
                    <a:pt x="99" y="0"/>
                    <a:pt x="99" y="0"/>
                    <a:pt x="99" y="0"/>
                  </a:cubicBezTo>
                  <a:cubicBezTo>
                    <a:pt x="99" y="0"/>
                    <a:pt x="99" y="0"/>
                    <a:pt x="99" y="0"/>
                  </a:cubicBezTo>
                  <a:moveTo>
                    <a:pt x="98" y="0"/>
                  </a:moveTo>
                  <a:cubicBezTo>
                    <a:pt x="98" y="0"/>
                    <a:pt x="98" y="0"/>
                    <a:pt x="98" y="0"/>
                  </a:cubicBezTo>
                  <a:cubicBezTo>
                    <a:pt x="98" y="0"/>
                    <a:pt x="98" y="0"/>
                    <a:pt x="98" y="0"/>
                  </a:cubicBezTo>
                  <a:moveTo>
                    <a:pt x="98" y="0"/>
                  </a:moveTo>
                  <a:cubicBezTo>
                    <a:pt x="98" y="0"/>
                    <a:pt x="98" y="0"/>
                    <a:pt x="98" y="0"/>
                  </a:cubicBezTo>
                  <a:cubicBezTo>
                    <a:pt x="98" y="0"/>
                    <a:pt x="98" y="0"/>
                    <a:pt x="98" y="0"/>
                  </a:cubicBezTo>
                  <a:moveTo>
                    <a:pt x="98" y="0"/>
                  </a:moveTo>
                  <a:cubicBezTo>
                    <a:pt x="98" y="0"/>
                    <a:pt x="98" y="0"/>
                    <a:pt x="98" y="0"/>
                  </a:cubicBezTo>
                  <a:cubicBezTo>
                    <a:pt x="98" y="0"/>
                    <a:pt x="98" y="0"/>
                    <a:pt x="98" y="0"/>
                  </a:cubicBezTo>
                  <a:moveTo>
                    <a:pt x="97" y="0"/>
                  </a:moveTo>
                  <a:cubicBezTo>
                    <a:pt x="97" y="0"/>
                    <a:pt x="98" y="0"/>
                    <a:pt x="98" y="0"/>
                  </a:cubicBezTo>
                  <a:cubicBezTo>
                    <a:pt x="98"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5" y="0"/>
                  </a:moveTo>
                  <a:cubicBezTo>
                    <a:pt x="94" y="0"/>
                    <a:pt x="94" y="0"/>
                    <a:pt x="94" y="0"/>
                  </a:cubicBezTo>
                  <a:cubicBezTo>
                    <a:pt x="94" y="0"/>
                    <a:pt x="94"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cubicBezTo>
                    <a:pt x="95" y="0"/>
                    <a:pt x="95" y="0"/>
                    <a:pt x="95" y="0"/>
                  </a:cubicBezTo>
                  <a:cubicBezTo>
                    <a:pt x="95" y="0"/>
                    <a:pt x="95" y="0"/>
                    <a:pt x="95" y="0"/>
                  </a:cubicBezTo>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42" name="Freeform 51"/>
            <p:cNvSpPr/>
            <p:nvPr/>
          </p:nvSpPr>
          <p:spPr bwMode="auto">
            <a:xfrm>
              <a:off x="6994524" y="5248474"/>
              <a:ext cx="849313" cy="847726"/>
            </a:xfrm>
            <a:custGeom>
              <a:avLst/>
              <a:gdLst>
                <a:gd name="T0" fmla="*/ 95 w 174"/>
                <a:gd name="T1" fmla="*/ 0 h 174"/>
                <a:gd name="T2" fmla="*/ 95 w 174"/>
                <a:gd name="T3" fmla="*/ 0 h 174"/>
                <a:gd name="T4" fmla="*/ 95 w 174"/>
                <a:gd name="T5" fmla="*/ 0 h 174"/>
                <a:gd name="T6" fmla="*/ 94 w 174"/>
                <a:gd name="T7" fmla="*/ 0 h 174"/>
                <a:gd name="T8" fmla="*/ 94 w 174"/>
                <a:gd name="T9" fmla="*/ 0 h 174"/>
                <a:gd name="T10" fmla="*/ 94 w 174"/>
                <a:gd name="T11" fmla="*/ 0 h 174"/>
                <a:gd name="T12" fmla="*/ 94 w 174"/>
                <a:gd name="T13" fmla="*/ 0 h 174"/>
                <a:gd name="T14" fmla="*/ 94 w 174"/>
                <a:gd name="T15" fmla="*/ 0 h 174"/>
                <a:gd name="T16" fmla="*/ 94 w 174"/>
                <a:gd name="T17" fmla="*/ 0 h 174"/>
                <a:gd name="T18" fmla="*/ 79 w 174"/>
                <a:gd name="T19" fmla="*/ 2 h 174"/>
                <a:gd name="T20" fmla="*/ 20 w 174"/>
                <a:gd name="T21" fmla="*/ 37 h 174"/>
                <a:gd name="T22" fmla="*/ 2 w 174"/>
                <a:gd name="T23" fmla="*/ 78 h 174"/>
                <a:gd name="T24" fmla="*/ 0 w 174"/>
                <a:gd name="T25" fmla="*/ 93 h 174"/>
                <a:gd name="T26" fmla="*/ 0 w 174"/>
                <a:gd name="T27" fmla="*/ 94 h 174"/>
                <a:gd name="T28" fmla="*/ 0 w 174"/>
                <a:gd name="T29" fmla="*/ 94 h 174"/>
                <a:gd name="T30" fmla="*/ 0 w 174"/>
                <a:gd name="T31" fmla="*/ 94 h 174"/>
                <a:gd name="T32" fmla="*/ 0 w 174"/>
                <a:gd name="T33" fmla="*/ 94 h 174"/>
                <a:gd name="T34" fmla="*/ 0 w 174"/>
                <a:gd name="T35" fmla="*/ 94 h 174"/>
                <a:gd name="T36" fmla="*/ 0 w 174"/>
                <a:gd name="T37" fmla="*/ 94 h 174"/>
                <a:gd name="T38" fmla="*/ 0 w 174"/>
                <a:gd name="T39" fmla="*/ 94 h 174"/>
                <a:gd name="T40" fmla="*/ 0 w 174"/>
                <a:gd name="T41" fmla="*/ 95 h 174"/>
                <a:gd name="T42" fmla="*/ 0 w 174"/>
                <a:gd name="T43" fmla="*/ 95 h 174"/>
                <a:gd name="T44" fmla="*/ 0 w 174"/>
                <a:gd name="T45" fmla="*/ 95 h 174"/>
                <a:gd name="T46" fmla="*/ 0 w 174"/>
                <a:gd name="T47" fmla="*/ 95 h 174"/>
                <a:gd name="T48" fmla="*/ 0 w 174"/>
                <a:gd name="T49" fmla="*/ 95 h 174"/>
                <a:gd name="T50" fmla="*/ 0 w 174"/>
                <a:gd name="T51" fmla="*/ 96 h 174"/>
                <a:gd name="T52" fmla="*/ 0 w 174"/>
                <a:gd name="T53" fmla="*/ 96 h 174"/>
                <a:gd name="T54" fmla="*/ 0 w 174"/>
                <a:gd name="T55" fmla="*/ 96 h 174"/>
                <a:gd name="T56" fmla="*/ 0 w 174"/>
                <a:gd name="T57" fmla="*/ 96 h 174"/>
                <a:gd name="T58" fmla="*/ 0 w 174"/>
                <a:gd name="T59" fmla="*/ 96 h 174"/>
                <a:gd name="T60" fmla="*/ 0 w 174"/>
                <a:gd name="T61" fmla="*/ 97 h 174"/>
                <a:gd name="T62" fmla="*/ 0 w 174"/>
                <a:gd name="T63" fmla="*/ 97 h 174"/>
                <a:gd name="T64" fmla="*/ 0 w 174"/>
                <a:gd name="T65" fmla="*/ 97 h 174"/>
                <a:gd name="T66" fmla="*/ 0 w 174"/>
                <a:gd name="T67" fmla="*/ 97 h 174"/>
                <a:gd name="T68" fmla="*/ 0 w 174"/>
                <a:gd name="T69" fmla="*/ 97 h 174"/>
                <a:gd name="T70" fmla="*/ 0 w 174"/>
                <a:gd name="T71" fmla="*/ 98 h 174"/>
                <a:gd name="T72" fmla="*/ 0 w 174"/>
                <a:gd name="T73" fmla="*/ 98 h 174"/>
                <a:gd name="T74" fmla="*/ 1 w 174"/>
                <a:gd name="T75" fmla="*/ 99 h 174"/>
                <a:gd name="T76" fmla="*/ 27 w 174"/>
                <a:gd name="T77" fmla="*/ 121 h 174"/>
                <a:gd name="T78" fmla="*/ 174 w 174"/>
                <a:gd name="T79" fmla="*/ 42 h 174"/>
                <a:gd name="T80" fmla="*/ 99 w 174"/>
                <a:gd name="T81" fmla="*/ 0 h 174"/>
                <a:gd name="T82" fmla="*/ 98 w 174"/>
                <a:gd name="T83" fmla="*/ 0 h 174"/>
                <a:gd name="T84" fmla="*/ 98 w 174"/>
                <a:gd name="T85" fmla="*/ 0 h 174"/>
                <a:gd name="T86" fmla="*/ 98 w 174"/>
                <a:gd name="T87" fmla="*/ 0 h 174"/>
                <a:gd name="T88" fmla="*/ 97 w 174"/>
                <a:gd name="T89" fmla="*/ 0 h 174"/>
                <a:gd name="T90" fmla="*/ 97 w 174"/>
                <a:gd name="T91" fmla="*/ 0 h 174"/>
                <a:gd name="T92" fmla="*/ 97 w 174"/>
                <a:gd name="T93" fmla="*/ 0 h 174"/>
                <a:gd name="T94" fmla="*/ 97 w 174"/>
                <a:gd name="T95" fmla="*/ 0 h 174"/>
                <a:gd name="T96" fmla="*/ 97 w 174"/>
                <a:gd name="T97" fmla="*/ 0 h 174"/>
                <a:gd name="T98" fmla="*/ 97 w 174"/>
                <a:gd name="T99" fmla="*/ 0 h 174"/>
                <a:gd name="T100" fmla="*/ 96 w 174"/>
                <a:gd name="T101" fmla="*/ 0 h 174"/>
                <a:gd name="T102" fmla="*/ 96 w 174"/>
                <a:gd name="T103" fmla="*/ 0 h 174"/>
                <a:gd name="T104" fmla="*/ 96 w 174"/>
                <a:gd name="T105" fmla="*/ 0 h 174"/>
                <a:gd name="T106" fmla="*/ 96 w 174"/>
                <a:gd name="T107" fmla="*/ 0 h 174"/>
                <a:gd name="T108" fmla="*/ 96 w 174"/>
                <a:gd name="T109" fmla="*/ 0 h 174"/>
                <a:gd name="T110" fmla="*/ 95 w 174"/>
                <a:gd name="T111" fmla="*/ 0 h 174"/>
                <a:gd name="T112" fmla="*/ 95 w 174"/>
                <a:gd name="T113" fmla="*/ 0 h 174"/>
                <a:gd name="T114" fmla="*/ 95 w 174"/>
                <a:gd name="T11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 h="174">
                  <a:moveTo>
                    <a:pt x="95" y="0"/>
                  </a:moveTo>
                  <a:cubicBezTo>
                    <a:pt x="95" y="0"/>
                    <a:pt x="95" y="0"/>
                    <a:pt x="95" y="0"/>
                  </a:cubicBezTo>
                  <a:cubicBezTo>
                    <a:pt x="95" y="0"/>
                    <a:pt x="95" y="0"/>
                    <a:pt x="95" y="0"/>
                  </a:cubicBezTo>
                  <a:cubicBezTo>
                    <a:pt x="95" y="0"/>
                    <a:pt x="95" y="0"/>
                    <a:pt x="95" y="0"/>
                  </a:cubicBezTo>
                  <a:cubicBezTo>
                    <a:pt x="95" y="0"/>
                    <a:pt x="95" y="0"/>
                    <a:pt x="95" y="0"/>
                  </a:cubicBezTo>
                  <a:cubicBezTo>
                    <a:pt x="95" y="0"/>
                    <a:pt x="95" y="0"/>
                    <a:pt x="95" y="0"/>
                  </a:cubicBezTo>
                  <a:cubicBezTo>
                    <a:pt x="95" y="0"/>
                    <a:pt x="95" y="0"/>
                    <a:pt x="95"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89" y="0"/>
                    <a:pt x="84" y="1"/>
                    <a:pt x="79" y="2"/>
                  </a:cubicBezTo>
                  <a:cubicBezTo>
                    <a:pt x="79" y="2"/>
                    <a:pt x="79" y="2"/>
                    <a:pt x="79" y="2"/>
                  </a:cubicBezTo>
                  <a:cubicBezTo>
                    <a:pt x="63" y="4"/>
                    <a:pt x="49" y="11"/>
                    <a:pt x="37" y="20"/>
                  </a:cubicBezTo>
                  <a:cubicBezTo>
                    <a:pt x="32" y="26"/>
                    <a:pt x="26" y="32"/>
                    <a:pt x="20" y="37"/>
                  </a:cubicBezTo>
                  <a:cubicBezTo>
                    <a:pt x="11" y="49"/>
                    <a:pt x="5" y="63"/>
                    <a:pt x="2" y="78"/>
                  </a:cubicBezTo>
                  <a:cubicBezTo>
                    <a:pt x="2" y="78"/>
                    <a:pt x="2" y="78"/>
                    <a:pt x="2" y="78"/>
                  </a:cubicBezTo>
                  <a:cubicBezTo>
                    <a:pt x="1" y="83"/>
                    <a:pt x="0" y="88"/>
                    <a:pt x="0" y="93"/>
                  </a:cubicBezTo>
                  <a:cubicBezTo>
                    <a:pt x="0" y="93"/>
                    <a:pt x="0" y="93"/>
                    <a:pt x="0" y="93"/>
                  </a:cubicBezTo>
                  <a:cubicBezTo>
                    <a:pt x="0" y="93"/>
                    <a:pt x="0" y="93"/>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98"/>
                    <a:pt x="0" y="98"/>
                    <a:pt x="0" y="98"/>
                  </a:cubicBezTo>
                  <a:cubicBezTo>
                    <a:pt x="0" y="98"/>
                    <a:pt x="0" y="98"/>
                    <a:pt x="0" y="98"/>
                  </a:cubicBezTo>
                  <a:cubicBezTo>
                    <a:pt x="0" y="98"/>
                    <a:pt x="0" y="99"/>
                    <a:pt x="1" y="99"/>
                  </a:cubicBezTo>
                  <a:cubicBezTo>
                    <a:pt x="1" y="99"/>
                    <a:pt x="1" y="99"/>
                    <a:pt x="1" y="99"/>
                  </a:cubicBezTo>
                  <a:cubicBezTo>
                    <a:pt x="2" y="130"/>
                    <a:pt x="18" y="157"/>
                    <a:pt x="43" y="174"/>
                  </a:cubicBezTo>
                  <a:cubicBezTo>
                    <a:pt x="33" y="159"/>
                    <a:pt x="27" y="141"/>
                    <a:pt x="27" y="121"/>
                  </a:cubicBezTo>
                  <a:cubicBezTo>
                    <a:pt x="27" y="69"/>
                    <a:pt x="69" y="27"/>
                    <a:pt x="122" y="27"/>
                  </a:cubicBezTo>
                  <a:cubicBezTo>
                    <a:pt x="141" y="27"/>
                    <a:pt x="159" y="33"/>
                    <a:pt x="174" y="42"/>
                  </a:cubicBezTo>
                  <a:cubicBezTo>
                    <a:pt x="158" y="18"/>
                    <a:pt x="130" y="1"/>
                    <a:pt x="99" y="0"/>
                  </a:cubicBezTo>
                  <a:cubicBezTo>
                    <a:pt x="99" y="0"/>
                    <a:pt x="99" y="0"/>
                    <a:pt x="99" y="0"/>
                  </a:cubicBezTo>
                  <a:cubicBezTo>
                    <a:pt x="99" y="0"/>
                    <a:pt x="99" y="0"/>
                    <a:pt x="98" y="0"/>
                  </a:cubicBezTo>
                  <a:cubicBezTo>
                    <a:pt x="98" y="0"/>
                    <a:pt x="98" y="0"/>
                    <a:pt x="98" y="0"/>
                  </a:cubicBezTo>
                  <a:cubicBezTo>
                    <a:pt x="98" y="0"/>
                    <a:pt x="98" y="0"/>
                    <a:pt x="98" y="0"/>
                  </a:cubicBezTo>
                  <a:cubicBezTo>
                    <a:pt x="98" y="0"/>
                    <a:pt x="98" y="0"/>
                    <a:pt x="98" y="0"/>
                  </a:cubicBezTo>
                  <a:cubicBezTo>
                    <a:pt x="98" y="0"/>
                    <a:pt x="98" y="0"/>
                    <a:pt x="98" y="0"/>
                  </a:cubicBezTo>
                  <a:cubicBezTo>
                    <a:pt x="98" y="0"/>
                    <a:pt x="98" y="0"/>
                    <a:pt x="98" y="0"/>
                  </a:cubicBezTo>
                  <a:cubicBezTo>
                    <a:pt x="98" y="0"/>
                    <a:pt x="98" y="0"/>
                    <a:pt x="98" y="0"/>
                  </a:cubicBezTo>
                  <a:cubicBezTo>
                    <a:pt x="98"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5" y="0"/>
                    <a:pt x="95" y="0"/>
                  </a:cubicBezTo>
                  <a:cubicBezTo>
                    <a:pt x="95" y="0"/>
                    <a:pt x="95" y="0"/>
                    <a:pt x="95" y="0"/>
                  </a:cubicBezTo>
                  <a:cubicBezTo>
                    <a:pt x="95" y="0"/>
                    <a:pt x="95" y="0"/>
                    <a:pt x="95" y="0"/>
                  </a:cubicBezTo>
                  <a:cubicBezTo>
                    <a:pt x="95" y="0"/>
                    <a:pt x="95" y="0"/>
                    <a:pt x="95" y="0"/>
                  </a:cubicBezTo>
                  <a:cubicBezTo>
                    <a:pt x="95" y="0"/>
                    <a:pt x="95" y="0"/>
                    <a:pt x="95" y="0"/>
                  </a:cubicBezTo>
                  <a:cubicBezTo>
                    <a:pt x="95" y="0"/>
                    <a:pt x="95" y="0"/>
                    <a:pt x="95" y="0"/>
                  </a:cubicBezTo>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43" name="Freeform 52"/>
            <p:cNvSpPr/>
            <p:nvPr/>
          </p:nvSpPr>
          <p:spPr bwMode="auto">
            <a:xfrm>
              <a:off x="7091361" y="5345311"/>
              <a:ext cx="84139" cy="82551"/>
            </a:xfrm>
            <a:custGeom>
              <a:avLst/>
              <a:gdLst>
                <a:gd name="T0" fmla="*/ 17 w 17"/>
                <a:gd name="T1" fmla="*/ 0 h 17"/>
                <a:gd name="T2" fmla="*/ 17 w 17"/>
                <a:gd name="T3" fmla="*/ 0 h 17"/>
                <a:gd name="T4" fmla="*/ 0 w 17"/>
                <a:gd name="T5" fmla="*/ 17 h 17"/>
                <a:gd name="T6" fmla="*/ 0 w 17"/>
                <a:gd name="T7" fmla="*/ 17 h 17"/>
                <a:gd name="T8" fmla="*/ 17 w 17"/>
                <a:gd name="T9" fmla="*/ 0 h 17"/>
              </a:gdLst>
              <a:ahLst/>
              <a:cxnLst>
                <a:cxn ang="0">
                  <a:pos x="T0" y="T1"/>
                </a:cxn>
                <a:cxn ang="0">
                  <a:pos x="T2" y="T3"/>
                </a:cxn>
                <a:cxn ang="0">
                  <a:pos x="T4" y="T5"/>
                </a:cxn>
                <a:cxn ang="0">
                  <a:pos x="T6" y="T7"/>
                </a:cxn>
                <a:cxn ang="0">
                  <a:pos x="T8" y="T9"/>
                </a:cxn>
              </a:cxnLst>
              <a:rect l="0" t="0" r="r" b="b"/>
              <a:pathLst>
                <a:path w="17" h="17">
                  <a:moveTo>
                    <a:pt x="17" y="0"/>
                  </a:moveTo>
                  <a:cubicBezTo>
                    <a:pt x="17" y="0"/>
                    <a:pt x="17" y="0"/>
                    <a:pt x="17" y="0"/>
                  </a:cubicBezTo>
                  <a:cubicBezTo>
                    <a:pt x="12" y="6"/>
                    <a:pt x="6" y="12"/>
                    <a:pt x="0" y="17"/>
                  </a:cubicBezTo>
                  <a:cubicBezTo>
                    <a:pt x="0" y="17"/>
                    <a:pt x="0" y="17"/>
                    <a:pt x="0" y="17"/>
                  </a:cubicBezTo>
                  <a:cubicBezTo>
                    <a:pt x="6" y="12"/>
                    <a:pt x="12" y="6"/>
                    <a:pt x="17"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44" name="Freeform 53"/>
            <p:cNvSpPr>
              <a:spLocks noEditPoints="1"/>
            </p:cNvSpPr>
            <p:nvPr/>
          </p:nvSpPr>
          <p:spPr bwMode="auto">
            <a:xfrm>
              <a:off x="4784724" y="3032323"/>
              <a:ext cx="760413" cy="765175"/>
            </a:xfrm>
            <a:custGeom>
              <a:avLst/>
              <a:gdLst>
                <a:gd name="T0" fmla="*/ 0 w 156"/>
                <a:gd name="T1" fmla="*/ 156 h 157"/>
                <a:gd name="T2" fmla="*/ 0 w 156"/>
                <a:gd name="T3" fmla="*/ 156 h 157"/>
                <a:gd name="T4" fmla="*/ 0 w 156"/>
                <a:gd name="T5" fmla="*/ 155 h 157"/>
                <a:gd name="T6" fmla="*/ 0 w 156"/>
                <a:gd name="T7" fmla="*/ 155 h 157"/>
                <a:gd name="T8" fmla="*/ 0 w 156"/>
                <a:gd name="T9" fmla="*/ 154 h 157"/>
                <a:gd name="T10" fmla="*/ 0 w 156"/>
                <a:gd name="T11" fmla="*/ 154 h 157"/>
                <a:gd name="T12" fmla="*/ 0 w 156"/>
                <a:gd name="T13" fmla="*/ 153 h 157"/>
                <a:gd name="T14" fmla="*/ 0 w 156"/>
                <a:gd name="T15" fmla="*/ 153 h 157"/>
                <a:gd name="T16" fmla="*/ 0 w 156"/>
                <a:gd name="T17" fmla="*/ 152 h 157"/>
                <a:gd name="T18" fmla="*/ 0 w 156"/>
                <a:gd name="T19" fmla="*/ 152 h 157"/>
                <a:gd name="T20" fmla="*/ 0 w 156"/>
                <a:gd name="T21" fmla="*/ 151 h 157"/>
                <a:gd name="T22" fmla="*/ 0 w 156"/>
                <a:gd name="T23" fmla="*/ 151 h 157"/>
                <a:gd name="T24" fmla="*/ 0 w 156"/>
                <a:gd name="T25" fmla="*/ 150 h 157"/>
                <a:gd name="T26" fmla="*/ 0 w 156"/>
                <a:gd name="T27" fmla="*/ 150 h 157"/>
                <a:gd name="T28" fmla="*/ 0 w 156"/>
                <a:gd name="T29" fmla="*/ 149 h 157"/>
                <a:gd name="T30" fmla="*/ 0 w 156"/>
                <a:gd name="T31" fmla="*/ 149 h 157"/>
                <a:gd name="T32" fmla="*/ 0 w 156"/>
                <a:gd name="T33" fmla="*/ 149 h 157"/>
                <a:gd name="T34" fmla="*/ 0 w 156"/>
                <a:gd name="T35" fmla="*/ 148 h 157"/>
                <a:gd name="T36" fmla="*/ 0 w 156"/>
                <a:gd name="T37" fmla="*/ 148 h 157"/>
                <a:gd name="T38" fmla="*/ 0 w 156"/>
                <a:gd name="T39" fmla="*/ 147 h 157"/>
                <a:gd name="T40" fmla="*/ 0 w 156"/>
                <a:gd name="T41" fmla="*/ 147 h 157"/>
                <a:gd name="T42" fmla="*/ 0 w 156"/>
                <a:gd name="T43" fmla="*/ 146 h 157"/>
                <a:gd name="T44" fmla="*/ 0 w 156"/>
                <a:gd name="T45" fmla="*/ 146 h 157"/>
                <a:gd name="T46" fmla="*/ 0 w 156"/>
                <a:gd name="T47" fmla="*/ 145 h 157"/>
                <a:gd name="T48" fmla="*/ 0 w 156"/>
                <a:gd name="T49" fmla="*/ 145 h 157"/>
                <a:gd name="T50" fmla="*/ 0 w 156"/>
                <a:gd name="T51" fmla="*/ 144 h 157"/>
                <a:gd name="T52" fmla="*/ 0 w 156"/>
                <a:gd name="T53" fmla="*/ 143 h 157"/>
                <a:gd name="T54" fmla="*/ 156 w 156"/>
                <a:gd name="T55" fmla="*/ 0 h 157"/>
                <a:gd name="T56" fmla="*/ 155 w 156"/>
                <a:gd name="T57" fmla="*/ 0 h 157"/>
                <a:gd name="T58" fmla="*/ 155 w 156"/>
                <a:gd name="T59" fmla="*/ 0 h 157"/>
                <a:gd name="T60" fmla="*/ 154 w 156"/>
                <a:gd name="T61" fmla="*/ 0 h 157"/>
                <a:gd name="T62" fmla="*/ 154 w 156"/>
                <a:gd name="T63" fmla="*/ 0 h 157"/>
                <a:gd name="T64" fmla="*/ 153 w 156"/>
                <a:gd name="T65" fmla="*/ 0 h 157"/>
                <a:gd name="T66" fmla="*/ 153 w 156"/>
                <a:gd name="T67" fmla="*/ 0 h 157"/>
                <a:gd name="T68" fmla="*/ 142 w 156"/>
                <a:gd name="T69" fmla="*/ 0 h 157"/>
                <a:gd name="T70" fmla="*/ 143 w 156"/>
                <a:gd name="T71" fmla="*/ 0 h 157"/>
                <a:gd name="T72" fmla="*/ 152 w 156"/>
                <a:gd name="T73" fmla="*/ 0 h 157"/>
                <a:gd name="T74" fmla="*/ 152 w 156"/>
                <a:gd name="T75" fmla="*/ 0 h 157"/>
                <a:gd name="T76" fmla="*/ 151 w 156"/>
                <a:gd name="T77" fmla="*/ 0 h 157"/>
                <a:gd name="T78" fmla="*/ 144 w 156"/>
                <a:gd name="T79" fmla="*/ 0 h 157"/>
                <a:gd name="T80" fmla="*/ 144 w 156"/>
                <a:gd name="T81" fmla="*/ 0 h 157"/>
                <a:gd name="T82" fmla="*/ 150 w 156"/>
                <a:gd name="T83" fmla="*/ 0 h 157"/>
                <a:gd name="T84" fmla="*/ 145 w 156"/>
                <a:gd name="T85" fmla="*/ 0 h 157"/>
                <a:gd name="T86" fmla="*/ 145 w 156"/>
                <a:gd name="T87" fmla="*/ 0 h 157"/>
                <a:gd name="T88" fmla="*/ 150 w 156"/>
                <a:gd name="T89" fmla="*/ 0 h 157"/>
                <a:gd name="T90" fmla="*/ 145 w 156"/>
                <a:gd name="T91" fmla="*/ 0 h 157"/>
                <a:gd name="T92" fmla="*/ 145 w 156"/>
                <a:gd name="T93" fmla="*/ 0 h 157"/>
                <a:gd name="T94" fmla="*/ 149 w 156"/>
                <a:gd name="T95" fmla="*/ 0 h 157"/>
                <a:gd name="T96" fmla="*/ 146 w 156"/>
                <a:gd name="T97" fmla="*/ 0 h 157"/>
                <a:gd name="T98" fmla="*/ 146 w 156"/>
                <a:gd name="T99" fmla="*/ 0 h 157"/>
                <a:gd name="T100" fmla="*/ 148 w 156"/>
                <a:gd name="T101" fmla="*/ 0 h 157"/>
                <a:gd name="T102" fmla="*/ 147 w 156"/>
                <a:gd name="T103" fmla="*/ 0 h 157"/>
                <a:gd name="T104" fmla="*/ 147 w 156"/>
                <a:gd name="T105" fmla="*/ 0 h 157"/>
                <a:gd name="T106" fmla="*/ 147 w 156"/>
                <a:gd name="T10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6" h="157">
                  <a:moveTo>
                    <a:pt x="0" y="157"/>
                  </a:moveTo>
                  <a:cubicBezTo>
                    <a:pt x="0" y="157"/>
                    <a:pt x="0" y="157"/>
                    <a:pt x="0" y="157"/>
                  </a:cubicBezTo>
                  <a:cubicBezTo>
                    <a:pt x="0" y="157"/>
                    <a:pt x="0" y="157"/>
                    <a:pt x="0" y="157"/>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2"/>
                  </a:moveTo>
                  <a:cubicBezTo>
                    <a:pt x="0" y="152"/>
                    <a:pt x="0" y="152"/>
                    <a:pt x="0" y="153"/>
                  </a:cubicBezTo>
                  <a:cubicBezTo>
                    <a:pt x="0" y="152"/>
                    <a:pt x="0" y="152"/>
                    <a:pt x="0" y="152"/>
                  </a:cubicBezTo>
                  <a:moveTo>
                    <a:pt x="0" y="152"/>
                  </a:moveTo>
                  <a:cubicBezTo>
                    <a:pt x="0" y="152"/>
                    <a:pt x="0" y="152"/>
                    <a:pt x="0" y="152"/>
                  </a:cubicBezTo>
                  <a:cubicBezTo>
                    <a:pt x="0" y="152"/>
                    <a:pt x="0" y="152"/>
                    <a:pt x="0" y="152"/>
                  </a:cubicBezTo>
                  <a:moveTo>
                    <a:pt x="0" y="152"/>
                  </a:moveTo>
                  <a:cubicBezTo>
                    <a:pt x="0" y="152"/>
                    <a:pt x="0" y="152"/>
                    <a:pt x="0" y="152"/>
                  </a:cubicBezTo>
                  <a:cubicBezTo>
                    <a:pt x="0" y="152"/>
                    <a:pt x="0" y="152"/>
                    <a:pt x="0" y="152"/>
                  </a:cubicBezTo>
                  <a:moveTo>
                    <a:pt x="0" y="152"/>
                  </a:moveTo>
                  <a:cubicBezTo>
                    <a:pt x="0" y="152"/>
                    <a:pt x="0" y="152"/>
                    <a:pt x="0" y="152"/>
                  </a:cubicBezTo>
                  <a:cubicBezTo>
                    <a:pt x="0" y="152"/>
                    <a:pt x="0" y="152"/>
                    <a:pt x="0" y="152"/>
                  </a:cubicBezTo>
                  <a:moveTo>
                    <a:pt x="0" y="151"/>
                  </a:moveTo>
                  <a:cubicBezTo>
                    <a:pt x="0" y="151"/>
                    <a:pt x="0" y="152"/>
                    <a:pt x="0" y="152"/>
                  </a:cubicBezTo>
                  <a:cubicBezTo>
                    <a:pt x="0" y="152"/>
                    <a:pt x="0" y="151"/>
                    <a:pt x="0" y="151"/>
                  </a:cubicBezTo>
                  <a:moveTo>
                    <a:pt x="0" y="151"/>
                  </a:moveTo>
                  <a:cubicBezTo>
                    <a:pt x="0" y="151"/>
                    <a:pt x="0" y="151"/>
                    <a:pt x="0" y="151"/>
                  </a:cubicBezTo>
                  <a:cubicBezTo>
                    <a:pt x="0" y="151"/>
                    <a:pt x="0" y="151"/>
                    <a:pt x="0" y="151"/>
                  </a:cubicBezTo>
                  <a:moveTo>
                    <a:pt x="0" y="151"/>
                  </a:moveTo>
                  <a:cubicBezTo>
                    <a:pt x="0" y="151"/>
                    <a:pt x="0" y="151"/>
                    <a:pt x="0" y="151"/>
                  </a:cubicBezTo>
                  <a:cubicBezTo>
                    <a:pt x="0" y="151"/>
                    <a:pt x="0" y="151"/>
                    <a:pt x="0" y="151"/>
                  </a:cubicBezTo>
                  <a:moveTo>
                    <a:pt x="0" y="151"/>
                  </a:moveTo>
                  <a:cubicBezTo>
                    <a:pt x="0" y="151"/>
                    <a:pt x="0" y="151"/>
                    <a:pt x="0" y="151"/>
                  </a:cubicBezTo>
                  <a:cubicBezTo>
                    <a:pt x="0" y="151"/>
                    <a:pt x="0" y="151"/>
                    <a:pt x="0" y="151"/>
                  </a:cubicBezTo>
                  <a:moveTo>
                    <a:pt x="0" y="150"/>
                  </a:moveTo>
                  <a:cubicBezTo>
                    <a:pt x="0" y="151"/>
                    <a:pt x="0" y="151"/>
                    <a:pt x="0" y="151"/>
                  </a:cubicBezTo>
                  <a:cubicBezTo>
                    <a:pt x="0" y="151"/>
                    <a:pt x="0" y="151"/>
                    <a:pt x="0" y="150"/>
                  </a:cubicBezTo>
                  <a:moveTo>
                    <a:pt x="0" y="150"/>
                  </a:moveTo>
                  <a:cubicBezTo>
                    <a:pt x="0" y="150"/>
                    <a:pt x="0" y="150"/>
                    <a:pt x="0" y="150"/>
                  </a:cubicBezTo>
                  <a:cubicBezTo>
                    <a:pt x="0" y="150"/>
                    <a:pt x="0" y="150"/>
                    <a:pt x="0" y="150"/>
                  </a:cubicBezTo>
                  <a:moveTo>
                    <a:pt x="0" y="150"/>
                  </a:moveTo>
                  <a:cubicBezTo>
                    <a:pt x="0" y="150"/>
                    <a:pt x="0" y="150"/>
                    <a:pt x="0" y="150"/>
                  </a:cubicBezTo>
                  <a:cubicBezTo>
                    <a:pt x="0" y="150"/>
                    <a:pt x="0" y="150"/>
                    <a:pt x="0" y="150"/>
                  </a:cubicBezTo>
                  <a:moveTo>
                    <a:pt x="0" y="150"/>
                  </a:moveTo>
                  <a:cubicBezTo>
                    <a:pt x="0" y="150"/>
                    <a:pt x="0" y="150"/>
                    <a:pt x="0" y="150"/>
                  </a:cubicBezTo>
                  <a:cubicBezTo>
                    <a:pt x="0" y="150"/>
                    <a:pt x="0" y="150"/>
                    <a:pt x="0" y="150"/>
                  </a:cubicBezTo>
                  <a:moveTo>
                    <a:pt x="0" y="149"/>
                  </a:moveTo>
                  <a:cubicBezTo>
                    <a:pt x="0" y="150"/>
                    <a:pt x="0" y="150"/>
                    <a:pt x="0" y="150"/>
                  </a:cubicBezTo>
                  <a:cubicBezTo>
                    <a:pt x="0" y="150"/>
                    <a:pt x="0" y="150"/>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8"/>
                  </a:moveTo>
                  <a:cubicBezTo>
                    <a:pt x="0" y="148"/>
                    <a:pt x="0" y="148"/>
                    <a:pt x="0" y="149"/>
                  </a:cubicBezTo>
                  <a:cubicBezTo>
                    <a:pt x="0" y="148"/>
                    <a:pt x="0" y="148"/>
                    <a:pt x="0" y="148"/>
                  </a:cubicBezTo>
                  <a:moveTo>
                    <a:pt x="0" y="148"/>
                  </a:moveTo>
                  <a:cubicBezTo>
                    <a:pt x="0" y="148"/>
                    <a:pt x="0" y="148"/>
                    <a:pt x="0" y="148"/>
                  </a:cubicBezTo>
                  <a:cubicBezTo>
                    <a:pt x="0" y="148"/>
                    <a:pt x="0" y="148"/>
                    <a:pt x="0" y="148"/>
                  </a:cubicBezTo>
                  <a:moveTo>
                    <a:pt x="0" y="148"/>
                  </a:moveTo>
                  <a:cubicBezTo>
                    <a:pt x="0" y="148"/>
                    <a:pt x="0" y="148"/>
                    <a:pt x="0" y="148"/>
                  </a:cubicBezTo>
                  <a:cubicBezTo>
                    <a:pt x="0" y="148"/>
                    <a:pt x="0" y="148"/>
                    <a:pt x="0" y="148"/>
                  </a:cubicBezTo>
                  <a:cubicBezTo>
                    <a:pt x="0" y="148"/>
                    <a:pt x="0" y="148"/>
                    <a:pt x="0" y="148"/>
                  </a:cubicBezTo>
                  <a:moveTo>
                    <a:pt x="0" y="148"/>
                  </a:moveTo>
                  <a:cubicBezTo>
                    <a:pt x="0" y="148"/>
                    <a:pt x="0" y="148"/>
                    <a:pt x="0" y="148"/>
                  </a:cubicBezTo>
                  <a:cubicBezTo>
                    <a:pt x="0" y="148"/>
                    <a:pt x="0" y="148"/>
                    <a:pt x="0" y="148"/>
                  </a:cubicBezTo>
                  <a:moveTo>
                    <a:pt x="0" y="147"/>
                  </a:moveTo>
                  <a:cubicBezTo>
                    <a:pt x="0" y="147"/>
                    <a:pt x="0" y="147"/>
                    <a:pt x="0" y="148"/>
                  </a:cubicBezTo>
                  <a:cubicBezTo>
                    <a:pt x="0" y="147"/>
                    <a:pt x="0" y="147"/>
                    <a:pt x="0" y="147"/>
                  </a:cubicBezTo>
                  <a:moveTo>
                    <a:pt x="0" y="147"/>
                  </a:moveTo>
                  <a:cubicBezTo>
                    <a:pt x="0" y="147"/>
                    <a:pt x="0" y="147"/>
                    <a:pt x="0" y="147"/>
                  </a:cubicBezTo>
                  <a:cubicBezTo>
                    <a:pt x="0" y="147"/>
                    <a:pt x="0" y="147"/>
                    <a:pt x="0" y="147"/>
                  </a:cubicBezTo>
                  <a:moveTo>
                    <a:pt x="0" y="147"/>
                  </a:moveTo>
                  <a:cubicBezTo>
                    <a:pt x="0" y="147"/>
                    <a:pt x="0" y="147"/>
                    <a:pt x="0" y="147"/>
                  </a:cubicBezTo>
                  <a:cubicBezTo>
                    <a:pt x="0" y="147"/>
                    <a:pt x="0" y="147"/>
                    <a:pt x="0" y="147"/>
                  </a:cubicBezTo>
                  <a:moveTo>
                    <a:pt x="0" y="147"/>
                  </a:moveTo>
                  <a:cubicBezTo>
                    <a:pt x="0" y="147"/>
                    <a:pt x="0" y="147"/>
                    <a:pt x="0" y="147"/>
                  </a:cubicBezTo>
                  <a:cubicBezTo>
                    <a:pt x="0" y="147"/>
                    <a:pt x="0" y="147"/>
                    <a:pt x="0" y="147"/>
                  </a:cubicBezTo>
                  <a:moveTo>
                    <a:pt x="0" y="146"/>
                  </a:moveTo>
                  <a:cubicBezTo>
                    <a:pt x="0" y="146"/>
                    <a:pt x="0" y="147"/>
                    <a:pt x="0" y="147"/>
                  </a:cubicBezTo>
                  <a:cubicBezTo>
                    <a:pt x="0" y="147"/>
                    <a:pt x="0" y="146"/>
                    <a:pt x="0" y="146"/>
                  </a:cubicBezTo>
                  <a:moveTo>
                    <a:pt x="0" y="146"/>
                  </a:moveTo>
                  <a:cubicBezTo>
                    <a:pt x="0" y="146"/>
                    <a:pt x="0" y="146"/>
                    <a:pt x="0" y="146"/>
                  </a:cubicBezTo>
                  <a:cubicBezTo>
                    <a:pt x="0" y="146"/>
                    <a:pt x="0" y="146"/>
                    <a:pt x="0" y="146"/>
                  </a:cubicBezTo>
                  <a:moveTo>
                    <a:pt x="0" y="146"/>
                  </a:moveTo>
                  <a:cubicBezTo>
                    <a:pt x="0" y="146"/>
                    <a:pt x="0" y="146"/>
                    <a:pt x="0" y="146"/>
                  </a:cubicBezTo>
                  <a:cubicBezTo>
                    <a:pt x="0" y="146"/>
                    <a:pt x="0" y="146"/>
                    <a:pt x="0" y="146"/>
                  </a:cubicBezTo>
                  <a:moveTo>
                    <a:pt x="0" y="146"/>
                  </a:moveTo>
                  <a:cubicBezTo>
                    <a:pt x="0" y="146"/>
                    <a:pt x="0" y="146"/>
                    <a:pt x="0" y="146"/>
                  </a:cubicBezTo>
                  <a:cubicBezTo>
                    <a:pt x="0" y="146"/>
                    <a:pt x="0" y="146"/>
                    <a:pt x="0" y="146"/>
                  </a:cubicBezTo>
                  <a:moveTo>
                    <a:pt x="0" y="145"/>
                  </a:moveTo>
                  <a:cubicBezTo>
                    <a:pt x="0" y="146"/>
                    <a:pt x="0" y="146"/>
                    <a:pt x="0" y="146"/>
                  </a:cubicBezTo>
                  <a:cubicBezTo>
                    <a:pt x="0" y="146"/>
                    <a:pt x="0" y="146"/>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4"/>
                  </a:moveTo>
                  <a:cubicBezTo>
                    <a:pt x="0" y="144"/>
                    <a:pt x="0" y="144"/>
                    <a:pt x="0" y="144"/>
                  </a:cubicBezTo>
                  <a:cubicBezTo>
                    <a:pt x="0" y="144"/>
                    <a:pt x="0" y="144"/>
                    <a:pt x="0" y="144"/>
                  </a:cubicBezTo>
                  <a:moveTo>
                    <a:pt x="0" y="144"/>
                  </a:moveTo>
                  <a:cubicBezTo>
                    <a:pt x="0" y="144"/>
                    <a:pt x="0" y="144"/>
                    <a:pt x="0" y="144"/>
                  </a:cubicBezTo>
                  <a:cubicBezTo>
                    <a:pt x="0" y="144"/>
                    <a:pt x="0" y="144"/>
                    <a:pt x="0" y="144"/>
                  </a:cubicBezTo>
                  <a:moveTo>
                    <a:pt x="0" y="143"/>
                  </a:moveTo>
                  <a:cubicBezTo>
                    <a:pt x="0" y="143"/>
                    <a:pt x="0" y="143"/>
                    <a:pt x="0" y="143"/>
                  </a:cubicBezTo>
                  <a:cubicBezTo>
                    <a:pt x="0" y="143"/>
                    <a:pt x="0" y="143"/>
                    <a:pt x="0" y="143"/>
                  </a:cubicBezTo>
                  <a:moveTo>
                    <a:pt x="0" y="143"/>
                  </a:moveTo>
                  <a:cubicBezTo>
                    <a:pt x="0" y="143"/>
                    <a:pt x="0" y="143"/>
                    <a:pt x="0" y="143"/>
                  </a:cubicBezTo>
                  <a:cubicBezTo>
                    <a:pt x="0" y="143"/>
                    <a:pt x="0" y="143"/>
                    <a:pt x="0" y="143"/>
                  </a:cubicBezTo>
                  <a:moveTo>
                    <a:pt x="156" y="0"/>
                  </a:moveTo>
                  <a:cubicBezTo>
                    <a:pt x="156" y="0"/>
                    <a:pt x="156" y="0"/>
                    <a:pt x="156" y="0"/>
                  </a:cubicBezTo>
                  <a:cubicBezTo>
                    <a:pt x="156" y="0"/>
                    <a:pt x="156" y="0"/>
                    <a:pt x="156"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2" y="0"/>
                  </a:moveTo>
                  <a:cubicBezTo>
                    <a:pt x="152" y="0"/>
                    <a:pt x="153" y="0"/>
                    <a:pt x="153" y="0"/>
                  </a:cubicBezTo>
                  <a:cubicBezTo>
                    <a:pt x="153" y="0"/>
                    <a:pt x="152" y="0"/>
                    <a:pt x="152" y="0"/>
                  </a:cubicBezTo>
                  <a:moveTo>
                    <a:pt x="143" y="0"/>
                  </a:moveTo>
                  <a:cubicBezTo>
                    <a:pt x="143" y="0"/>
                    <a:pt x="142" y="0"/>
                    <a:pt x="142" y="0"/>
                  </a:cubicBezTo>
                  <a:cubicBezTo>
                    <a:pt x="143" y="0"/>
                    <a:pt x="143" y="0"/>
                    <a:pt x="143" y="0"/>
                  </a:cubicBezTo>
                  <a:moveTo>
                    <a:pt x="152" y="0"/>
                  </a:moveTo>
                  <a:cubicBezTo>
                    <a:pt x="152" y="0"/>
                    <a:pt x="152" y="0"/>
                    <a:pt x="152" y="0"/>
                  </a:cubicBezTo>
                  <a:cubicBezTo>
                    <a:pt x="152" y="0"/>
                    <a:pt x="152" y="0"/>
                    <a:pt x="152" y="0"/>
                  </a:cubicBezTo>
                  <a:moveTo>
                    <a:pt x="143" y="0"/>
                  </a:moveTo>
                  <a:cubicBezTo>
                    <a:pt x="143" y="0"/>
                    <a:pt x="143" y="0"/>
                    <a:pt x="143" y="0"/>
                  </a:cubicBezTo>
                  <a:cubicBezTo>
                    <a:pt x="143" y="0"/>
                    <a:pt x="143" y="0"/>
                    <a:pt x="143" y="0"/>
                  </a:cubicBezTo>
                  <a:moveTo>
                    <a:pt x="152" y="0"/>
                  </a:moveTo>
                  <a:cubicBezTo>
                    <a:pt x="152" y="0"/>
                    <a:pt x="152" y="0"/>
                    <a:pt x="152" y="0"/>
                  </a:cubicBezTo>
                  <a:cubicBezTo>
                    <a:pt x="152" y="0"/>
                    <a:pt x="152" y="0"/>
                    <a:pt x="152" y="0"/>
                  </a:cubicBezTo>
                  <a:moveTo>
                    <a:pt x="152" y="0"/>
                  </a:moveTo>
                  <a:cubicBezTo>
                    <a:pt x="152" y="0"/>
                    <a:pt x="152" y="0"/>
                    <a:pt x="152" y="0"/>
                  </a:cubicBezTo>
                  <a:cubicBezTo>
                    <a:pt x="152" y="0"/>
                    <a:pt x="152" y="0"/>
                    <a:pt x="152" y="0"/>
                  </a:cubicBezTo>
                  <a:moveTo>
                    <a:pt x="143" y="0"/>
                  </a:moveTo>
                  <a:cubicBezTo>
                    <a:pt x="143" y="0"/>
                    <a:pt x="143" y="0"/>
                    <a:pt x="143" y="0"/>
                  </a:cubicBezTo>
                  <a:cubicBezTo>
                    <a:pt x="143" y="0"/>
                    <a:pt x="143" y="0"/>
                    <a:pt x="143" y="0"/>
                  </a:cubicBezTo>
                  <a:moveTo>
                    <a:pt x="151" y="0"/>
                  </a:moveTo>
                  <a:cubicBezTo>
                    <a:pt x="152" y="0"/>
                    <a:pt x="152" y="0"/>
                    <a:pt x="152" y="0"/>
                  </a:cubicBezTo>
                  <a:cubicBezTo>
                    <a:pt x="152" y="0"/>
                    <a:pt x="152" y="0"/>
                    <a:pt x="151" y="0"/>
                  </a:cubicBezTo>
                  <a:moveTo>
                    <a:pt x="143" y="0"/>
                  </a:moveTo>
                  <a:cubicBezTo>
                    <a:pt x="143" y="0"/>
                    <a:pt x="143" y="0"/>
                    <a:pt x="143" y="0"/>
                  </a:cubicBezTo>
                  <a:cubicBezTo>
                    <a:pt x="143" y="0"/>
                    <a:pt x="143" y="0"/>
                    <a:pt x="143" y="0"/>
                  </a:cubicBezTo>
                  <a:moveTo>
                    <a:pt x="151" y="0"/>
                  </a:moveTo>
                  <a:cubicBezTo>
                    <a:pt x="151" y="0"/>
                    <a:pt x="151" y="0"/>
                    <a:pt x="151" y="0"/>
                  </a:cubicBezTo>
                  <a:cubicBezTo>
                    <a:pt x="151" y="0"/>
                    <a:pt x="151" y="0"/>
                    <a:pt x="151" y="0"/>
                  </a:cubicBezTo>
                  <a:moveTo>
                    <a:pt x="151" y="0"/>
                  </a:moveTo>
                  <a:cubicBezTo>
                    <a:pt x="151" y="0"/>
                    <a:pt x="151" y="0"/>
                    <a:pt x="151" y="0"/>
                  </a:cubicBezTo>
                  <a:cubicBezTo>
                    <a:pt x="151" y="0"/>
                    <a:pt x="151" y="0"/>
                    <a:pt x="151" y="0"/>
                  </a:cubicBezTo>
                  <a:moveTo>
                    <a:pt x="144" y="0"/>
                  </a:moveTo>
                  <a:cubicBezTo>
                    <a:pt x="144" y="0"/>
                    <a:pt x="144" y="0"/>
                    <a:pt x="144" y="0"/>
                  </a:cubicBezTo>
                  <a:cubicBezTo>
                    <a:pt x="144" y="0"/>
                    <a:pt x="144" y="0"/>
                    <a:pt x="144" y="0"/>
                  </a:cubicBezTo>
                  <a:moveTo>
                    <a:pt x="151" y="0"/>
                  </a:moveTo>
                  <a:cubicBezTo>
                    <a:pt x="151" y="0"/>
                    <a:pt x="151" y="0"/>
                    <a:pt x="151" y="0"/>
                  </a:cubicBezTo>
                  <a:cubicBezTo>
                    <a:pt x="151" y="0"/>
                    <a:pt x="151" y="0"/>
                    <a:pt x="151" y="0"/>
                  </a:cubicBezTo>
                  <a:moveTo>
                    <a:pt x="144" y="0"/>
                  </a:moveTo>
                  <a:cubicBezTo>
                    <a:pt x="144" y="0"/>
                    <a:pt x="144" y="0"/>
                    <a:pt x="144" y="0"/>
                  </a:cubicBezTo>
                  <a:cubicBezTo>
                    <a:pt x="144" y="0"/>
                    <a:pt x="144" y="0"/>
                    <a:pt x="144" y="0"/>
                  </a:cubicBezTo>
                  <a:moveTo>
                    <a:pt x="150" y="0"/>
                  </a:moveTo>
                  <a:cubicBezTo>
                    <a:pt x="151" y="0"/>
                    <a:pt x="151" y="0"/>
                    <a:pt x="151" y="0"/>
                  </a:cubicBezTo>
                  <a:cubicBezTo>
                    <a:pt x="151" y="0"/>
                    <a:pt x="151" y="0"/>
                    <a:pt x="150" y="0"/>
                  </a:cubicBezTo>
                  <a:moveTo>
                    <a:pt x="150" y="0"/>
                  </a:moveTo>
                  <a:cubicBezTo>
                    <a:pt x="150" y="0"/>
                    <a:pt x="150" y="0"/>
                    <a:pt x="150" y="0"/>
                  </a:cubicBezTo>
                  <a:cubicBezTo>
                    <a:pt x="150" y="0"/>
                    <a:pt x="150" y="0"/>
                    <a:pt x="150" y="0"/>
                  </a:cubicBezTo>
                  <a:moveTo>
                    <a:pt x="144" y="0"/>
                  </a:moveTo>
                  <a:cubicBezTo>
                    <a:pt x="144" y="0"/>
                    <a:pt x="144" y="0"/>
                    <a:pt x="144" y="0"/>
                  </a:cubicBezTo>
                  <a:cubicBezTo>
                    <a:pt x="144" y="0"/>
                    <a:pt x="144" y="0"/>
                    <a:pt x="144" y="0"/>
                  </a:cubicBezTo>
                  <a:moveTo>
                    <a:pt x="145" y="0"/>
                  </a:moveTo>
                  <a:cubicBezTo>
                    <a:pt x="145" y="0"/>
                    <a:pt x="145" y="0"/>
                    <a:pt x="145" y="0"/>
                  </a:cubicBezTo>
                  <a:cubicBezTo>
                    <a:pt x="145" y="0"/>
                    <a:pt x="145" y="0"/>
                    <a:pt x="145" y="0"/>
                  </a:cubicBezTo>
                  <a:moveTo>
                    <a:pt x="150" y="0"/>
                  </a:moveTo>
                  <a:cubicBezTo>
                    <a:pt x="150" y="0"/>
                    <a:pt x="150" y="0"/>
                    <a:pt x="150" y="0"/>
                  </a:cubicBezTo>
                  <a:cubicBezTo>
                    <a:pt x="150" y="0"/>
                    <a:pt x="150" y="0"/>
                    <a:pt x="150" y="0"/>
                  </a:cubicBezTo>
                  <a:moveTo>
                    <a:pt x="145" y="0"/>
                  </a:moveTo>
                  <a:cubicBezTo>
                    <a:pt x="145" y="0"/>
                    <a:pt x="145" y="0"/>
                    <a:pt x="145" y="0"/>
                  </a:cubicBezTo>
                  <a:cubicBezTo>
                    <a:pt x="145" y="0"/>
                    <a:pt x="145" y="0"/>
                    <a:pt x="145" y="0"/>
                  </a:cubicBezTo>
                  <a:moveTo>
                    <a:pt x="150" y="0"/>
                  </a:moveTo>
                  <a:cubicBezTo>
                    <a:pt x="150" y="0"/>
                    <a:pt x="150" y="0"/>
                    <a:pt x="150" y="0"/>
                  </a:cubicBezTo>
                  <a:cubicBezTo>
                    <a:pt x="150" y="0"/>
                    <a:pt x="150" y="0"/>
                    <a:pt x="150" y="0"/>
                  </a:cubicBezTo>
                  <a:moveTo>
                    <a:pt x="150" y="0"/>
                  </a:moveTo>
                  <a:cubicBezTo>
                    <a:pt x="150" y="0"/>
                    <a:pt x="150" y="0"/>
                    <a:pt x="150" y="0"/>
                  </a:cubicBezTo>
                  <a:cubicBezTo>
                    <a:pt x="150" y="0"/>
                    <a:pt x="150" y="0"/>
                    <a:pt x="150" y="0"/>
                  </a:cubicBezTo>
                  <a:moveTo>
                    <a:pt x="145" y="0"/>
                  </a:moveTo>
                  <a:cubicBezTo>
                    <a:pt x="145" y="0"/>
                    <a:pt x="145" y="0"/>
                    <a:pt x="145" y="0"/>
                  </a:cubicBezTo>
                  <a:cubicBezTo>
                    <a:pt x="145" y="0"/>
                    <a:pt x="145" y="0"/>
                    <a:pt x="145" y="0"/>
                  </a:cubicBezTo>
                  <a:moveTo>
                    <a:pt x="145" y="0"/>
                  </a:moveTo>
                  <a:cubicBezTo>
                    <a:pt x="145" y="0"/>
                    <a:pt x="145" y="0"/>
                    <a:pt x="145" y="0"/>
                  </a:cubicBezTo>
                  <a:cubicBezTo>
                    <a:pt x="145" y="0"/>
                    <a:pt x="145" y="0"/>
                    <a:pt x="145" y="0"/>
                  </a:cubicBezTo>
                  <a:moveTo>
                    <a:pt x="149" y="0"/>
                  </a:moveTo>
                  <a:cubicBezTo>
                    <a:pt x="149" y="0"/>
                    <a:pt x="149" y="0"/>
                    <a:pt x="149" y="0"/>
                  </a:cubicBezTo>
                  <a:cubicBezTo>
                    <a:pt x="149" y="0"/>
                    <a:pt x="149" y="0"/>
                    <a:pt x="149" y="0"/>
                  </a:cubicBezTo>
                  <a:moveTo>
                    <a:pt x="146" y="0"/>
                  </a:moveTo>
                  <a:cubicBezTo>
                    <a:pt x="146" y="0"/>
                    <a:pt x="146" y="0"/>
                    <a:pt x="145" y="0"/>
                  </a:cubicBezTo>
                  <a:cubicBezTo>
                    <a:pt x="146" y="0"/>
                    <a:pt x="146" y="0"/>
                    <a:pt x="146" y="0"/>
                  </a:cubicBezTo>
                  <a:moveTo>
                    <a:pt x="149" y="0"/>
                  </a:moveTo>
                  <a:cubicBezTo>
                    <a:pt x="149" y="0"/>
                    <a:pt x="149" y="0"/>
                    <a:pt x="149" y="0"/>
                  </a:cubicBezTo>
                  <a:cubicBezTo>
                    <a:pt x="149" y="0"/>
                    <a:pt x="149" y="0"/>
                    <a:pt x="149" y="0"/>
                  </a:cubicBezTo>
                  <a:moveTo>
                    <a:pt x="149" y="0"/>
                  </a:moveTo>
                  <a:cubicBezTo>
                    <a:pt x="149" y="0"/>
                    <a:pt x="149" y="0"/>
                    <a:pt x="149" y="0"/>
                  </a:cubicBezTo>
                  <a:cubicBezTo>
                    <a:pt x="149" y="0"/>
                    <a:pt x="149" y="0"/>
                    <a:pt x="149" y="0"/>
                  </a:cubicBezTo>
                  <a:moveTo>
                    <a:pt x="146" y="0"/>
                  </a:moveTo>
                  <a:cubicBezTo>
                    <a:pt x="146" y="0"/>
                    <a:pt x="146" y="0"/>
                    <a:pt x="146" y="0"/>
                  </a:cubicBezTo>
                  <a:cubicBezTo>
                    <a:pt x="146" y="0"/>
                    <a:pt x="146" y="0"/>
                    <a:pt x="146" y="0"/>
                  </a:cubicBezTo>
                  <a:moveTo>
                    <a:pt x="146" y="0"/>
                  </a:moveTo>
                  <a:cubicBezTo>
                    <a:pt x="146" y="0"/>
                    <a:pt x="146" y="0"/>
                    <a:pt x="146" y="0"/>
                  </a:cubicBezTo>
                  <a:cubicBezTo>
                    <a:pt x="146" y="0"/>
                    <a:pt x="146" y="0"/>
                    <a:pt x="146" y="0"/>
                  </a:cubicBezTo>
                  <a:moveTo>
                    <a:pt x="149" y="0"/>
                  </a:moveTo>
                  <a:cubicBezTo>
                    <a:pt x="149" y="0"/>
                    <a:pt x="149" y="0"/>
                    <a:pt x="149" y="0"/>
                  </a:cubicBezTo>
                  <a:cubicBezTo>
                    <a:pt x="149" y="0"/>
                    <a:pt x="149" y="0"/>
                    <a:pt x="149" y="0"/>
                  </a:cubicBezTo>
                  <a:moveTo>
                    <a:pt x="146" y="0"/>
                  </a:moveTo>
                  <a:cubicBezTo>
                    <a:pt x="146" y="0"/>
                    <a:pt x="146" y="0"/>
                    <a:pt x="146" y="0"/>
                  </a:cubicBezTo>
                  <a:cubicBezTo>
                    <a:pt x="146" y="0"/>
                    <a:pt x="146" y="0"/>
                    <a:pt x="146" y="0"/>
                  </a:cubicBezTo>
                  <a:moveTo>
                    <a:pt x="148" y="0"/>
                  </a:moveTo>
                  <a:cubicBezTo>
                    <a:pt x="148" y="0"/>
                    <a:pt x="148" y="0"/>
                    <a:pt x="149" y="0"/>
                  </a:cubicBezTo>
                  <a:cubicBezTo>
                    <a:pt x="148" y="0"/>
                    <a:pt x="148" y="0"/>
                    <a:pt x="148" y="0"/>
                  </a:cubicBezTo>
                  <a:moveTo>
                    <a:pt x="148" y="0"/>
                  </a:moveTo>
                  <a:cubicBezTo>
                    <a:pt x="148" y="0"/>
                    <a:pt x="148" y="0"/>
                    <a:pt x="148" y="0"/>
                  </a:cubicBezTo>
                  <a:cubicBezTo>
                    <a:pt x="148" y="0"/>
                    <a:pt x="148" y="0"/>
                    <a:pt x="148" y="0"/>
                  </a:cubicBezTo>
                  <a:moveTo>
                    <a:pt x="147" y="0"/>
                  </a:moveTo>
                  <a:cubicBezTo>
                    <a:pt x="147" y="0"/>
                    <a:pt x="147" y="0"/>
                    <a:pt x="146" y="0"/>
                  </a:cubicBezTo>
                  <a:cubicBezTo>
                    <a:pt x="147" y="0"/>
                    <a:pt x="147" y="0"/>
                    <a:pt x="147" y="0"/>
                  </a:cubicBezTo>
                  <a:moveTo>
                    <a:pt x="147" y="0"/>
                  </a:moveTo>
                  <a:cubicBezTo>
                    <a:pt x="147" y="0"/>
                    <a:pt x="147" y="0"/>
                    <a:pt x="147" y="0"/>
                  </a:cubicBezTo>
                  <a:cubicBezTo>
                    <a:pt x="147" y="0"/>
                    <a:pt x="147" y="0"/>
                    <a:pt x="147" y="0"/>
                  </a:cubicBezTo>
                  <a:moveTo>
                    <a:pt x="148" y="0"/>
                  </a:moveTo>
                  <a:cubicBezTo>
                    <a:pt x="148" y="0"/>
                    <a:pt x="148" y="0"/>
                    <a:pt x="148" y="0"/>
                  </a:cubicBezTo>
                  <a:cubicBezTo>
                    <a:pt x="148" y="0"/>
                    <a:pt x="148" y="0"/>
                    <a:pt x="148" y="0"/>
                  </a:cubicBezTo>
                  <a:moveTo>
                    <a:pt x="147" y="0"/>
                  </a:moveTo>
                  <a:cubicBezTo>
                    <a:pt x="147" y="0"/>
                    <a:pt x="147" y="0"/>
                    <a:pt x="147" y="0"/>
                  </a:cubicBezTo>
                  <a:cubicBezTo>
                    <a:pt x="147" y="0"/>
                    <a:pt x="147" y="0"/>
                    <a:pt x="147" y="0"/>
                  </a:cubicBezTo>
                  <a:moveTo>
                    <a:pt x="148" y="0"/>
                  </a:moveTo>
                  <a:cubicBezTo>
                    <a:pt x="148" y="0"/>
                    <a:pt x="148" y="0"/>
                    <a:pt x="148" y="0"/>
                  </a:cubicBezTo>
                  <a:cubicBezTo>
                    <a:pt x="148" y="0"/>
                    <a:pt x="148" y="0"/>
                    <a:pt x="148" y="0"/>
                  </a:cubicBezTo>
                  <a:moveTo>
                    <a:pt x="147" y="0"/>
                  </a:moveTo>
                  <a:cubicBezTo>
                    <a:pt x="147" y="0"/>
                    <a:pt x="147" y="0"/>
                    <a:pt x="147" y="0"/>
                  </a:cubicBezTo>
                  <a:cubicBezTo>
                    <a:pt x="147" y="0"/>
                    <a:pt x="147" y="0"/>
                    <a:pt x="147" y="0"/>
                  </a:cubicBezTo>
                  <a:cubicBezTo>
                    <a:pt x="147" y="0"/>
                    <a:pt x="148" y="0"/>
                    <a:pt x="148" y="0"/>
                  </a:cubicBezTo>
                  <a:cubicBezTo>
                    <a:pt x="148" y="0"/>
                    <a:pt x="147" y="0"/>
                    <a:pt x="147"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45" name="Freeform 54"/>
            <p:cNvSpPr/>
            <p:nvPr/>
          </p:nvSpPr>
          <p:spPr bwMode="auto">
            <a:xfrm>
              <a:off x="4784724" y="3032323"/>
              <a:ext cx="1311274" cy="1317626"/>
            </a:xfrm>
            <a:custGeom>
              <a:avLst/>
              <a:gdLst>
                <a:gd name="T0" fmla="*/ 147 w 269"/>
                <a:gd name="T1" fmla="*/ 0 h 270"/>
                <a:gd name="T2" fmla="*/ 146 w 269"/>
                <a:gd name="T3" fmla="*/ 0 h 270"/>
                <a:gd name="T4" fmla="*/ 146 w 269"/>
                <a:gd name="T5" fmla="*/ 0 h 270"/>
                <a:gd name="T6" fmla="*/ 145 w 269"/>
                <a:gd name="T7" fmla="*/ 0 h 270"/>
                <a:gd name="T8" fmla="*/ 145 w 269"/>
                <a:gd name="T9" fmla="*/ 0 h 270"/>
                <a:gd name="T10" fmla="*/ 145 w 269"/>
                <a:gd name="T11" fmla="*/ 0 h 270"/>
                <a:gd name="T12" fmla="*/ 144 w 269"/>
                <a:gd name="T13" fmla="*/ 0 h 270"/>
                <a:gd name="T14" fmla="*/ 143 w 269"/>
                <a:gd name="T15" fmla="*/ 0 h 270"/>
                <a:gd name="T16" fmla="*/ 143 w 269"/>
                <a:gd name="T17" fmla="*/ 0 h 270"/>
                <a:gd name="T18" fmla="*/ 112 w 269"/>
                <a:gd name="T19" fmla="*/ 5 h 270"/>
                <a:gd name="T20" fmla="*/ 4 w 269"/>
                <a:gd name="T21" fmla="*/ 113 h 270"/>
                <a:gd name="T22" fmla="*/ 0 w 269"/>
                <a:gd name="T23" fmla="*/ 143 h 270"/>
                <a:gd name="T24" fmla="*/ 0 w 269"/>
                <a:gd name="T25" fmla="*/ 144 h 270"/>
                <a:gd name="T26" fmla="*/ 0 w 269"/>
                <a:gd name="T27" fmla="*/ 145 h 270"/>
                <a:gd name="T28" fmla="*/ 0 w 269"/>
                <a:gd name="T29" fmla="*/ 145 h 270"/>
                <a:gd name="T30" fmla="*/ 0 w 269"/>
                <a:gd name="T31" fmla="*/ 146 h 270"/>
                <a:gd name="T32" fmla="*/ 0 w 269"/>
                <a:gd name="T33" fmla="*/ 146 h 270"/>
                <a:gd name="T34" fmla="*/ 0 w 269"/>
                <a:gd name="T35" fmla="*/ 147 h 270"/>
                <a:gd name="T36" fmla="*/ 0 w 269"/>
                <a:gd name="T37" fmla="*/ 147 h 270"/>
                <a:gd name="T38" fmla="*/ 0 w 269"/>
                <a:gd name="T39" fmla="*/ 148 h 270"/>
                <a:gd name="T40" fmla="*/ 0 w 269"/>
                <a:gd name="T41" fmla="*/ 148 h 270"/>
                <a:gd name="T42" fmla="*/ 0 w 269"/>
                <a:gd name="T43" fmla="*/ 149 h 270"/>
                <a:gd name="T44" fmla="*/ 0 w 269"/>
                <a:gd name="T45" fmla="*/ 149 h 270"/>
                <a:gd name="T46" fmla="*/ 0 w 269"/>
                <a:gd name="T47" fmla="*/ 150 h 270"/>
                <a:gd name="T48" fmla="*/ 0 w 269"/>
                <a:gd name="T49" fmla="*/ 150 h 270"/>
                <a:gd name="T50" fmla="*/ 0 w 269"/>
                <a:gd name="T51" fmla="*/ 151 h 270"/>
                <a:gd name="T52" fmla="*/ 0 w 269"/>
                <a:gd name="T53" fmla="*/ 151 h 270"/>
                <a:gd name="T54" fmla="*/ 0 w 269"/>
                <a:gd name="T55" fmla="*/ 152 h 270"/>
                <a:gd name="T56" fmla="*/ 0 w 269"/>
                <a:gd name="T57" fmla="*/ 152 h 270"/>
                <a:gd name="T58" fmla="*/ 0 w 269"/>
                <a:gd name="T59" fmla="*/ 153 h 270"/>
                <a:gd name="T60" fmla="*/ 0 w 269"/>
                <a:gd name="T61" fmla="*/ 153 h 270"/>
                <a:gd name="T62" fmla="*/ 0 w 269"/>
                <a:gd name="T63" fmla="*/ 153 h 270"/>
                <a:gd name="T64" fmla="*/ 0 w 269"/>
                <a:gd name="T65" fmla="*/ 154 h 270"/>
                <a:gd name="T66" fmla="*/ 0 w 269"/>
                <a:gd name="T67" fmla="*/ 154 h 270"/>
                <a:gd name="T68" fmla="*/ 0 w 269"/>
                <a:gd name="T69" fmla="*/ 155 h 270"/>
                <a:gd name="T70" fmla="*/ 0 w 269"/>
                <a:gd name="T71" fmla="*/ 155 h 270"/>
                <a:gd name="T72" fmla="*/ 0 w 269"/>
                <a:gd name="T73" fmla="*/ 156 h 270"/>
                <a:gd name="T74" fmla="*/ 0 w 269"/>
                <a:gd name="T75" fmla="*/ 156 h 270"/>
                <a:gd name="T76" fmla="*/ 38 w 269"/>
                <a:gd name="T77" fmla="*/ 187 h 270"/>
                <a:gd name="T78" fmla="*/ 156 w 269"/>
                <a:gd name="T79" fmla="*/ 0 h 270"/>
                <a:gd name="T80" fmla="*/ 155 w 269"/>
                <a:gd name="T81" fmla="*/ 0 h 270"/>
                <a:gd name="T82" fmla="*/ 155 w 269"/>
                <a:gd name="T83" fmla="*/ 0 h 270"/>
                <a:gd name="T84" fmla="*/ 154 w 269"/>
                <a:gd name="T85" fmla="*/ 0 h 270"/>
                <a:gd name="T86" fmla="*/ 154 w 269"/>
                <a:gd name="T87" fmla="*/ 0 h 270"/>
                <a:gd name="T88" fmla="*/ 153 w 269"/>
                <a:gd name="T89" fmla="*/ 0 h 270"/>
                <a:gd name="T90" fmla="*/ 153 w 269"/>
                <a:gd name="T91" fmla="*/ 0 h 270"/>
                <a:gd name="T92" fmla="*/ 152 w 269"/>
                <a:gd name="T93" fmla="*/ 0 h 270"/>
                <a:gd name="T94" fmla="*/ 152 w 269"/>
                <a:gd name="T95" fmla="*/ 0 h 270"/>
                <a:gd name="T96" fmla="*/ 151 w 269"/>
                <a:gd name="T97" fmla="*/ 0 h 270"/>
                <a:gd name="T98" fmla="*/ 151 w 269"/>
                <a:gd name="T99" fmla="*/ 0 h 270"/>
                <a:gd name="T100" fmla="*/ 150 w 269"/>
                <a:gd name="T101" fmla="*/ 0 h 270"/>
                <a:gd name="T102" fmla="*/ 150 w 269"/>
                <a:gd name="T103" fmla="*/ 0 h 270"/>
                <a:gd name="T104" fmla="*/ 149 w 269"/>
                <a:gd name="T105" fmla="*/ 0 h 270"/>
                <a:gd name="T106" fmla="*/ 149 w 269"/>
                <a:gd name="T107" fmla="*/ 0 h 270"/>
                <a:gd name="T108" fmla="*/ 148 w 269"/>
                <a:gd name="T109" fmla="*/ 0 h 270"/>
                <a:gd name="T110" fmla="*/ 148 w 269"/>
                <a:gd name="T111" fmla="*/ 0 h 270"/>
                <a:gd name="T112" fmla="*/ 147 w 269"/>
                <a:gd name="T113"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9" h="270">
                  <a:moveTo>
                    <a:pt x="147" y="0"/>
                  </a:moveTo>
                  <a:cubicBezTo>
                    <a:pt x="147" y="0"/>
                    <a:pt x="147" y="0"/>
                    <a:pt x="147" y="0"/>
                  </a:cubicBezTo>
                  <a:cubicBezTo>
                    <a:pt x="147" y="0"/>
                    <a:pt x="147" y="0"/>
                    <a:pt x="147" y="0"/>
                  </a:cubicBezTo>
                  <a:cubicBezTo>
                    <a:pt x="147" y="0"/>
                    <a:pt x="147" y="0"/>
                    <a:pt x="147" y="0"/>
                  </a:cubicBezTo>
                  <a:cubicBezTo>
                    <a:pt x="147" y="0"/>
                    <a:pt x="147" y="0"/>
                    <a:pt x="147" y="0"/>
                  </a:cubicBezTo>
                  <a:cubicBezTo>
                    <a:pt x="147" y="0"/>
                    <a:pt x="147" y="0"/>
                    <a:pt x="147" y="0"/>
                  </a:cubicBezTo>
                  <a:cubicBezTo>
                    <a:pt x="147" y="0"/>
                    <a:pt x="147" y="0"/>
                    <a:pt x="147" y="0"/>
                  </a:cubicBezTo>
                  <a:cubicBezTo>
                    <a:pt x="147" y="0"/>
                    <a:pt x="147"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4" y="0"/>
                  </a:cubicBezTo>
                  <a:cubicBezTo>
                    <a:pt x="144" y="0"/>
                    <a:pt x="144" y="0"/>
                    <a:pt x="144" y="0"/>
                  </a:cubicBezTo>
                  <a:cubicBezTo>
                    <a:pt x="144" y="0"/>
                    <a:pt x="144" y="0"/>
                    <a:pt x="144" y="0"/>
                  </a:cubicBezTo>
                  <a:cubicBezTo>
                    <a:pt x="144" y="0"/>
                    <a:pt x="144" y="0"/>
                    <a:pt x="144" y="0"/>
                  </a:cubicBezTo>
                  <a:cubicBezTo>
                    <a:pt x="144" y="0"/>
                    <a:pt x="144" y="0"/>
                    <a:pt x="144" y="0"/>
                  </a:cubicBezTo>
                  <a:cubicBezTo>
                    <a:pt x="144" y="0"/>
                    <a:pt x="144" y="0"/>
                    <a:pt x="144" y="0"/>
                  </a:cubicBezTo>
                  <a:cubicBezTo>
                    <a:pt x="144" y="0"/>
                    <a:pt x="144"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32" y="1"/>
                    <a:pt x="122" y="2"/>
                    <a:pt x="112" y="5"/>
                  </a:cubicBezTo>
                  <a:cubicBezTo>
                    <a:pt x="112" y="5"/>
                    <a:pt x="112" y="5"/>
                    <a:pt x="112" y="5"/>
                  </a:cubicBezTo>
                  <a:cubicBezTo>
                    <a:pt x="95" y="9"/>
                    <a:pt x="78" y="16"/>
                    <a:pt x="64" y="26"/>
                  </a:cubicBezTo>
                  <a:cubicBezTo>
                    <a:pt x="53" y="40"/>
                    <a:pt x="40" y="53"/>
                    <a:pt x="25" y="65"/>
                  </a:cubicBezTo>
                  <a:cubicBezTo>
                    <a:pt x="16" y="79"/>
                    <a:pt x="8" y="95"/>
                    <a:pt x="4" y="113"/>
                  </a:cubicBezTo>
                  <a:cubicBezTo>
                    <a:pt x="4" y="113"/>
                    <a:pt x="4" y="113"/>
                    <a:pt x="4" y="113"/>
                  </a:cubicBezTo>
                  <a:cubicBezTo>
                    <a:pt x="1" y="122"/>
                    <a:pt x="0" y="13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7"/>
                    <a:pt x="0" y="157"/>
                    <a:pt x="0" y="157"/>
                  </a:cubicBezTo>
                  <a:cubicBezTo>
                    <a:pt x="0" y="157"/>
                    <a:pt x="0" y="157"/>
                    <a:pt x="0" y="157"/>
                  </a:cubicBezTo>
                  <a:cubicBezTo>
                    <a:pt x="3" y="204"/>
                    <a:pt x="27" y="245"/>
                    <a:pt x="64" y="270"/>
                  </a:cubicBezTo>
                  <a:cubicBezTo>
                    <a:pt x="48" y="246"/>
                    <a:pt x="38" y="218"/>
                    <a:pt x="38" y="187"/>
                  </a:cubicBezTo>
                  <a:cubicBezTo>
                    <a:pt x="38" y="105"/>
                    <a:pt x="104" y="39"/>
                    <a:pt x="186" y="39"/>
                  </a:cubicBezTo>
                  <a:cubicBezTo>
                    <a:pt x="217" y="39"/>
                    <a:pt x="246" y="48"/>
                    <a:pt x="269" y="65"/>
                  </a:cubicBezTo>
                  <a:cubicBezTo>
                    <a:pt x="244" y="28"/>
                    <a:pt x="203" y="3"/>
                    <a:pt x="156" y="0"/>
                  </a:cubicBezTo>
                  <a:cubicBezTo>
                    <a:pt x="156" y="0"/>
                    <a:pt x="156" y="0"/>
                    <a:pt x="156" y="0"/>
                  </a:cubicBezTo>
                  <a:cubicBezTo>
                    <a:pt x="156"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46" name="Freeform 55"/>
            <p:cNvSpPr/>
            <p:nvPr/>
          </p:nvSpPr>
          <p:spPr bwMode="auto">
            <a:xfrm>
              <a:off x="4905375" y="3159323"/>
              <a:ext cx="190500" cy="190500"/>
            </a:xfrm>
            <a:custGeom>
              <a:avLst/>
              <a:gdLst>
                <a:gd name="T0" fmla="*/ 39 w 39"/>
                <a:gd name="T1" fmla="*/ 0 h 39"/>
                <a:gd name="T2" fmla="*/ 39 w 39"/>
                <a:gd name="T3" fmla="*/ 0 h 39"/>
                <a:gd name="T4" fmla="*/ 0 w 39"/>
                <a:gd name="T5" fmla="*/ 39 h 39"/>
                <a:gd name="T6" fmla="*/ 0 w 39"/>
                <a:gd name="T7" fmla="*/ 39 h 39"/>
                <a:gd name="T8" fmla="*/ 0 w 39"/>
                <a:gd name="T9" fmla="*/ 39 h 39"/>
                <a:gd name="T10" fmla="*/ 0 w 39"/>
                <a:gd name="T11" fmla="*/ 39 h 39"/>
                <a:gd name="T12" fmla="*/ 0 w 39"/>
                <a:gd name="T13" fmla="*/ 39 h 39"/>
                <a:gd name="T14" fmla="*/ 0 w 39"/>
                <a:gd name="T15" fmla="*/ 39 h 39"/>
                <a:gd name="T16" fmla="*/ 39 w 39"/>
                <a:gd name="T17" fmla="*/ 0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9" y="0"/>
                  </a:moveTo>
                  <a:cubicBezTo>
                    <a:pt x="39" y="0"/>
                    <a:pt x="39" y="0"/>
                    <a:pt x="39" y="0"/>
                  </a:cubicBezTo>
                  <a:cubicBezTo>
                    <a:pt x="28" y="14"/>
                    <a:pt x="15" y="27"/>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15" y="27"/>
                    <a:pt x="28" y="14"/>
                    <a:pt x="39" y="0"/>
                  </a:cubicBezTo>
                  <a:cubicBezTo>
                    <a:pt x="39" y="0"/>
                    <a:pt x="39" y="0"/>
                    <a:pt x="39" y="0"/>
                  </a:cubicBezTo>
                  <a:cubicBezTo>
                    <a:pt x="39" y="0"/>
                    <a:pt x="39" y="0"/>
                    <a:pt x="39"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47" name="Freeform 56"/>
            <p:cNvSpPr/>
            <p:nvPr/>
          </p:nvSpPr>
          <p:spPr bwMode="auto">
            <a:xfrm>
              <a:off x="5222875" y="2797372"/>
              <a:ext cx="204788" cy="166688"/>
            </a:xfrm>
            <a:custGeom>
              <a:avLst/>
              <a:gdLst>
                <a:gd name="T0" fmla="*/ 42 w 42"/>
                <a:gd name="T1" fmla="*/ 0 h 34"/>
                <a:gd name="T2" fmla="*/ 13 w 42"/>
                <a:gd name="T3" fmla="*/ 4 h 34"/>
                <a:gd name="T4" fmla="*/ 0 w 42"/>
                <a:gd name="T5" fmla="*/ 34 h 34"/>
                <a:gd name="T6" fmla="*/ 34 w 42"/>
                <a:gd name="T7" fmla="*/ 26 h 34"/>
                <a:gd name="T8" fmla="*/ 42 w 42"/>
                <a:gd name="T9" fmla="*/ 0 h 34"/>
              </a:gdLst>
              <a:ahLst/>
              <a:cxnLst>
                <a:cxn ang="0">
                  <a:pos x="T0" y="T1"/>
                </a:cxn>
                <a:cxn ang="0">
                  <a:pos x="T2" y="T3"/>
                </a:cxn>
                <a:cxn ang="0">
                  <a:pos x="T4" y="T5"/>
                </a:cxn>
                <a:cxn ang="0">
                  <a:pos x="T6" y="T7"/>
                </a:cxn>
                <a:cxn ang="0">
                  <a:pos x="T8" y="T9"/>
                </a:cxn>
              </a:cxnLst>
              <a:rect l="0" t="0" r="r" b="b"/>
              <a:pathLst>
                <a:path w="42" h="34">
                  <a:moveTo>
                    <a:pt x="42" y="0"/>
                  </a:moveTo>
                  <a:cubicBezTo>
                    <a:pt x="32" y="0"/>
                    <a:pt x="23" y="2"/>
                    <a:pt x="13" y="4"/>
                  </a:cubicBezTo>
                  <a:cubicBezTo>
                    <a:pt x="10" y="14"/>
                    <a:pt x="5" y="24"/>
                    <a:pt x="0" y="34"/>
                  </a:cubicBezTo>
                  <a:cubicBezTo>
                    <a:pt x="11" y="30"/>
                    <a:pt x="22" y="27"/>
                    <a:pt x="34" y="26"/>
                  </a:cubicBezTo>
                  <a:cubicBezTo>
                    <a:pt x="37" y="17"/>
                    <a:pt x="39" y="9"/>
                    <a:pt x="42"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48" name="Freeform 57"/>
            <p:cNvSpPr/>
            <p:nvPr/>
          </p:nvSpPr>
          <p:spPr bwMode="auto">
            <a:xfrm>
              <a:off x="5095875" y="2924372"/>
              <a:ext cx="293688" cy="234951"/>
            </a:xfrm>
            <a:custGeom>
              <a:avLst/>
              <a:gdLst>
                <a:gd name="T0" fmla="*/ 60 w 60"/>
                <a:gd name="T1" fmla="*/ 0 h 48"/>
                <a:gd name="T2" fmla="*/ 26 w 60"/>
                <a:gd name="T3" fmla="*/ 8 h 48"/>
                <a:gd name="T4" fmla="*/ 0 w 60"/>
                <a:gd name="T5" fmla="*/ 48 h 48"/>
                <a:gd name="T6" fmla="*/ 48 w 60"/>
                <a:gd name="T7" fmla="*/ 27 h 48"/>
                <a:gd name="T8" fmla="*/ 60 w 60"/>
                <a:gd name="T9" fmla="*/ 0 h 48"/>
              </a:gdLst>
              <a:ahLst/>
              <a:cxnLst>
                <a:cxn ang="0">
                  <a:pos x="T0" y="T1"/>
                </a:cxn>
                <a:cxn ang="0">
                  <a:pos x="T2" y="T3"/>
                </a:cxn>
                <a:cxn ang="0">
                  <a:pos x="T4" y="T5"/>
                </a:cxn>
                <a:cxn ang="0">
                  <a:pos x="T6" y="T7"/>
                </a:cxn>
                <a:cxn ang="0">
                  <a:pos x="T8" y="T9"/>
                </a:cxn>
              </a:cxnLst>
              <a:rect l="0" t="0" r="r" b="b"/>
              <a:pathLst>
                <a:path w="60" h="48">
                  <a:moveTo>
                    <a:pt x="60" y="0"/>
                  </a:moveTo>
                  <a:cubicBezTo>
                    <a:pt x="48" y="1"/>
                    <a:pt x="37" y="4"/>
                    <a:pt x="26" y="8"/>
                  </a:cubicBezTo>
                  <a:cubicBezTo>
                    <a:pt x="19" y="22"/>
                    <a:pt x="10" y="35"/>
                    <a:pt x="0" y="48"/>
                  </a:cubicBezTo>
                  <a:cubicBezTo>
                    <a:pt x="14" y="38"/>
                    <a:pt x="31" y="31"/>
                    <a:pt x="48" y="27"/>
                  </a:cubicBezTo>
                  <a:cubicBezTo>
                    <a:pt x="52" y="18"/>
                    <a:pt x="56" y="9"/>
                    <a:pt x="60"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49" name="Freeform 58"/>
            <p:cNvSpPr/>
            <p:nvPr/>
          </p:nvSpPr>
          <p:spPr bwMode="auto">
            <a:xfrm>
              <a:off x="5095875" y="3056135"/>
              <a:ext cx="234951" cy="103188"/>
            </a:xfrm>
            <a:custGeom>
              <a:avLst/>
              <a:gdLst>
                <a:gd name="T0" fmla="*/ 48 w 48"/>
                <a:gd name="T1" fmla="*/ 0 h 21"/>
                <a:gd name="T2" fmla="*/ 0 w 48"/>
                <a:gd name="T3" fmla="*/ 21 h 21"/>
                <a:gd name="T4" fmla="*/ 0 w 48"/>
                <a:gd name="T5" fmla="*/ 21 h 21"/>
                <a:gd name="T6" fmla="*/ 48 w 48"/>
                <a:gd name="T7" fmla="*/ 0 h 21"/>
                <a:gd name="T8" fmla="*/ 48 w 48"/>
                <a:gd name="T9" fmla="*/ 0 h 21"/>
              </a:gdLst>
              <a:ahLst/>
              <a:cxnLst>
                <a:cxn ang="0">
                  <a:pos x="T0" y="T1"/>
                </a:cxn>
                <a:cxn ang="0">
                  <a:pos x="T2" y="T3"/>
                </a:cxn>
                <a:cxn ang="0">
                  <a:pos x="T4" y="T5"/>
                </a:cxn>
                <a:cxn ang="0">
                  <a:pos x="T6" y="T7"/>
                </a:cxn>
                <a:cxn ang="0">
                  <a:pos x="T8" y="T9"/>
                </a:cxn>
              </a:cxnLst>
              <a:rect l="0" t="0" r="r" b="b"/>
              <a:pathLst>
                <a:path w="48" h="21">
                  <a:moveTo>
                    <a:pt x="48" y="0"/>
                  </a:moveTo>
                  <a:cubicBezTo>
                    <a:pt x="31" y="4"/>
                    <a:pt x="14" y="11"/>
                    <a:pt x="0" y="21"/>
                  </a:cubicBezTo>
                  <a:cubicBezTo>
                    <a:pt x="0" y="21"/>
                    <a:pt x="0" y="21"/>
                    <a:pt x="0" y="21"/>
                  </a:cubicBezTo>
                  <a:cubicBezTo>
                    <a:pt x="14" y="11"/>
                    <a:pt x="31" y="4"/>
                    <a:pt x="48" y="0"/>
                  </a:cubicBezTo>
                  <a:cubicBezTo>
                    <a:pt x="48" y="0"/>
                    <a:pt x="48" y="0"/>
                    <a:pt x="48" y="0"/>
                  </a:cubicBezTo>
                </a:path>
              </a:pathLst>
            </a:custGeom>
            <a:solidFill>
              <a:srgbClr val="A9586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0" name="Freeform 59"/>
            <p:cNvSpPr/>
            <p:nvPr/>
          </p:nvSpPr>
          <p:spPr bwMode="auto">
            <a:xfrm>
              <a:off x="5095875" y="2818009"/>
              <a:ext cx="190500" cy="341314"/>
            </a:xfrm>
            <a:custGeom>
              <a:avLst/>
              <a:gdLst>
                <a:gd name="T0" fmla="*/ 39 w 39"/>
                <a:gd name="T1" fmla="*/ 0 h 70"/>
                <a:gd name="T2" fmla="*/ 39 w 39"/>
                <a:gd name="T3" fmla="*/ 0 h 70"/>
                <a:gd name="T4" fmla="*/ 0 w 39"/>
                <a:gd name="T5" fmla="*/ 70 h 70"/>
                <a:gd name="T6" fmla="*/ 0 w 39"/>
                <a:gd name="T7" fmla="*/ 70 h 70"/>
                <a:gd name="T8" fmla="*/ 0 w 39"/>
                <a:gd name="T9" fmla="*/ 70 h 70"/>
                <a:gd name="T10" fmla="*/ 26 w 39"/>
                <a:gd name="T11" fmla="*/ 30 h 70"/>
                <a:gd name="T12" fmla="*/ 39 w 39"/>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39" y="0"/>
                  </a:moveTo>
                  <a:cubicBezTo>
                    <a:pt x="39" y="0"/>
                    <a:pt x="39" y="0"/>
                    <a:pt x="39" y="0"/>
                  </a:cubicBezTo>
                  <a:cubicBezTo>
                    <a:pt x="30" y="26"/>
                    <a:pt x="17" y="49"/>
                    <a:pt x="0" y="70"/>
                  </a:cubicBezTo>
                  <a:cubicBezTo>
                    <a:pt x="0" y="70"/>
                    <a:pt x="0" y="70"/>
                    <a:pt x="0" y="70"/>
                  </a:cubicBezTo>
                  <a:cubicBezTo>
                    <a:pt x="0" y="70"/>
                    <a:pt x="0" y="70"/>
                    <a:pt x="0" y="70"/>
                  </a:cubicBezTo>
                  <a:cubicBezTo>
                    <a:pt x="10" y="57"/>
                    <a:pt x="19" y="44"/>
                    <a:pt x="26" y="30"/>
                  </a:cubicBezTo>
                  <a:cubicBezTo>
                    <a:pt x="31" y="20"/>
                    <a:pt x="36" y="10"/>
                    <a:pt x="39"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1" name="Freeform 60"/>
            <p:cNvSpPr/>
            <p:nvPr/>
          </p:nvSpPr>
          <p:spPr bwMode="auto">
            <a:xfrm>
              <a:off x="5095875" y="3056135"/>
              <a:ext cx="234951" cy="103188"/>
            </a:xfrm>
            <a:custGeom>
              <a:avLst/>
              <a:gdLst>
                <a:gd name="T0" fmla="*/ 48 w 48"/>
                <a:gd name="T1" fmla="*/ 0 h 21"/>
                <a:gd name="T2" fmla="*/ 0 w 48"/>
                <a:gd name="T3" fmla="*/ 21 h 21"/>
                <a:gd name="T4" fmla="*/ 0 w 48"/>
                <a:gd name="T5" fmla="*/ 21 h 21"/>
                <a:gd name="T6" fmla="*/ 48 w 48"/>
                <a:gd name="T7" fmla="*/ 0 h 21"/>
                <a:gd name="T8" fmla="*/ 48 w 48"/>
                <a:gd name="T9" fmla="*/ 0 h 21"/>
              </a:gdLst>
              <a:ahLst/>
              <a:cxnLst>
                <a:cxn ang="0">
                  <a:pos x="T0" y="T1"/>
                </a:cxn>
                <a:cxn ang="0">
                  <a:pos x="T2" y="T3"/>
                </a:cxn>
                <a:cxn ang="0">
                  <a:pos x="T4" y="T5"/>
                </a:cxn>
                <a:cxn ang="0">
                  <a:pos x="T6" y="T7"/>
                </a:cxn>
                <a:cxn ang="0">
                  <a:pos x="T8" y="T9"/>
                </a:cxn>
              </a:cxnLst>
              <a:rect l="0" t="0" r="r" b="b"/>
              <a:pathLst>
                <a:path w="48" h="21">
                  <a:moveTo>
                    <a:pt x="48" y="0"/>
                  </a:moveTo>
                  <a:cubicBezTo>
                    <a:pt x="31" y="4"/>
                    <a:pt x="14" y="11"/>
                    <a:pt x="0" y="21"/>
                  </a:cubicBezTo>
                  <a:cubicBezTo>
                    <a:pt x="0" y="21"/>
                    <a:pt x="0" y="21"/>
                    <a:pt x="0" y="21"/>
                  </a:cubicBezTo>
                  <a:cubicBezTo>
                    <a:pt x="14" y="11"/>
                    <a:pt x="31" y="4"/>
                    <a:pt x="48" y="0"/>
                  </a:cubicBezTo>
                  <a:cubicBezTo>
                    <a:pt x="48" y="0"/>
                    <a:pt x="48" y="0"/>
                    <a:pt x="48" y="0"/>
                  </a:cubicBezTo>
                </a:path>
              </a:pathLst>
            </a:custGeom>
            <a:solidFill>
              <a:srgbClr val="894D5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2" name="Oval 61"/>
            <p:cNvSpPr>
              <a:spLocks noChangeArrowheads="1"/>
            </p:cNvSpPr>
            <p:nvPr/>
          </p:nvSpPr>
          <p:spPr bwMode="auto">
            <a:xfrm>
              <a:off x="5095875" y="3159323"/>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3" name="Freeform 62"/>
            <p:cNvSpPr/>
            <p:nvPr/>
          </p:nvSpPr>
          <p:spPr bwMode="auto">
            <a:xfrm>
              <a:off x="4545011" y="3476823"/>
              <a:ext cx="166688" cy="200025"/>
            </a:xfrm>
            <a:custGeom>
              <a:avLst/>
              <a:gdLst>
                <a:gd name="T0" fmla="*/ 34 w 34"/>
                <a:gd name="T1" fmla="*/ 0 h 41"/>
                <a:gd name="T2" fmla="*/ 4 w 34"/>
                <a:gd name="T3" fmla="*/ 13 h 41"/>
                <a:gd name="T4" fmla="*/ 0 w 34"/>
                <a:gd name="T5" fmla="*/ 41 h 41"/>
                <a:gd name="T6" fmla="*/ 26 w 34"/>
                <a:gd name="T7" fmla="*/ 33 h 41"/>
                <a:gd name="T8" fmla="*/ 34 w 34"/>
                <a:gd name="T9" fmla="*/ 0 h 41"/>
              </a:gdLst>
              <a:ahLst/>
              <a:cxnLst>
                <a:cxn ang="0">
                  <a:pos x="T0" y="T1"/>
                </a:cxn>
                <a:cxn ang="0">
                  <a:pos x="T2" y="T3"/>
                </a:cxn>
                <a:cxn ang="0">
                  <a:pos x="T4" y="T5"/>
                </a:cxn>
                <a:cxn ang="0">
                  <a:pos x="T6" y="T7"/>
                </a:cxn>
                <a:cxn ang="0">
                  <a:pos x="T8" y="T9"/>
                </a:cxn>
              </a:cxnLst>
              <a:rect l="0" t="0" r="r" b="b"/>
              <a:pathLst>
                <a:path w="34" h="41">
                  <a:moveTo>
                    <a:pt x="34" y="0"/>
                  </a:moveTo>
                  <a:cubicBezTo>
                    <a:pt x="25" y="5"/>
                    <a:pt x="15" y="9"/>
                    <a:pt x="4" y="13"/>
                  </a:cubicBezTo>
                  <a:cubicBezTo>
                    <a:pt x="2" y="22"/>
                    <a:pt x="1" y="32"/>
                    <a:pt x="0" y="41"/>
                  </a:cubicBezTo>
                  <a:cubicBezTo>
                    <a:pt x="9" y="39"/>
                    <a:pt x="18" y="36"/>
                    <a:pt x="26" y="33"/>
                  </a:cubicBezTo>
                  <a:cubicBezTo>
                    <a:pt x="28" y="22"/>
                    <a:pt x="31" y="11"/>
                    <a:pt x="34"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4" name="Freeform 63"/>
            <p:cNvSpPr/>
            <p:nvPr/>
          </p:nvSpPr>
          <p:spPr bwMode="auto">
            <a:xfrm>
              <a:off x="4672011" y="3349823"/>
              <a:ext cx="233363" cy="287339"/>
            </a:xfrm>
            <a:custGeom>
              <a:avLst/>
              <a:gdLst>
                <a:gd name="T0" fmla="*/ 48 w 48"/>
                <a:gd name="T1" fmla="*/ 0 h 59"/>
                <a:gd name="T2" fmla="*/ 8 w 48"/>
                <a:gd name="T3" fmla="*/ 26 h 59"/>
                <a:gd name="T4" fmla="*/ 0 w 48"/>
                <a:gd name="T5" fmla="*/ 59 h 59"/>
                <a:gd name="T6" fmla="*/ 27 w 48"/>
                <a:gd name="T7" fmla="*/ 48 h 59"/>
                <a:gd name="T8" fmla="*/ 48 w 48"/>
                <a:gd name="T9" fmla="*/ 0 h 59"/>
              </a:gdLst>
              <a:ahLst/>
              <a:cxnLst>
                <a:cxn ang="0">
                  <a:pos x="T0" y="T1"/>
                </a:cxn>
                <a:cxn ang="0">
                  <a:pos x="T2" y="T3"/>
                </a:cxn>
                <a:cxn ang="0">
                  <a:pos x="T4" y="T5"/>
                </a:cxn>
                <a:cxn ang="0">
                  <a:pos x="T6" y="T7"/>
                </a:cxn>
                <a:cxn ang="0">
                  <a:pos x="T8" y="T9"/>
                </a:cxn>
              </a:cxnLst>
              <a:rect l="0" t="0" r="r" b="b"/>
              <a:pathLst>
                <a:path w="48" h="59">
                  <a:moveTo>
                    <a:pt x="48" y="0"/>
                  </a:moveTo>
                  <a:cubicBezTo>
                    <a:pt x="36" y="10"/>
                    <a:pt x="22" y="18"/>
                    <a:pt x="8" y="26"/>
                  </a:cubicBezTo>
                  <a:cubicBezTo>
                    <a:pt x="5" y="37"/>
                    <a:pt x="2" y="48"/>
                    <a:pt x="0" y="59"/>
                  </a:cubicBezTo>
                  <a:cubicBezTo>
                    <a:pt x="9" y="56"/>
                    <a:pt x="18" y="52"/>
                    <a:pt x="27" y="48"/>
                  </a:cubicBezTo>
                  <a:cubicBezTo>
                    <a:pt x="31" y="30"/>
                    <a:pt x="38" y="14"/>
                    <a:pt x="48"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5" name="Freeform 64"/>
            <p:cNvSpPr/>
            <p:nvPr/>
          </p:nvSpPr>
          <p:spPr bwMode="auto">
            <a:xfrm>
              <a:off x="4803775" y="3349823"/>
              <a:ext cx="101600" cy="233363"/>
            </a:xfrm>
            <a:custGeom>
              <a:avLst/>
              <a:gdLst>
                <a:gd name="T0" fmla="*/ 21 w 21"/>
                <a:gd name="T1" fmla="*/ 0 h 48"/>
                <a:gd name="T2" fmla="*/ 21 w 21"/>
                <a:gd name="T3" fmla="*/ 0 h 48"/>
                <a:gd name="T4" fmla="*/ 0 w 21"/>
                <a:gd name="T5" fmla="*/ 48 h 48"/>
                <a:gd name="T6" fmla="*/ 0 w 21"/>
                <a:gd name="T7" fmla="*/ 48 h 48"/>
                <a:gd name="T8" fmla="*/ 21 w 21"/>
                <a:gd name="T9" fmla="*/ 0 h 48"/>
              </a:gdLst>
              <a:ahLst/>
              <a:cxnLst>
                <a:cxn ang="0">
                  <a:pos x="T0" y="T1"/>
                </a:cxn>
                <a:cxn ang="0">
                  <a:pos x="T2" y="T3"/>
                </a:cxn>
                <a:cxn ang="0">
                  <a:pos x="T4" y="T5"/>
                </a:cxn>
                <a:cxn ang="0">
                  <a:pos x="T6" y="T7"/>
                </a:cxn>
                <a:cxn ang="0">
                  <a:pos x="T8" y="T9"/>
                </a:cxn>
              </a:cxnLst>
              <a:rect l="0" t="0" r="r" b="b"/>
              <a:pathLst>
                <a:path w="21" h="48">
                  <a:moveTo>
                    <a:pt x="21" y="0"/>
                  </a:moveTo>
                  <a:cubicBezTo>
                    <a:pt x="21" y="0"/>
                    <a:pt x="21" y="0"/>
                    <a:pt x="21" y="0"/>
                  </a:cubicBezTo>
                  <a:cubicBezTo>
                    <a:pt x="11" y="14"/>
                    <a:pt x="4" y="30"/>
                    <a:pt x="0" y="48"/>
                  </a:cubicBezTo>
                  <a:cubicBezTo>
                    <a:pt x="0" y="48"/>
                    <a:pt x="0" y="48"/>
                    <a:pt x="0" y="48"/>
                  </a:cubicBezTo>
                  <a:cubicBezTo>
                    <a:pt x="4" y="30"/>
                    <a:pt x="11" y="14"/>
                    <a:pt x="21" y="0"/>
                  </a:cubicBezTo>
                </a:path>
              </a:pathLst>
            </a:custGeom>
            <a:solidFill>
              <a:srgbClr val="A9586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6" name="Freeform 65"/>
            <p:cNvSpPr/>
            <p:nvPr/>
          </p:nvSpPr>
          <p:spPr bwMode="auto">
            <a:xfrm>
              <a:off x="4564061" y="3349823"/>
              <a:ext cx="341313" cy="190500"/>
            </a:xfrm>
            <a:custGeom>
              <a:avLst/>
              <a:gdLst>
                <a:gd name="T0" fmla="*/ 70 w 70"/>
                <a:gd name="T1" fmla="*/ 0 h 39"/>
                <a:gd name="T2" fmla="*/ 0 w 70"/>
                <a:gd name="T3" fmla="*/ 39 h 39"/>
                <a:gd name="T4" fmla="*/ 0 w 70"/>
                <a:gd name="T5" fmla="*/ 39 h 39"/>
                <a:gd name="T6" fmla="*/ 30 w 70"/>
                <a:gd name="T7" fmla="*/ 26 h 39"/>
                <a:gd name="T8" fmla="*/ 70 w 70"/>
                <a:gd name="T9" fmla="*/ 0 h 39"/>
                <a:gd name="T10" fmla="*/ 70 w 70"/>
                <a:gd name="T11" fmla="*/ 0 h 39"/>
                <a:gd name="T12" fmla="*/ 70 w 7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70" h="39">
                  <a:moveTo>
                    <a:pt x="70" y="0"/>
                  </a:moveTo>
                  <a:cubicBezTo>
                    <a:pt x="49" y="16"/>
                    <a:pt x="26" y="30"/>
                    <a:pt x="0" y="39"/>
                  </a:cubicBezTo>
                  <a:cubicBezTo>
                    <a:pt x="0" y="39"/>
                    <a:pt x="0" y="39"/>
                    <a:pt x="0" y="39"/>
                  </a:cubicBezTo>
                  <a:cubicBezTo>
                    <a:pt x="11" y="35"/>
                    <a:pt x="21" y="31"/>
                    <a:pt x="30" y="26"/>
                  </a:cubicBezTo>
                  <a:cubicBezTo>
                    <a:pt x="44" y="18"/>
                    <a:pt x="58" y="10"/>
                    <a:pt x="70" y="0"/>
                  </a:cubicBezTo>
                  <a:cubicBezTo>
                    <a:pt x="70" y="0"/>
                    <a:pt x="70" y="0"/>
                    <a:pt x="70" y="0"/>
                  </a:cubicBezTo>
                  <a:cubicBezTo>
                    <a:pt x="70" y="0"/>
                    <a:pt x="70" y="0"/>
                    <a:pt x="70"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7" name="Freeform 66"/>
            <p:cNvSpPr/>
            <p:nvPr/>
          </p:nvSpPr>
          <p:spPr bwMode="auto">
            <a:xfrm>
              <a:off x="4803775" y="3349823"/>
              <a:ext cx="101600" cy="233363"/>
            </a:xfrm>
            <a:custGeom>
              <a:avLst/>
              <a:gdLst>
                <a:gd name="T0" fmla="*/ 21 w 21"/>
                <a:gd name="T1" fmla="*/ 0 h 48"/>
                <a:gd name="T2" fmla="*/ 21 w 21"/>
                <a:gd name="T3" fmla="*/ 0 h 48"/>
                <a:gd name="T4" fmla="*/ 0 w 21"/>
                <a:gd name="T5" fmla="*/ 48 h 48"/>
                <a:gd name="T6" fmla="*/ 0 w 21"/>
                <a:gd name="T7" fmla="*/ 48 h 48"/>
                <a:gd name="T8" fmla="*/ 21 w 21"/>
                <a:gd name="T9" fmla="*/ 0 h 48"/>
              </a:gdLst>
              <a:ahLst/>
              <a:cxnLst>
                <a:cxn ang="0">
                  <a:pos x="T0" y="T1"/>
                </a:cxn>
                <a:cxn ang="0">
                  <a:pos x="T2" y="T3"/>
                </a:cxn>
                <a:cxn ang="0">
                  <a:pos x="T4" y="T5"/>
                </a:cxn>
                <a:cxn ang="0">
                  <a:pos x="T6" y="T7"/>
                </a:cxn>
                <a:cxn ang="0">
                  <a:pos x="T8" y="T9"/>
                </a:cxn>
              </a:cxnLst>
              <a:rect l="0" t="0" r="r" b="b"/>
              <a:pathLst>
                <a:path w="21" h="48">
                  <a:moveTo>
                    <a:pt x="21" y="0"/>
                  </a:moveTo>
                  <a:cubicBezTo>
                    <a:pt x="21" y="0"/>
                    <a:pt x="21" y="0"/>
                    <a:pt x="21" y="0"/>
                  </a:cubicBezTo>
                  <a:cubicBezTo>
                    <a:pt x="11" y="14"/>
                    <a:pt x="4" y="30"/>
                    <a:pt x="0" y="48"/>
                  </a:cubicBezTo>
                  <a:cubicBezTo>
                    <a:pt x="0" y="48"/>
                    <a:pt x="0" y="48"/>
                    <a:pt x="0" y="48"/>
                  </a:cubicBezTo>
                  <a:cubicBezTo>
                    <a:pt x="4" y="30"/>
                    <a:pt x="12" y="14"/>
                    <a:pt x="21" y="0"/>
                  </a:cubicBezTo>
                </a:path>
              </a:pathLst>
            </a:custGeom>
            <a:solidFill>
              <a:srgbClr val="894D5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8" name="Oval 67"/>
            <p:cNvSpPr>
              <a:spLocks noChangeArrowheads="1"/>
            </p:cNvSpPr>
            <p:nvPr/>
          </p:nvSpPr>
          <p:spPr bwMode="auto">
            <a:xfrm>
              <a:off x="4905375" y="3349823"/>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9" name="Freeform 68"/>
            <p:cNvSpPr>
              <a:spLocks noEditPoints="1"/>
            </p:cNvSpPr>
            <p:nvPr/>
          </p:nvSpPr>
          <p:spPr bwMode="auto">
            <a:xfrm>
              <a:off x="6427786" y="4076898"/>
              <a:ext cx="122239" cy="14288"/>
            </a:xfrm>
            <a:custGeom>
              <a:avLst/>
              <a:gdLst>
                <a:gd name="T0" fmla="*/ 0 w 25"/>
                <a:gd name="T1" fmla="*/ 3 h 3"/>
                <a:gd name="T2" fmla="*/ 0 w 25"/>
                <a:gd name="T3" fmla="*/ 3 h 3"/>
                <a:gd name="T4" fmla="*/ 0 w 25"/>
                <a:gd name="T5" fmla="*/ 3 h 3"/>
                <a:gd name="T6" fmla="*/ 0 w 25"/>
                <a:gd name="T7" fmla="*/ 3 h 3"/>
                <a:gd name="T8" fmla="*/ 0 w 25"/>
                <a:gd name="T9" fmla="*/ 3 h 3"/>
                <a:gd name="T10" fmla="*/ 0 w 25"/>
                <a:gd name="T11" fmla="*/ 3 h 3"/>
                <a:gd name="T12" fmla="*/ 1 w 25"/>
                <a:gd name="T13" fmla="*/ 3 h 3"/>
                <a:gd name="T14" fmla="*/ 0 w 25"/>
                <a:gd name="T15" fmla="*/ 3 h 3"/>
                <a:gd name="T16" fmla="*/ 1 w 25"/>
                <a:gd name="T17" fmla="*/ 3 h 3"/>
                <a:gd name="T18" fmla="*/ 25 w 25"/>
                <a:gd name="T19" fmla="*/ 0 h 3"/>
                <a:gd name="T20" fmla="*/ 1 w 25"/>
                <a:gd name="T21" fmla="*/ 3 h 3"/>
                <a:gd name="T22" fmla="*/ 25 w 25"/>
                <a:gd name="T23" fmla="*/ 0 h 3"/>
                <a:gd name="T24" fmla="*/ 25 w 25"/>
                <a:gd name="T2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1" y="3"/>
                  </a:moveTo>
                  <a:cubicBezTo>
                    <a:pt x="1" y="3"/>
                    <a:pt x="0" y="3"/>
                    <a:pt x="0" y="3"/>
                  </a:cubicBezTo>
                  <a:cubicBezTo>
                    <a:pt x="0" y="3"/>
                    <a:pt x="1" y="3"/>
                    <a:pt x="1" y="3"/>
                  </a:cubicBezTo>
                  <a:moveTo>
                    <a:pt x="25" y="0"/>
                  </a:moveTo>
                  <a:cubicBezTo>
                    <a:pt x="17" y="0"/>
                    <a:pt x="9" y="1"/>
                    <a:pt x="1" y="3"/>
                  </a:cubicBezTo>
                  <a:cubicBezTo>
                    <a:pt x="9" y="1"/>
                    <a:pt x="17" y="0"/>
                    <a:pt x="25" y="0"/>
                  </a:cubicBezTo>
                  <a:cubicBezTo>
                    <a:pt x="25" y="0"/>
                    <a:pt x="25" y="0"/>
                    <a:pt x="25" y="0"/>
                  </a:cubicBezTo>
                </a:path>
              </a:pathLst>
            </a:cu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0" name="Freeform 69"/>
            <p:cNvSpPr>
              <a:spLocks noEditPoints="1"/>
            </p:cNvSpPr>
            <p:nvPr/>
          </p:nvSpPr>
          <p:spPr bwMode="auto">
            <a:xfrm>
              <a:off x="5822949" y="4076898"/>
              <a:ext cx="727074" cy="727075"/>
            </a:xfrm>
            <a:custGeom>
              <a:avLst/>
              <a:gdLst>
                <a:gd name="T0" fmla="*/ 30 w 149"/>
                <a:gd name="T1" fmla="*/ 106 h 149"/>
                <a:gd name="T2" fmla="*/ 5 w 149"/>
                <a:gd name="T3" fmla="*/ 118 h 149"/>
                <a:gd name="T4" fmla="*/ 0 w 149"/>
                <a:gd name="T5" fmla="*/ 149 h 149"/>
                <a:gd name="T6" fmla="*/ 21 w 149"/>
                <a:gd name="T7" fmla="*/ 143 h 149"/>
                <a:gd name="T8" fmla="*/ 30 w 149"/>
                <a:gd name="T9" fmla="*/ 106 h 149"/>
                <a:gd name="T10" fmla="*/ 149 w 149"/>
                <a:gd name="T11" fmla="*/ 0 h 149"/>
                <a:gd name="T12" fmla="*/ 125 w 149"/>
                <a:gd name="T13" fmla="*/ 3 h 149"/>
                <a:gd name="T14" fmla="*/ 125 w 149"/>
                <a:gd name="T15" fmla="*/ 3 h 149"/>
                <a:gd name="T16" fmla="*/ 124 w 149"/>
                <a:gd name="T17" fmla="*/ 3 h 149"/>
                <a:gd name="T18" fmla="*/ 124 w 149"/>
                <a:gd name="T19" fmla="*/ 3 h 149"/>
                <a:gd name="T20" fmla="*/ 124 w 149"/>
                <a:gd name="T21" fmla="*/ 3 h 149"/>
                <a:gd name="T22" fmla="*/ 124 w 149"/>
                <a:gd name="T23" fmla="*/ 3 h 149"/>
                <a:gd name="T24" fmla="*/ 124 w 149"/>
                <a:gd name="T25" fmla="*/ 3 h 149"/>
                <a:gd name="T26" fmla="*/ 118 w 149"/>
                <a:gd name="T27" fmla="*/ 5 h 149"/>
                <a:gd name="T28" fmla="*/ 107 w 149"/>
                <a:gd name="T29" fmla="*/ 29 h 149"/>
                <a:gd name="T30" fmla="*/ 143 w 149"/>
                <a:gd name="T31" fmla="*/ 20 h 149"/>
                <a:gd name="T32" fmla="*/ 149 w 149"/>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149">
                  <a:moveTo>
                    <a:pt x="30" y="106"/>
                  </a:moveTo>
                  <a:cubicBezTo>
                    <a:pt x="22" y="111"/>
                    <a:pt x="13" y="115"/>
                    <a:pt x="5" y="118"/>
                  </a:cubicBezTo>
                  <a:cubicBezTo>
                    <a:pt x="2" y="128"/>
                    <a:pt x="1" y="138"/>
                    <a:pt x="0" y="149"/>
                  </a:cubicBezTo>
                  <a:cubicBezTo>
                    <a:pt x="7" y="147"/>
                    <a:pt x="14" y="145"/>
                    <a:pt x="21" y="143"/>
                  </a:cubicBezTo>
                  <a:cubicBezTo>
                    <a:pt x="22" y="130"/>
                    <a:pt x="25" y="118"/>
                    <a:pt x="30" y="106"/>
                  </a:cubicBezTo>
                  <a:moveTo>
                    <a:pt x="149" y="0"/>
                  </a:moveTo>
                  <a:cubicBezTo>
                    <a:pt x="141" y="0"/>
                    <a:pt x="133" y="1"/>
                    <a:pt x="125" y="3"/>
                  </a:cubicBezTo>
                  <a:cubicBezTo>
                    <a:pt x="125" y="3"/>
                    <a:pt x="125" y="3"/>
                    <a:pt x="125" y="3"/>
                  </a:cubicBezTo>
                  <a:cubicBezTo>
                    <a:pt x="125" y="3"/>
                    <a:pt x="124" y="3"/>
                    <a:pt x="124" y="3"/>
                  </a:cubicBezTo>
                  <a:cubicBezTo>
                    <a:pt x="124" y="3"/>
                    <a:pt x="124" y="3"/>
                    <a:pt x="124" y="3"/>
                  </a:cubicBezTo>
                  <a:cubicBezTo>
                    <a:pt x="124" y="3"/>
                    <a:pt x="124" y="3"/>
                    <a:pt x="124" y="3"/>
                  </a:cubicBezTo>
                  <a:cubicBezTo>
                    <a:pt x="124" y="3"/>
                    <a:pt x="124" y="3"/>
                    <a:pt x="124" y="3"/>
                  </a:cubicBezTo>
                  <a:cubicBezTo>
                    <a:pt x="124" y="3"/>
                    <a:pt x="124" y="3"/>
                    <a:pt x="124" y="3"/>
                  </a:cubicBezTo>
                  <a:cubicBezTo>
                    <a:pt x="122" y="4"/>
                    <a:pt x="120" y="4"/>
                    <a:pt x="118" y="5"/>
                  </a:cubicBezTo>
                  <a:cubicBezTo>
                    <a:pt x="115" y="13"/>
                    <a:pt x="111" y="21"/>
                    <a:pt x="107" y="29"/>
                  </a:cubicBezTo>
                  <a:cubicBezTo>
                    <a:pt x="118" y="25"/>
                    <a:pt x="131" y="22"/>
                    <a:pt x="143" y="20"/>
                  </a:cubicBezTo>
                  <a:cubicBezTo>
                    <a:pt x="146" y="14"/>
                    <a:pt x="148" y="7"/>
                    <a:pt x="149"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1" name="Freeform 70"/>
            <p:cNvSpPr/>
            <p:nvPr/>
          </p:nvSpPr>
          <p:spPr bwMode="auto">
            <a:xfrm>
              <a:off x="5926136" y="4173735"/>
              <a:ext cx="595313" cy="600075"/>
            </a:xfrm>
            <a:custGeom>
              <a:avLst/>
              <a:gdLst>
                <a:gd name="T0" fmla="*/ 122 w 122"/>
                <a:gd name="T1" fmla="*/ 0 h 123"/>
                <a:gd name="T2" fmla="*/ 86 w 122"/>
                <a:gd name="T3" fmla="*/ 9 h 123"/>
                <a:gd name="T4" fmla="*/ 9 w 122"/>
                <a:gd name="T5" fmla="*/ 86 h 123"/>
                <a:gd name="T6" fmla="*/ 0 w 122"/>
                <a:gd name="T7" fmla="*/ 123 h 123"/>
                <a:gd name="T8" fmla="*/ 20 w 122"/>
                <a:gd name="T9" fmla="*/ 115 h 123"/>
                <a:gd name="T10" fmla="*/ 114 w 122"/>
                <a:gd name="T11" fmla="*/ 21 h 123"/>
                <a:gd name="T12" fmla="*/ 122 w 122"/>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122" h="123">
                  <a:moveTo>
                    <a:pt x="122" y="0"/>
                  </a:moveTo>
                  <a:cubicBezTo>
                    <a:pt x="110" y="2"/>
                    <a:pt x="97" y="5"/>
                    <a:pt x="86" y="9"/>
                  </a:cubicBezTo>
                  <a:cubicBezTo>
                    <a:pt x="68" y="42"/>
                    <a:pt x="41" y="69"/>
                    <a:pt x="9" y="86"/>
                  </a:cubicBezTo>
                  <a:cubicBezTo>
                    <a:pt x="4" y="98"/>
                    <a:pt x="1" y="110"/>
                    <a:pt x="0" y="123"/>
                  </a:cubicBezTo>
                  <a:cubicBezTo>
                    <a:pt x="7" y="121"/>
                    <a:pt x="14" y="118"/>
                    <a:pt x="20" y="115"/>
                  </a:cubicBezTo>
                  <a:cubicBezTo>
                    <a:pt x="30" y="67"/>
                    <a:pt x="67" y="30"/>
                    <a:pt x="114" y="21"/>
                  </a:cubicBezTo>
                  <a:cubicBezTo>
                    <a:pt x="117" y="14"/>
                    <a:pt x="120" y="8"/>
                    <a:pt x="122"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2" name="Freeform 71"/>
            <p:cNvSpPr/>
            <p:nvPr/>
          </p:nvSpPr>
          <p:spPr bwMode="auto">
            <a:xfrm>
              <a:off x="5848349" y="4100710"/>
              <a:ext cx="550863" cy="550863"/>
            </a:xfrm>
            <a:custGeom>
              <a:avLst/>
              <a:gdLst>
                <a:gd name="T0" fmla="*/ 113 w 113"/>
                <a:gd name="T1" fmla="*/ 0 h 113"/>
                <a:gd name="T2" fmla="*/ 113 w 113"/>
                <a:gd name="T3" fmla="*/ 0 h 113"/>
                <a:gd name="T4" fmla="*/ 0 w 113"/>
                <a:gd name="T5" fmla="*/ 113 h 113"/>
                <a:gd name="T6" fmla="*/ 0 w 113"/>
                <a:gd name="T7" fmla="*/ 113 h 113"/>
                <a:gd name="T8" fmla="*/ 25 w 113"/>
                <a:gd name="T9" fmla="*/ 101 h 113"/>
                <a:gd name="T10" fmla="*/ 102 w 113"/>
                <a:gd name="T11" fmla="*/ 24 h 113"/>
                <a:gd name="T12" fmla="*/ 113 w 113"/>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13" h="113">
                  <a:moveTo>
                    <a:pt x="113" y="0"/>
                  </a:moveTo>
                  <a:cubicBezTo>
                    <a:pt x="113" y="0"/>
                    <a:pt x="113" y="0"/>
                    <a:pt x="113" y="0"/>
                  </a:cubicBezTo>
                  <a:cubicBezTo>
                    <a:pt x="93" y="52"/>
                    <a:pt x="52" y="93"/>
                    <a:pt x="0" y="113"/>
                  </a:cubicBezTo>
                  <a:cubicBezTo>
                    <a:pt x="0" y="113"/>
                    <a:pt x="0" y="113"/>
                    <a:pt x="0" y="113"/>
                  </a:cubicBezTo>
                  <a:cubicBezTo>
                    <a:pt x="8" y="110"/>
                    <a:pt x="17" y="106"/>
                    <a:pt x="25" y="101"/>
                  </a:cubicBezTo>
                  <a:cubicBezTo>
                    <a:pt x="57" y="84"/>
                    <a:pt x="84" y="57"/>
                    <a:pt x="102" y="24"/>
                  </a:cubicBezTo>
                  <a:cubicBezTo>
                    <a:pt x="106" y="16"/>
                    <a:pt x="110" y="8"/>
                    <a:pt x="113"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3" name="Freeform 72"/>
            <p:cNvSpPr/>
            <p:nvPr/>
          </p:nvSpPr>
          <p:spPr bwMode="auto">
            <a:xfrm>
              <a:off x="6022974" y="4276924"/>
              <a:ext cx="458788" cy="458788"/>
            </a:xfrm>
            <a:custGeom>
              <a:avLst/>
              <a:gdLst>
                <a:gd name="T0" fmla="*/ 94 w 94"/>
                <a:gd name="T1" fmla="*/ 0 h 94"/>
                <a:gd name="T2" fmla="*/ 0 w 94"/>
                <a:gd name="T3" fmla="*/ 94 h 94"/>
                <a:gd name="T4" fmla="*/ 0 w 94"/>
                <a:gd name="T5" fmla="*/ 94 h 94"/>
                <a:gd name="T6" fmla="*/ 94 w 94"/>
                <a:gd name="T7" fmla="*/ 0 h 94"/>
                <a:gd name="T8" fmla="*/ 94 w 94"/>
                <a:gd name="T9" fmla="*/ 0 h 94"/>
              </a:gdLst>
              <a:ahLst/>
              <a:cxnLst>
                <a:cxn ang="0">
                  <a:pos x="T0" y="T1"/>
                </a:cxn>
                <a:cxn ang="0">
                  <a:pos x="T2" y="T3"/>
                </a:cxn>
                <a:cxn ang="0">
                  <a:pos x="T4" y="T5"/>
                </a:cxn>
                <a:cxn ang="0">
                  <a:pos x="T6" y="T7"/>
                </a:cxn>
                <a:cxn ang="0">
                  <a:pos x="T8" y="T9"/>
                </a:cxn>
              </a:cxnLst>
              <a:rect l="0" t="0" r="r" b="b"/>
              <a:pathLst>
                <a:path w="94" h="94">
                  <a:moveTo>
                    <a:pt x="94" y="0"/>
                  </a:moveTo>
                  <a:cubicBezTo>
                    <a:pt x="47" y="9"/>
                    <a:pt x="10" y="46"/>
                    <a:pt x="0" y="94"/>
                  </a:cubicBezTo>
                  <a:cubicBezTo>
                    <a:pt x="0" y="94"/>
                    <a:pt x="0" y="94"/>
                    <a:pt x="0" y="94"/>
                  </a:cubicBezTo>
                  <a:cubicBezTo>
                    <a:pt x="10" y="46"/>
                    <a:pt x="47" y="9"/>
                    <a:pt x="94" y="0"/>
                  </a:cubicBezTo>
                  <a:cubicBezTo>
                    <a:pt x="94" y="0"/>
                    <a:pt x="94" y="0"/>
                    <a:pt x="94" y="0"/>
                  </a:cubicBezTo>
                </a:path>
              </a:pathLst>
            </a:custGeom>
            <a:solidFill>
              <a:srgbClr val="2D383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4" name="Freeform 73"/>
            <p:cNvSpPr/>
            <p:nvPr/>
          </p:nvSpPr>
          <p:spPr bwMode="auto">
            <a:xfrm>
              <a:off x="7272335" y="5096073"/>
              <a:ext cx="161925" cy="112713"/>
            </a:xfrm>
            <a:custGeom>
              <a:avLst/>
              <a:gdLst>
                <a:gd name="T0" fmla="*/ 33 w 33"/>
                <a:gd name="T1" fmla="*/ 0 h 23"/>
                <a:gd name="T2" fmla="*/ 8 w 33"/>
                <a:gd name="T3" fmla="*/ 3 h 23"/>
                <a:gd name="T4" fmla="*/ 0 w 33"/>
                <a:gd name="T5" fmla="*/ 23 h 23"/>
                <a:gd name="T6" fmla="*/ 28 w 33"/>
                <a:gd name="T7" fmla="*/ 16 h 23"/>
                <a:gd name="T8" fmla="*/ 33 w 33"/>
                <a:gd name="T9" fmla="*/ 0 h 23"/>
              </a:gdLst>
              <a:ahLst/>
              <a:cxnLst>
                <a:cxn ang="0">
                  <a:pos x="T0" y="T1"/>
                </a:cxn>
                <a:cxn ang="0">
                  <a:pos x="T2" y="T3"/>
                </a:cxn>
                <a:cxn ang="0">
                  <a:pos x="T4" y="T5"/>
                </a:cxn>
                <a:cxn ang="0">
                  <a:pos x="T6" y="T7"/>
                </a:cxn>
                <a:cxn ang="0">
                  <a:pos x="T8" y="T9"/>
                </a:cxn>
              </a:cxnLst>
              <a:rect l="0" t="0" r="r" b="b"/>
              <a:pathLst>
                <a:path w="33" h="23">
                  <a:moveTo>
                    <a:pt x="33" y="0"/>
                  </a:moveTo>
                  <a:cubicBezTo>
                    <a:pt x="24" y="0"/>
                    <a:pt x="16" y="1"/>
                    <a:pt x="8" y="3"/>
                  </a:cubicBezTo>
                  <a:cubicBezTo>
                    <a:pt x="6" y="10"/>
                    <a:pt x="3" y="16"/>
                    <a:pt x="0" y="23"/>
                  </a:cubicBezTo>
                  <a:cubicBezTo>
                    <a:pt x="9" y="19"/>
                    <a:pt x="18" y="17"/>
                    <a:pt x="28" y="16"/>
                  </a:cubicBezTo>
                  <a:cubicBezTo>
                    <a:pt x="30" y="11"/>
                    <a:pt x="31" y="5"/>
                    <a:pt x="33"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5" name="Freeform 74"/>
            <p:cNvSpPr/>
            <p:nvPr/>
          </p:nvSpPr>
          <p:spPr bwMode="auto">
            <a:xfrm>
              <a:off x="7175498" y="5173861"/>
              <a:ext cx="233363" cy="171451"/>
            </a:xfrm>
            <a:custGeom>
              <a:avLst/>
              <a:gdLst>
                <a:gd name="T0" fmla="*/ 48 w 48"/>
                <a:gd name="T1" fmla="*/ 0 h 35"/>
                <a:gd name="T2" fmla="*/ 20 w 48"/>
                <a:gd name="T3" fmla="*/ 7 h 35"/>
                <a:gd name="T4" fmla="*/ 0 w 48"/>
                <a:gd name="T5" fmla="*/ 35 h 35"/>
                <a:gd name="T6" fmla="*/ 42 w 48"/>
                <a:gd name="T7" fmla="*/ 17 h 35"/>
                <a:gd name="T8" fmla="*/ 48 w 48"/>
                <a:gd name="T9" fmla="*/ 0 h 35"/>
              </a:gdLst>
              <a:ahLst/>
              <a:cxnLst>
                <a:cxn ang="0">
                  <a:pos x="T0" y="T1"/>
                </a:cxn>
                <a:cxn ang="0">
                  <a:pos x="T2" y="T3"/>
                </a:cxn>
                <a:cxn ang="0">
                  <a:pos x="T4" y="T5"/>
                </a:cxn>
                <a:cxn ang="0">
                  <a:pos x="T6" y="T7"/>
                </a:cxn>
                <a:cxn ang="0">
                  <a:pos x="T8" y="T9"/>
                </a:cxn>
              </a:cxnLst>
              <a:rect l="0" t="0" r="r" b="b"/>
              <a:pathLst>
                <a:path w="48" h="35">
                  <a:moveTo>
                    <a:pt x="48" y="0"/>
                  </a:moveTo>
                  <a:cubicBezTo>
                    <a:pt x="38" y="1"/>
                    <a:pt x="29" y="3"/>
                    <a:pt x="20" y="7"/>
                  </a:cubicBezTo>
                  <a:cubicBezTo>
                    <a:pt x="14" y="17"/>
                    <a:pt x="8" y="26"/>
                    <a:pt x="0" y="35"/>
                  </a:cubicBezTo>
                  <a:cubicBezTo>
                    <a:pt x="12" y="26"/>
                    <a:pt x="26" y="19"/>
                    <a:pt x="42" y="17"/>
                  </a:cubicBezTo>
                  <a:cubicBezTo>
                    <a:pt x="44" y="11"/>
                    <a:pt x="46" y="6"/>
                    <a:pt x="48"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6" name="Freeform 75"/>
            <p:cNvSpPr/>
            <p:nvPr/>
          </p:nvSpPr>
          <p:spPr bwMode="auto">
            <a:xfrm>
              <a:off x="7175498" y="5257999"/>
              <a:ext cx="204788" cy="87313"/>
            </a:xfrm>
            <a:custGeom>
              <a:avLst/>
              <a:gdLst>
                <a:gd name="T0" fmla="*/ 42 w 42"/>
                <a:gd name="T1" fmla="*/ 0 h 18"/>
                <a:gd name="T2" fmla="*/ 0 w 42"/>
                <a:gd name="T3" fmla="*/ 18 h 18"/>
                <a:gd name="T4" fmla="*/ 0 w 42"/>
                <a:gd name="T5" fmla="*/ 18 h 18"/>
                <a:gd name="T6" fmla="*/ 42 w 42"/>
                <a:gd name="T7" fmla="*/ 0 h 18"/>
                <a:gd name="T8" fmla="*/ 42 w 42"/>
                <a:gd name="T9" fmla="*/ 0 h 18"/>
              </a:gdLst>
              <a:ahLst/>
              <a:cxnLst>
                <a:cxn ang="0">
                  <a:pos x="T0" y="T1"/>
                </a:cxn>
                <a:cxn ang="0">
                  <a:pos x="T2" y="T3"/>
                </a:cxn>
                <a:cxn ang="0">
                  <a:pos x="T4" y="T5"/>
                </a:cxn>
                <a:cxn ang="0">
                  <a:pos x="T6" y="T7"/>
                </a:cxn>
                <a:cxn ang="0">
                  <a:pos x="T8" y="T9"/>
                </a:cxn>
              </a:cxnLst>
              <a:rect l="0" t="0" r="r" b="b"/>
              <a:pathLst>
                <a:path w="42" h="18">
                  <a:moveTo>
                    <a:pt x="42" y="0"/>
                  </a:moveTo>
                  <a:cubicBezTo>
                    <a:pt x="26" y="2"/>
                    <a:pt x="12" y="9"/>
                    <a:pt x="0" y="18"/>
                  </a:cubicBezTo>
                  <a:cubicBezTo>
                    <a:pt x="0" y="18"/>
                    <a:pt x="0" y="18"/>
                    <a:pt x="0" y="18"/>
                  </a:cubicBezTo>
                  <a:cubicBezTo>
                    <a:pt x="12" y="9"/>
                    <a:pt x="26" y="2"/>
                    <a:pt x="42" y="0"/>
                  </a:cubicBezTo>
                  <a:cubicBezTo>
                    <a:pt x="42" y="0"/>
                    <a:pt x="42" y="0"/>
                    <a:pt x="42" y="0"/>
                  </a:cubicBezTo>
                </a:path>
              </a:pathLst>
            </a:custGeom>
            <a:solidFill>
              <a:srgbClr val="37869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7" name="Freeform 76"/>
            <p:cNvSpPr/>
            <p:nvPr/>
          </p:nvSpPr>
          <p:spPr bwMode="auto">
            <a:xfrm>
              <a:off x="7175498" y="5110361"/>
              <a:ext cx="136525" cy="234951"/>
            </a:xfrm>
            <a:custGeom>
              <a:avLst/>
              <a:gdLst>
                <a:gd name="T0" fmla="*/ 28 w 28"/>
                <a:gd name="T1" fmla="*/ 0 h 48"/>
                <a:gd name="T2" fmla="*/ 28 w 28"/>
                <a:gd name="T3" fmla="*/ 0 h 48"/>
                <a:gd name="T4" fmla="*/ 0 w 28"/>
                <a:gd name="T5" fmla="*/ 48 h 48"/>
                <a:gd name="T6" fmla="*/ 0 w 28"/>
                <a:gd name="T7" fmla="*/ 48 h 48"/>
                <a:gd name="T8" fmla="*/ 0 w 28"/>
                <a:gd name="T9" fmla="*/ 48 h 48"/>
                <a:gd name="T10" fmla="*/ 0 w 28"/>
                <a:gd name="T11" fmla="*/ 48 h 48"/>
                <a:gd name="T12" fmla="*/ 0 w 28"/>
                <a:gd name="T13" fmla="*/ 48 h 48"/>
                <a:gd name="T14" fmla="*/ 20 w 28"/>
                <a:gd name="T15" fmla="*/ 20 h 48"/>
                <a:gd name="T16" fmla="*/ 28 w 28"/>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8">
                  <a:moveTo>
                    <a:pt x="28" y="0"/>
                  </a:moveTo>
                  <a:cubicBezTo>
                    <a:pt x="28" y="0"/>
                    <a:pt x="28" y="0"/>
                    <a:pt x="28" y="0"/>
                  </a:cubicBezTo>
                  <a:cubicBezTo>
                    <a:pt x="22" y="18"/>
                    <a:pt x="12" y="34"/>
                    <a:pt x="0" y="48"/>
                  </a:cubicBezTo>
                  <a:cubicBezTo>
                    <a:pt x="0" y="48"/>
                    <a:pt x="0" y="48"/>
                    <a:pt x="0" y="48"/>
                  </a:cubicBezTo>
                  <a:cubicBezTo>
                    <a:pt x="0" y="48"/>
                    <a:pt x="0" y="48"/>
                    <a:pt x="0" y="48"/>
                  </a:cubicBezTo>
                  <a:cubicBezTo>
                    <a:pt x="0" y="48"/>
                    <a:pt x="0" y="48"/>
                    <a:pt x="0" y="48"/>
                  </a:cubicBezTo>
                  <a:cubicBezTo>
                    <a:pt x="0" y="48"/>
                    <a:pt x="0" y="48"/>
                    <a:pt x="0" y="48"/>
                  </a:cubicBezTo>
                  <a:cubicBezTo>
                    <a:pt x="8" y="39"/>
                    <a:pt x="14" y="30"/>
                    <a:pt x="20" y="20"/>
                  </a:cubicBezTo>
                  <a:cubicBezTo>
                    <a:pt x="23" y="13"/>
                    <a:pt x="26" y="7"/>
                    <a:pt x="28"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8" name="Freeform 77"/>
            <p:cNvSpPr/>
            <p:nvPr/>
          </p:nvSpPr>
          <p:spPr bwMode="auto">
            <a:xfrm>
              <a:off x="7175498" y="5257999"/>
              <a:ext cx="204788" cy="87313"/>
            </a:xfrm>
            <a:custGeom>
              <a:avLst/>
              <a:gdLst>
                <a:gd name="T0" fmla="*/ 42 w 42"/>
                <a:gd name="T1" fmla="*/ 0 h 18"/>
                <a:gd name="T2" fmla="*/ 0 w 42"/>
                <a:gd name="T3" fmla="*/ 18 h 18"/>
                <a:gd name="T4" fmla="*/ 0 w 42"/>
                <a:gd name="T5" fmla="*/ 18 h 18"/>
                <a:gd name="T6" fmla="*/ 42 w 42"/>
                <a:gd name="T7" fmla="*/ 0 h 18"/>
                <a:gd name="T8" fmla="*/ 42 w 42"/>
                <a:gd name="T9" fmla="*/ 0 h 18"/>
              </a:gdLst>
              <a:ahLst/>
              <a:cxnLst>
                <a:cxn ang="0">
                  <a:pos x="T0" y="T1"/>
                </a:cxn>
                <a:cxn ang="0">
                  <a:pos x="T2" y="T3"/>
                </a:cxn>
                <a:cxn ang="0">
                  <a:pos x="T4" y="T5"/>
                </a:cxn>
                <a:cxn ang="0">
                  <a:pos x="T6" y="T7"/>
                </a:cxn>
                <a:cxn ang="0">
                  <a:pos x="T8" y="T9"/>
                </a:cxn>
              </a:cxnLst>
              <a:rect l="0" t="0" r="r" b="b"/>
              <a:pathLst>
                <a:path w="42" h="18">
                  <a:moveTo>
                    <a:pt x="42" y="0"/>
                  </a:moveTo>
                  <a:cubicBezTo>
                    <a:pt x="26" y="2"/>
                    <a:pt x="12" y="9"/>
                    <a:pt x="0" y="18"/>
                  </a:cubicBezTo>
                  <a:cubicBezTo>
                    <a:pt x="0" y="18"/>
                    <a:pt x="0" y="18"/>
                    <a:pt x="0" y="18"/>
                  </a:cubicBezTo>
                  <a:cubicBezTo>
                    <a:pt x="12" y="9"/>
                    <a:pt x="26" y="2"/>
                    <a:pt x="42" y="0"/>
                  </a:cubicBezTo>
                  <a:cubicBezTo>
                    <a:pt x="42" y="0"/>
                    <a:pt x="42" y="0"/>
                    <a:pt x="42" y="0"/>
                  </a:cubicBezTo>
                </a:path>
              </a:pathLst>
            </a:custGeom>
            <a:solidFill>
              <a:srgbClr val="25757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9" name="Oval 78"/>
            <p:cNvSpPr>
              <a:spLocks noChangeArrowheads="1"/>
            </p:cNvSpPr>
            <p:nvPr/>
          </p:nvSpPr>
          <p:spPr bwMode="auto">
            <a:xfrm>
              <a:off x="7175498" y="5345311"/>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0" name="Freeform 79"/>
            <p:cNvSpPr/>
            <p:nvPr/>
          </p:nvSpPr>
          <p:spPr bwMode="auto">
            <a:xfrm>
              <a:off x="6843710" y="5521524"/>
              <a:ext cx="111125" cy="160339"/>
            </a:xfrm>
            <a:custGeom>
              <a:avLst/>
              <a:gdLst>
                <a:gd name="T0" fmla="*/ 23 w 23"/>
                <a:gd name="T1" fmla="*/ 0 h 33"/>
                <a:gd name="T2" fmla="*/ 3 w 23"/>
                <a:gd name="T3" fmla="*/ 9 h 33"/>
                <a:gd name="T4" fmla="*/ 0 w 23"/>
                <a:gd name="T5" fmla="*/ 33 h 33"/>
                <a:gd name="T6" fmla="*/ 16 w 23"/>
                <a:gd name="T7" fmla="*/ 29 h 33"/>
                <a:gd name="T8" fmla="*/ 23 w 23"/>
                <a:gd name="T9" fmla="*/ 0 h 33"/>
              </a:gdLst>
              <a:ahLst/>
              <a:cxnLst>
                <a:cxn ang="0">
                  <a:pos x="T0" y="T1"/>
                </a:cxn>
                <a:cxn ang="0">
                  <a:pos x="T2" y="T3"/>
                </a:cxn>
                <a:cxn ang="0">
                  <a:pos x="T4" y="T5"/>
                </a:cxn>
                <a:cxn ang="0">
                  <a:pos x="T6" y="T7"/>
                </a:cxn>
                <a:cxn ang="0">
                  <a:pos x="T8" y="T9"/>
                </a:cxn>
              </a:cxnLst>
              <a:rect l="0" t="0" r="r" b="b"/>
              <a:pathLst>
                <a:path w="23" h="33">
                  <a:moveTo>
                    <a:pt x="23" y="0"/>
                  </a:moveTo>
                  <a:cubicBezTo>
                    <a:pt x="17" y="4"/>
                    <a:pt x="10" y="7"/>
                    <a:pt x="3" y="9"/>
                  </a:cubicBezTo>
                  <a:cubicBezTo>
                    <a:pt x="2" y="17"/>
                    <a:pt x="0" y="25"/>
                    <a:pt x="0" y="33"/>
                  </a:cubicBezTo>
                  <a:cubicBezTo>
                    <a:pt x="6" y="32"/>
                    <a:pt x="11" y="31"/>
                    <a:pt x="16" y="29"/>
                  </a:cubicBezTo>
                  <a:cubicBezTo>
                    <a:pt x="17" y="19"/>
                    <a:pt x="20" y="9"/>
                    <a:pt x="23"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1" name="Freeform 80"/>
            <p:cNvSpPr/>
            <p:nvPr/>
          </p:nvSpPr>
          <p:spPr bwMode="auto">
            <a:xfrm>
              <a:off x="6921498" y="5427862"/>
              <a:ext cx="169863" cy="234951"/>
            </a:xfrm>
            <a:custGeom>
              <a:avLst/>
              <a:gdLst>
                <a:gd name="T0" fmla="*/ 35 w 35"/>
                <a:gd name="T1" fmla="*/ 0 h 48"/>
                <a:gd name="T2" fmla="*/ 7 w 35"/>
                <a:gd name="T3" fmla="*/ 19 h 48"/>
                <a:gd name="T4" fmla="*/ 0 w 35"/>
                <a:gd name="T5" fmla="*/ 48 h 48"/>
                <a:gd name="T6" fmla="*/ 17 w 35"/>
                <a:gd name="T7" fmla="*/ 41 h 48"/>
                <a:gd name="T8" fmla="*/ 35 w 35"/>
                <a:gd name="T9" fmla="*/ 0 h 48"/>
              </a:gdLst>
              <a:ahLst/>
              <a:cxnLst>
                <a:cxn ang="0">
                  <a:pos x="T0" y="T1"/>
                </a:cxn>
                <a:cxn ang="0">
                  <a:pos x="T2" y="T3"/>
                </a:cxn>
                <a:cxn ang="0">
                  <a:pos x="T4" y="T5"/>
                </a:cxn>
                <a:cxn ang="0">
                  <a:pos x="T6" y="T7"/>
                </a:cxn>
                <a:cxn ang="0">
                  <a:pos x="T8" y="T9"/>
                </a:cxn>
              </a:cxnLst>
              <a:rect l="0" t="0" r="r" b="b"/>
              <a:pathLst>
                <a:path w="35" h="48">
                  <a:moveTo>
                    <a:pt x="35" y="0"/>
                  </a:moveTo>
                  <a:cubicBezTo>
                    <a:pt x="26" y="7"/>
                    <a:pt x="17" y="14"/>
                    <a:pt x="7" y="19"/>
                  </a:cubicBezTo>
                  <a:cubicBezTo>
                    <a:pt x="4" y="28"/>
                    <a:pt x="1" y="38"/>
                    <a:pt x="0" y="48"/>
                  </a:cubicBezTo>
                  <a:cubicBezTo>
                    <a:pt x="6" y="46"/>
                    <a:pt x="12" y="44"/>
                    <a:pt x="17" y="41"/>
                  </a:cubicBezTo>
                  <a:cubicBezTo>
                    <a:pt x="20" y="26"/>
                    <a:pt x="26" y="12"/>
                    <a:pt x="35"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2" name="Freeform 81"/>
            <p:cNvSpPr/>
            <p:nvPr/>
          </p:nvSpPr>
          <p:spPr bwMode="auto">
            <a:xfrm>
              <a:off x="7004049" y="5427862"/>
              <a:ext cx="87313" cy="200025"/>
            </a:xfrm>
            <a:custGeom>
              <a:avLst/>
              <a:gdLst>
                <a:gd name="T0" fmla="*/ 18 w 18"/>
                <a:gd name="T1" fmla="*/ 0 h 41"/>
                <a:gd name="T2" fmla="*/ 18 w 18"/>
                <a:gd name="T3" fmla="*/ 0 h 41"/>
                <a:gd name="T4" fmla="*/ 0 w 18"/>
                <a:gd name="T5" fmla="*/ 41 h 41"/>
                <a:gd name="T6" fmla="*/ 0 w 18"/>
                <a:gd name="T7" fmla="*/ 41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cubicBezTo>
                    <a:pt x="18" y="0"/>
                    <a:pt x="18" y="0"/>
                    <a:pt x="18" y="0"/>
                  </a:cubicBezTo>
                  <a:cubicBezTo>
                    <a:pt x="9" y="12"/>
                    <a:pt x="3" y="26"/>
                    <a:pt x="0" y="41"/>
                  </a:cubicBezTo>
                  <a:cubicBezTo>
                    <a:pt x="0" y="41"/>
                    <a:pt x="0" y="41"/>
                    <a:pt x="0" y="41"/>
                  </a:cubicBezTo>
                  <a:cubicBezTo>
                    <a:pt x="3" y="26"/>
                    <a:pt x="9" y="12"/>
                    <a:pt x="18" y="0"/>
                  </a:cubicBezTo>
                </a:path>
              </a:pathLst>
            </a:custGeom>
            <a:solidFill>
              <a:srgbClr val="37869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3" name="Freeform 82"/>
            <p:cNvSpPr/>
            <p:nvPr/>
          </p:nvSpPr>
          <p:spPr bwMode="auto">
            <a:xfrm>
              <a:off x="6857998" y="5427862"/>
              <a:ext cx="233363" cy="136525"/>
            </a:xfrm>
            <a:custGeom>
              <a:avLst/>
              <a:gdLst>
                <a:gd name="T0" fmla="*/ 48 w 48"/>
                <a:gd name="T1" fmla="*/ 0 h 28"/>
                <a:gd name="T2" fmla="*/ 0 w 48"/>
                <a:gd name="T3" fmla="*/ 28 h 28"/>
                <a:gd name="T4" fmla="*/ 0 w 48"/>
                <a:gd name="T5" fmla="*/ 28 h 28"/>
                <a:gd name="T6" fmla="*/ 20 w 48"/>
                <a:gd name="T7" fmla="*/ 19 h 28"/>
                <a:gd name="T8" fmla="*/ 48 w 48"/>
                <a:gd name="T9" fmla="*/ 0 h 28"/>
                <a:gd name="T10" fmla="*/ 48 w 48"/>
                <a:gd name="T11" fmla="*/ 0 h 28"/>
                <a:gd name="T12" fmla="*/ 48 w 48"/>
                <a:gd name="T13" fmla="*/ 0 h 28"/>
                <a:gd name="T14" fmla="*/ 48 w 48"/>
                <a:gd name="T15" fmla="*/ 0 h 28"/>
                <a:gd name="T16" fmla="*/ 48 w 4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8">
                  <a:moveTo>
                    <a:pt x="48" y="0"/>
                  </a:moveTo>
                  <a:cubicBezTo>
                    <a:pt x="34" y="12"/>
                    <a:pt x="18" y="22"/>
                    <a:pt x="0" y="28"/>
                  </a:cubicBezTo>
                  <a:cubicBezTo>
                    <a:pt x="0" y="28"/>
                    <a:pt x="0" y="28"/>
                    <a:pt x="0" y="28"/>
                  </a:cubicBezTo>
                  <a:cubicBezTo>
                    <a:pt x="7" y="26"/>
                    <a:pt x="14" y="23"/>
                    <a:pt x="20" y="19"/>
                  </a:cubicBezTo>
                  <a:cubicBezTo>
                    <a:pt x="30" y="14"/>
                    <a:pt x="39" y="7"/>
                    <a:pt x="48" y="0"/>
                  </a:cubicBezTo>
                  <a:cubicBezTo>
                    <a:pt x="48" y="0"/>
                    <a:pt x="48" y="0"/>
                    <a:pt x="48" y="0"/>
                  </a:cubicBezTo>
                  <a:cubicBezTo>
                    <a:pt x="48" y="0"/>
                    <a:pt x="48" y="0"/>
                    <a:pt x="48" y="0"/>
                  </a:cubicBezTo>
                  <a:cubicBezTo>
                    <a:pt x="48" y="0"/>
                    <a:pt x="48" y="0"/>
                    <a:pt x="48" y="0"/>
                  </a:cubicBezTo>
                  <a:cubicBezTo>
                    <a:pt x="48" y="0"/>
                    <a:pt x="48" y="0"/>
                    <a:pt x="48"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4" name="Freeform 83"/>
            <p:cNvSpPr/>
            <p:nvPr/>
          </p:nvSpPr>
          <p:spPr bwMode="auto">
            <a:xfrm>
              <a:off x="7004049" y="5427862"/>
              <a:ext cx="87313" cy="200025"/>
            </a:xfrm>
            <a:custGeom>
              <a:avLst/>
              <a:gdLst>
                <a:gd name="T0" fmla="*/ 18 w 18"/>
                <a:gd name="T1" fmla="*/ 0 h 41"/>
                <a:gd name="T2" fmla="*/ 18 w 18"/>
                <a:gd name="T3" fmla="*/ 0 h 41"/>
                <a:gd name="T4" fmla="*/ 0 w 18"/>
                <a:gd name="T5" fmla="*/ 41 h 41"/>
                <a:gd name="T6" fmla="*/ 0 w 18"/>
                <a:gd name="T7" fmla="*/ 41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cubicBezTo>
                    <a:pt x="18" y="0"/>
                    <a:pt x="18" y="0"/>
                    <a:pt x="18" y="0"/>
                  </a:cubicBezTo>
                  <a:cubicBezTo>
                    <a:pt x="9" y="12"/>
                    <a:pt x="3" y="26"/>
                    <a:pt x="0" y="41"/>
                  </a:cubicBezTo>
                  <a:cubicBezTo>
                    <a:pt x="0" y="41"/>
                    <a:pt x="0" y="41"/>
                    <a:pt x="0" y="41"/>
                  </a:cubicBezTo>
                  <a:cubicBezTo>
                    <a:pt x="3" y="26"/>
                    <a:pt x="9" y="12"/>
                    <a:pt x="18" y="0"/>
                  </a:cubicBezTo>
                </a:path>
              </a:pathLst>
            </a:custGeom>
            <a:solidFill>
              <a:srgbClr val="25757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5" name="Oval 84"/>
            <p:cNvSpPr>
              <a:spLocks noChangeArrowheads="1"/>
            </p:cNvSpPr>
            <p:nvPr/>
          </p:nvSpPr>
          <p:spPr bwMode="auto">
            <a:xfrm>
              <a:off x="7091361" y="5427862"/>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6" name="Freeform 85"/>
            <p:cNvSpPr>
              <a:spLocks noEditPoints="1"/>
            </p:cNvSpPr>
            <p:nvPr/>
          </p:nvSpPr>
          <p:spPr bwMode="auto">
            <a:xfrm>
              <a:off x="7248523" y="5481836"/>
              <a:ext cx="409575" cy="454026"/>
            </a:xfrm>
            <a:custGeom>
              <a:avLst/>
              <a:gdLst>
                <a:gd name="T0" fmla="*/ 67 w 84"/>
                <a:gd name="T1" fmla="*/ 13 h 93"/>
                <a:gd name="T2" fmla="*/ 59 w 84"/>
                <a:gd name="T3" fmla="*/ 23 h 93"/>
                <a:gd name="T4" fmla="*/ 71 w 84"/>
                <a:gd name="T5" fmla="*/ 47 h 93"/>
                <a:gd name="T6" fmla="*/ 43 w 84"/>
                <a:gd name="T7" fmla="*/ 76 h 93"/>
                <a:gd name="T8" fmla="*/ 43 w 84"/>
                <a:gd name="T9" fmla="*/ 71 h 93"/>
                <a:gd name="T10" fmla="*/ 24 w 84"/>
                <a:gd name="T11" fmla="*/ 82 h 93"/>
                <a:gd name="T12" fmla="*/ 43 w 84"/>
                <a:gd name="T13" fmla="*/ 93 h 93"/>
                <a:gd name="T14" fmla="*/ 43 w 84"/>
                <a:gd name="T15" fmla="*/ 89 h 93"/>
                <a:gd name="T16" fmla="*/ 84 w 84"/>
                <a:gd name="T17" fmla="*/ 47 h 93"/>
                <a:gd name="T18" fmla="*/ 67 w 84"/>
                <a:gd name="T19" fmla="*/ 13 h 93"/>
                <a:gd name="T20" fmla="*/ 38 w 84"/>
                <a:gd name="T21" fmla="*/ 0 h 93"/>
                <a:gd name="T22" fmla="*/ 38 w 84"/>
                <a:gd name="T23" fmla="*/ 5 h 93"/>
                <a:gd name="T24" fmla="*/ 0 w 84"/>
                <a:gd name="T25" fmla="*/ 47 h 93"/>
                <a:gd name="T26" fmla="*/ 14 w 84"/>
                <a:gd name="T27" fmla="*/ 78 h 93"/>
                <a:gd name="T28" fmla="*/ 23 w 84"/>
                <a:gd name="T29" fmla="*/ 69 h 93"/>
                <a:gd name="T30" fmla="*/ 13 w 84"/>
                <a:gd name="T31" fmla="*/ 47 h 93"/>
                <a:gd name="T32" fmla="*/ 38 w 84"/>
                <a:gd name="T33" fmla="*/ 18 h 93"/>
                <a:gd name="T34" fmla="*/ 38 w 84"/>
                <a:gd name="T35" fmla="*/ 22 h 93"/>
                <a:gd name="T36" fmla="*/ 57 w 84"/>
                <a:gd name="T37" fmla="*/ 11 h 93"/>
                <a:gd name="T38" fmla="*/ 38 w 84"/>
                <a:gd name="T3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93">
                  <a:moveTo>
                    <a:pt x="67" y="13"/>
                  </a:moveTo>
                  <a:cubicBezTo>
                    <a:pt x="59" y="23"/>
                    <a:pt x="59" y="23"/>
                    <a:pt x="59" y="23"/>
                  </a:cubicBezTo>
                  <a:cubicBezTo>
                    <a:pt x="66" y="29"/>
                    <a:pt x="71" y="37"/>
                    <a:pt x="71" y="47"/>
                  </a:cubicBezTo>
                  <a:cubicBezTo>
                    <a:pt x="71" y="62"/>
                    <a:pt x="59" y="75"/>
                    <a:pt x="43" y="76"/>
                  </a:cubicBezTo>
                  <a:cubicBezTo>
                    <a:pt x="43" y="71"/>
                    <a:pt x="43" y="71"/>
                    <a:pt x="43" y="71"/>
                  </a:cubicBezTo>
                  <a:cubicBezTo>
                    <a:pt x="24" y="82"/>
                    <a:pt x="24" y="82"/>
                    <a:pt x="24" y="82"/>
                  </a:cubicBezTo>
                  <a:cubicBezTo>
                    <a:pt x="43" y="93"/>
                    <a:pt x="43" y="93"/>
                    <a:pt x="43" y="93"/>
                  </a:cubicBezTo>
                  <a:cubicBezTo>
                    <a:pt x="43" y="89"/>
                    <a:pt x="43" y="89"/>
                    <a:pt x="43" y="89"/>
                  </a:cubicBezTo>
                  <a:cubicBezTo>
                    <a:pt x="66" y="88"/>
                    <a:pt x="84" y="69"/>
                    <a:pt x="84" y="47"/>
                  </a:cubicBezTo>
                  <a:cubicBezTo>
                    <a:pt x="84" y="33"/>
                    <a:pt x="77" y="21"/>
                    <a:pt x="67" y="13"/>
                  </a:cubicBezTo>
                  <a:moveTo>
                    <a:pt x="38" y="0"/>
                  </a:moveTo>
                  <a:cubicBezTo>
                    <a:pt x="38" y="5"/>
                    <a:pt x="38" y="5"/>
                    <a:pt x="38" y="5"/>
                  </a:cubicBezTo>
                  <a:cubicBezTo>
                    <a:pt x="17" y="7"/>
                    <a:pt x="0" y="25"/>
                    <a:pt x="0" y="47"/>
                  </a:cubicBezTo>
                  <a:cubicBezTo>
                    <a:pt x="0" y="59"/>
                    <a:pt x="5" y="70"/>
                    <a:pt x="14" y="78"/>
                  </a:cubicBezTo>
                  <a:cubicBezTo>
                    <a:pt x="23" y="69"/>
                    <a:pt x="23" y="69"/>
                    <a:pt x="23" y="69"/>
                  </a:cubicBezTo>
                  <a:cubicBezTo>
                    <a:pt x="17" y="63"/>
                    <a:pt x="13" y="55"/>
                    <a:pt x="13" y="47"/>
                  </a:cubicBezTo>
                  <a:cubicBezTo>
                    <a:pt x="13" y="32"/>
                    <a:pt x="24" y="20"/>
                    <a:pt x="38" y="18"/>
                  </a:cubicBezTo>
                  <a:cubicBezTo>
                    <a:pt x="38" y="22"/>
                    <a:pt x="38" y="22"/>
                    <a:pt x="38" y="22"/>
                  </a:cubicBezTo>
                  <a:cubicBezTo>
                    <a:pt x="57" y="11"/>
                    <a:pt x="57" y="11"/>
                    <a:pt x="57" y="11"/>
                  </a:cubicBezTo>
                  <a:cubicBezTo>
                    <a:pt x="38" y="0"/>
                    <a:pt x="38" y="0"/>
                    <a:pt x="38" y="0"/>
                  </a:cubicBezTo>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77" name="Freeform 86"/>
            <p:cNvSpPr>
              <a:spLocks noEditPoints="1"/>
            </p:cNvSpPr>
            <p:nvPr/>
          </p:nvSpPr>
          <p:spPr bwMode="auto">
            <a:xfrm>
              <a:off x="3709987" y="2027434"/>
              <a:ext cx="933450" cy="774700"/>
            </a:xfrm>
            <a:custGeom>
              <a:avLst/>
              <a:gdLst>
                <a:gd name="T0" fmla="*/ 25 w 191"/>
                <a:gd name="T1" fmla="*/ 89 h 159"/>
                <a:gd name="T2" fmla="*/ 113 w 191"/>
                <a:gd name="T3" fmla="*/ 89 h 159"/>
                <a:gd name="T4" fmla="*/ 80 w 191"/>
                <a:gd name="T5" fmla="*/ 20 h 159"/>
                <a:gd name="T6" fmla="*/ 58 w 191"/>
                <a:gd name="T7" fmla="*/ 33 h 159"/>
                <a:gd name="T8" fmla="*/ 28 w 191"/>
                <a:gd name="T9" fmla="*/ 33 h 159"/>
                <a:gd name="T10" fmla="*/ 21 w 191"/>
                <a:gd name="T11" fmla="*/ 57 h 159"/>
                <a:gd name="T12" fmla="*/ 0 w 191"/>
                <a:gd name="T13" fmla="*/ 79 h 159"/>
                <a:gd name="T14" fmla="*/ 12 w 191"/>
                <a:gd name="T15" fmla="*/ 100 h 159"/>
                <a:gd name="T16" fmla="*/ 12 w 191"/>
                <a:gd name="T17" fmla="*/ 131 h 159"/>
                <a:gd name="T18" fmla="*/ 37 w 191"/>
                <a:gd name="T19" fmla="*/ 137 h 159"/>
                <a:gd name="T20" fmla="*/ 58 w 191"/>
                <a:gd name="T21" fmla="*/ 159 h 159"/>
                <a:gd name="T22" fmla="*/ 80 w 191"/>
                <a:gd name="T23" fmla="*/ 146 h 159"/>
                <a:gd name="T24" fmla="*/ 110 w 191"/>
                <a:gd name="T25" fmla="*/ 146 h 159"/>
                <a:gd name="T26" fmla="*/ 116 w 191"/>
                <a:gd name="T27" fmla="*/ 122 h 159"/>
                <a:gd name="T28" fmla="*/ 138 w 191"/>
                <a:gd name="T29" fmla="*/ 100 h 159"/>
                <a:gd name="T30" fmla="*/ 125 w 191"/>
                <a:gd name="T31" fmla="*/ 79 h 159"/>
                <a:gd name="T32" fmla="*/ 126 w 191"/>
                <a:gd name="T33" fmla="*/ 48 h 159"/>
                <a:gd name="T34" fmla="*/ 101 w 191"/>
                <a:gd name="T35" fmla="*/ 42 h 159"/>
                <a:gd name="T36" fmla="*/ 80 w 191"/>
                <a:gd name="T37" fmla="*/ 20 h 159"/>
                <a:gd name="T38" fmla="*/ 141 w 191"/>
                <a:gd name="T39" fmla="*/ 34 h 159"/>
                <a:gd name="T40" fmla="*/ 175 w 191"/>
                <a:gd name="T41" fmla="*/ 34 h 159"/>
                <a:gd name="T42" fmla="*/ 163 w 191"/>
                <a:gd name="T43" fmla="*/ 0 h 159"/>
                <a:gd name="T44" fmla="*/ 153 w 191"/>
                <a:gd name="T45" fmla="*/ 7 h 159"/>
                <a:gd name="T46" fmla="*/ 138 w 191"/>
                <a:gd name="T47" fmla="*/ 7 h 159"/>
                <a:gd name="T48" fmla="*/ 135 w 191"/>
                <a:gd name="T49" fmla="*/ 18 h 159"/>
                <a:gd name="T50" fmla="*/ 125 w 191"/>
                <a:gd name="T51" fmla="*/ 29 h 159"/>
                <a:gd name="T52" fmla="*/ 131 w 191"/>
                <a:gd name="T53" fmla="*/ 39 h 159"/>
                <a:gd name="T54" fmla="*/ 131 w 191"/>
                <a:gd name="T55" fmla="*/ 54 h 159"/>
                <a:gd name="T56" fmla="*/ 143 w 191"/>
                <a:gd name="T57" fmla="*/ 57 h 159"/>
                <a:gd name="T58" fmla="*/ 153 w 191"/>
                <a:gd name="T59" fmla="*/ 67 h 159"/>
                <a:gd name="T60" fmla="*/ 163 w 191"/>
                <a:gd name="T61" fmla="*/ 61 h 159"/>
                <a:gd name="T62" fmla="*/ 178 w 191"/>
                <a:gd name="T63" fmla="*/ 61 h 159"/>
                <a:gd name="T64" fmla="*/ 181 w 191"/>
                <a:gd name="T65" fmla="*/ 49 h 159"/>
                <a:gd name="T66" fmla="*/ 191 w 191"/>
                <a:gd name="T67" fmla="*/ 39 h 159"/>
                <a:gd name="T68" fmla="*/ 185 w 191"/>
                <a:gd name="T69" fmla="*/ 29 h 159"/>
                <a:gd name="T70" fmla="*/ 185 w 191"/>
                <a:gd name="T71" fmla="*/ 14 h 159"/>
                <a:gd name="T72" fmla="*/ 174 w 191"/>
                <a:gd name="T73" fmla="*/ 11 h 159"/>
                <a:gd name="T74" fmla="*/ 163 w 191"/>
                <a:gd name="T75"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9">
                  <a:moveTo>
                    <a:pt x="69" y="133"/>
                  </a:moveTo>
                  <a:cubicBezTo>
                    <a:pt x="45" y="133"/>
                    <a:pt x="25" y="114"/>
                    <a:pt x="25" y="89"/>
                  </a:cubicBezTo>
                  <a:cubicBezTo>
                    <a:pt x="25" y="65"/>
                    <a:pt x="45" y="46"/>
                    <a:pt x="69" y="46"/>
                  </a:cubicBezTo>
                  <a:cubicBezTo>
                    <a:pt x="93" y="46"/>
                    <a:pt x="113" y="65"/>
                    <a:pt x="113" y="89"/>
                  </a:cubicBezTo>
                  <a:cubicBezTo>
                    <a:pt x="113" y="114"/>
                    <a:pt x="93" y="133"/>
                    <a:pt x="69" y="133"/>
                  </a:cubicBezTo>
                  <a:moveTo>
                    <a:pt x="80" y="20"/>
                  </a:moveTo>
                  <a:cubicBezTo>
                    <a:pt x="58" y="20"/>
                    <a:pt x="58" y="20"/>
                    <a:pt x="58" y="20"/>
                  </a:cubicBezTo>
                  <a:cubicBezTo>
                    <a:pt x="58" y="33"/>
                    <a:pt x="58" y="33"/>
                    <a:pt x="58" y="33"/>
                  </a:cubicBezTo>
                  <a:cubicBezTo>
                    <a:pt x="50" y="35"/>
                    <a:pt x="43" y="38"/>
                    <a:pt x="37" y="42"/>
                  </a:cubicBezTo>
                  <a:cubicBezTo>
                    <a:pt x="28" y="33"/>
                    <a:pt x="28" y="33"/>
                    <a:pt x="28" y="33"/>
                  </a:cubicBezTo>
                  <a:cubicBezTo>
                    <a:pt x="12" y="48"/>
                    <a:pt x="12" y="48"/>
                    <a:pt x="12" y="48"/>
                  </a:cubicBezTo>
                  <a:cubicBezTo>
                    <a:pt x="21" y="57"/>
                    <a:pt x="21" y="57"/>
                    <a:pt x="21" y="57"/>
                  </a:cubicBezTo>
                  <a:cubicBezTo>
                    <a:pt x="17" y="64"/>
                    <a:pt x="14" y="71"/>
                    <a:pt x="12" y="79"/>
                  </a:cubicBezTo>
                  <a:cubicBezTo>
                    <a:pt x="0" y="79"/>
                    <a:pt x="0" y="79"/>
                    <a:pt x="0" y="79"/>
                  </a:cubicBezTo>
                  <a:cubicBezTo>
                    <a:pt x="0" y="100"/>
                    <a:pt x="0" y="100"/>
                    <a:pt x="0" y="100"/>
                  </a:cubicBezTo>
                  <a:cubicBezTo>
                    <a:pt x="12" y="100"/>
                    <a:pt x="12" y="100"/>
                    <a:pt x="12" y="100"/>
                  </a:cubicBezTo>
                  <a:cubicBezTo>
                    <a:pt x="14" y="108"/>
                    <a:pt x="17" y="115"/>
                    <a:pt x="21" y="122"/>
                  </a:cubicBezTo>
                  <a:cubicBezTo>
                    <a:pt x="12" y="131"/>
                    <a:pt x="12" y="131"/>
                    <a:pt x="12" y="131"/>
                  </a:cubicBezTo>
                  <a:cubicBezTo>
                    <a:pt x="28" y="146"/>
                    <a:pt x="28" y="146"/>
                    <a:pt x="28" y="146"/>
                  </a:cubicBezTo>
                  <a:cubicBezTo>
                    <a:pt x="37" y="137"/>
                    <a:pt x="37" y="137"/>
                    <a:pt x="37" y="137"/>
                  </a:cubicBezTo>
                  <a:cubicBezTo>
                    <a:pt x="43" y="141"/>
                    <a:pt x="50" y="144"/>
                    <a:pt x="58" y="146"/>
                  </a:cubicBezTo>
                  <a:cubicBezTo>
                    <a:pt x="58" y="159"/>
                    <a:pt x="58" y="159"/>
                    <a:pt x="58" y="159"/>
                  </a:cubicBezTo>
                  <a:cubicBezTo>
                    <a:pt x="80" y="159"/>
                    <a:pt x="80" y="159"/>
                    <a:pt x="80" y="159"/>
                  </a:cubicBezTo>
                  <a:cubicBezTo>
                    <a:pt x="80" y="146"/>
                    <a:pt x="80" y="146"/>
                    <a:pt x="80" y="146"/>
                  </a:cubicBezTo>
                  <a:cubicBezTo>
                    <a:pt x="87" y="144"/>
                    <a:pt x="95" y="141"/>
                    <a:pt x="101" y="137"/>
                  </a:cubicBezTo>
                  <a:cubicBezTo>
                    <a:pt x="110" y="146"/>
                    <a:pt x="110" y="146"/>
                    <a:pt x="110" y="146"/>
                  </a:cubicBezTo>
                  <a:cubicBezTo>
                    <a:pt x="126" y="131"/>
                    <a:pt x="126" y="131"/>
                    <a:pt x="126" y="131"/>
                  </a:cubicBezTo>
                  <a:cubicBezTo>
                    <a:pt x="116" y="122"/>
                    <a:pt x="116" y="122"/>
                    <a:pt x="116" y="122"/>
                  </a:cubicBezTo>
                  <a:cubicBezTo>
                    <a:pt x="121" y="115"/>
                    <a:pt x="124" y="108"/>
                    <a:pt x="125" y="100"/>
                  </a:cubicBezTo>
                  <a:cubicBezTo>
                    <a:pt x="138" y="100"/>
                    <a:pt x="138" y="100"/>
                    <a:pt x="138" y="100"/>
                  </a:cubicBezTo>
                  <a:cubicBezTo>
                    <a:pt x="138" y="79"/>
                    <a:pt x="138" y="79"/>
                    <a:pt x="138" y="79"/>
                  </a:cubicBezTo>
                  <a:cubicBezTo>
                    <a:pt x="125" y="79"/>
                    <a:pt x="125" y="79"/>
                    <a:pt x="125" y="79"/>
                  </a:cubicBezTo>
                  <a:cubicBezTo>
                    <a:pt x="124" y="71"/>
                    <a:pt x="121" y="64"/>
                    <a:pt x="116" y="57"/>
                  </a:cubicBezTo>
                  <a:cubicBezTo>
                    <a:pt x="126" y="48"/>
                    <a:pt x="126" y="48"/>
                    <a:pt x="126" y="48"/>
                  </a:cubicBezTo>
                  <a:cubicBezTo>
                    <a:pt x="110" y="33"/>
                    <a:pt x="110" y="33"/>
                    <a:pt x="110" y="33"/>
                  </a:cubicBezTo>
                  <a:cubicBezTo>
                    <a:pt x="101" y="42"/>
                    <a:pt x="101" y="42"/>
                    <a:pt x="101" y="42"/>
                  </a:cubicBezTo>
                  <a:cubicBezTo>
                    <a:pt x="95" y="38"/>
                    <a:pt x="87" y="35"/>
                    <a:pt x="80" y="33"/>
                  </a:cubicBezTo>
                  <a:cubicBezTo>
                    <a:pt x="80" y="20"/>
                    <a:pt x="80" y="20"/>
                    <a:pt x="80" y="20"/>
                  </a:cubicBezTo>
                  <a:moveTo>
                    <a:pt x="158" y="51"/>
                  </a:moveTo>
                  <a:cubicBezTo>
                    <a:pt x="149" y="51"/>
                    <a:pt x="141" y="43"/>
                    <a:pt x="141" y="34"/>
                  </a:cubicBezTo>
                  <a:cubicBezTo>
                    <a:pt x="141" y="24"/>
                    <a:pt x="149" y="17"/>
                    <a:pt x="158" y="17"/>
                  </a:cubicBezTo>
                  <a:cubicBezTo>
                    <a:pt x="168" y="17"/>
                    <a:pt x="175" y="24"/>
                    <a:pt x="175" y="34"/>
                  </a:cubicBezTo>
                  <a:cubicBezTo>
                    <a:pt x="175" y="43"/>
                    <a:pt x="168" y="51"/>
                    <a:pt x="158" y="51"/>
                  </a:cubicBezTo>
                  <a:moveTo>
                    <a:pt x="163" y="0"/>
                  </a:moveTo>
                  <a:cubicBezTo>
                    <a:pt x="153" y="0"/>
                    <a:pt x="153" y="0"/>
                    <a:pt x="153" y="0"/>
                  </a:cubicBezTo>
                  <a:cubicBezTo>
                    <a:pt x="153" y="7"/>
                    <a:pt x="153" y="7"/>
                    <a:pt x="153" y="7"/>
                  </a:cubicBezTo>
                  <a:cubicBezTo>
                    <a:pt x="149" y="7"/>
                    <a:pt x="146" y="9"/>
                    <a:pt x="143" y="11"/>
                  </a:cubicBezTo>
                  <a:cubicBezTo>
                    <a:pt x="138" y="7"/>
                    <a:pt x="138" y="7"/>
                    <a:pt x="138" y="7"/>
                  </a:cubicBezTo>
                  <a:cubicBezTo>
                    <a:pt x="131" y="14"/>
                    <a:pt x="131" y="14"/>
                    <a:pt x="131" y="14"/>
                  </a:cubicBezTo>
                  <a:cubicBezTo>
                    <a:pt x="135" y="18"/>
                    <a:pt x="135" y="18"/>
                    <a:pt x="135" y="18"/>
                  </a:cubicBezTo>
                  <a:cubicBezTo>
                    <a:pt x="133" y="21"/>
                    <a:pt x="132" y="25"/>
                    <a:pt x="131" y="29"/>
                  </a:cubicBezTo>
                  <a:cubicBezTo>
                    <a:pt x="125" y="29"/>
                    <a:pt x="125" y="29"/>
                    <a:pt x="125" y="29"/>
                  </a:cubicBezTo>
                  <a:cubicBezTo>
                    <a:pt x="125" y="39"/>
                    <a:pt x="125" y="39"/>
                    <a:pt x="125" y="39"/>
                  </a:cubicBezTo>
                  <a:cubicBezTo>
                    <a:pt x="131" y="39"/>
                    <a:pt x="131" y="39"/>
                    <a:pt x="131" y="39"/>
                  </a:cubicBezTo>
                  <a:cubicBezTo>
                    <a:pt x="132" y="43"/>
                    <a:pt x="133" y="46"/>
                    <a:pt x="135" y="49"/>
                  </a:cubicBezTo>
                  <a:cubicBezTo>
                    <a:pt x="131" y="54"/>
                    <a:pt x="131" y="54"/>
                    <a:pt x="131" y="54"/>
                  </a:cubicBezTo>
                  <a:cubicBezTo>
                    <a:pt x="138" y="61"/>
                    <a:pt x="138" y="61"/>
                    <a:pt x="138" y="61"/>
                  </a:cubicBezTo>
                  <a:cubicBezTo>
                    <a:pt x="143" y="57"/>
                    <a:pt x="143" y="57"/>
                    <a:pt x="143" y="57"/>
                  </a:cubicBezTo>
                  <a:cubicBezTo>
                    <a:pt x="146" y="59"/>
                    <a:pt x="149" y="60"/>
                    <a:pt x="153" y="61"/>
                  </a:cubicBezTo>
                  <a:cubicBezTo>
                    <a:pt x="153" y="67"/>
                    <a:pt x="153" y="67"/>
                    <a:pt x="153" y="67"/>
                  </a:cubicBezTo>
                  <a:cubicBezTo>
                    <a:pt x="163" y="67"/>
                    <a:pt x="163" y="67"/>
                    <a:pt x="163" y="67"/>
                  </a:cubicBezTo>
                  <a:cubicBezTo>
                    <a:pt x="163" y="61"/>
                    <a:pt x="163" y="61"/>
                    <a:pt x="163" y="61"/>
                  </a:cubicBezTo>
                  <a:cubicBezTo>
                    <a:pt x="167" y="60"/>
                    <a:pt x="171" y="59"/>
                    <a:pt x="174" y="57"/>
                  </a:cubicBezTo>
                  <a:cubicBezTo>
                    <a:pt x="178" y="61"/>
                    <a:pt x="178" y="61"/>
                    <a:pt x="178" y="61"/>
                  </a:cubicBezTo>
                  <a:cubicBezTo>
                    <a:pt x="185" y="54"/>
                    <a:pt x="185" y="54"/>
                    <a:pt x="185" y="54"/>
                  </a:cubicBezTo>
                  <a:cubicBezTo>
                    <a:pt x="181" y="49"/>
                    <a:pt x="181" y="49"/>
                    <a:pt x="181" y="49"/>
                  </a:cubicBezTo>
                  <a:cubicBezTo>
                    <a:pt x="183" y="46"/>
                    <a:pt x="185" y="43"/>
                    <a:pt x="185" y="39"/>
                  </a:cubicBezTo>
                  <a:cubicBezTo>
                    <a:pt x="191" y="39"/>
                    <a:pt x="191" y="39"/>
                    <a:pt x="191" y="39"/>
                  </a:cubicBezTo>
                  <a:cubicBezTo>
                    <a:pt x="191" y="29"/>
                    <a:pt x="191" y="29"/>
                    <a:pt x="191" y="29"/>
                  </a:cubicBezTo>
                  <a:cubicBezTo>
                    <a:pt x="185" y="29"/>
                    <a:pt x="185" y="29"/>
                    <a:pt x="185" y="29"/>
                  </a:cubicBezTo>
                  <a:cubicBezTo>
                    <a:pt x="185" y="25"/>
                    <a:pt x="183" y="21"/>
                    <a:pt x="181" y="18"/>
                  </a:cubicBezTo>
                  <a:cubicBezTo>
                    <a:pt x="185" y="14"/>
                    <a:pt x="185" y="14"/>
                    <a:pt x="185" y="14"/>
                  </a:cubicBezTo>
                  <a:cubicBezTo>
                    <a:pt x="178" y="7"/>
                    <a:pt x="178" y="7"/>
                    <a:pt x="178" y="7"/>
                  </a:cubicBezTo>
                  <a:cubicBezTo>
                    <a:pt x="174" y="11"/>
                    <a:pt x="174" y="11"/>
                    <a:pt x="174" y="11"/>
                  </a:cubicBezTo>
                  <a:cubicBezTo>
                    <a:pt x="171" y="9"/>
                    <a:pt x="167" y="7"/>
                    <a:pt x="163" y="7"/>
                  </a:cubicBezTo>
                  <a:cubicBezTo>
                    <a:pt x="163" y="0"/>
                    <a:pt x="163" y="0"/>
                    <a:pt x="163" y="0"/>
                  </a:cubicBezTo>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78" name="Freeform 87"/>
            <p:cNvSpPr>
              <a:spLocks noEditPoints="1"/>
            </p:cNvSpPr>
            <p:nvPr/>
          </p:nvSpPr>
          <p:spPr bwMode="auto">
            <a:xfrm>
              <a:off x="6316663" y="4627762"/>
              <a:ext cx="536575" cy="477839"/>
            </a:xfrm>
            <a:custGeom>
              <a:avLst/>
              <a:gdLst>
                <a:gd name="T0" fmla="*/ 23 w 110"/>
                <a:gd name="T1" fmla="*/ 40 h 98"/>
                <a:gd name="T2" fmla="*/ 34 w 110"/>
                <a:gd name="T3" fmla="*/ 55 h 98"/>
                <a:gd name="T4" fmla="*/ 50 w 110"/>
                <a:gd name="T5" fmla="*/ 44 h 98"/>
                <a:gd name="T6" fmla="*/ 39 w 110"/>
                <a:gd name="T7" fmla="*/ 30 h 98"/>
                <a:gd name="T8" fmla="*/ 50 w 110"/>
                <a:gd name="T9" fmla="*/ 22 h 98"/>
                <a:gd name="T10" fmla="*/ 8 w 110"/>
                <a:gd name="T11" fmla="*/ 0 h 98"/>
                <a:gd name="T12" fmla="*/ 11 w 110"/>
                <a:gd name="T13" fmla="*/ 48 h 98"/>
                <a:gd name="T14" fmla="*/ 23 w 110"/>
                <a:gd name="T15" fmla="*/ 40 h 98"/>
                <a:gd name="T16" fmla="*/ 88 w 110"/>
                <a:gd name="T17" fmla="*/ 41 h 98"/>
                <a:gd name="T18" fmla="*/ 100 w 110"/>
                <a:gd name="T19" fmla="*/ 49 h 98"/>
                <a:gd name="T20" fmla="*/ 105 w 110"/>
                <a:gd name="T21" fmla="*/ 1 h 98"/>
                <a:gd name="T22" fmla="*/ 62 w 110"/>
                <a:gd name="T23" fmla="*/ 22 h 98"/>
                <a:gd name="T24" fmla="*/ 73 w 110"/>
                <a:gd name="T25" fmla="*/ 30 h 98"/>
                <a:gd name="T26" fmla="*/ 0 w 110"/>
                <a:gd name="T27" fmla="*/ 78 h 98"/>
                <a:gd name="T28" fmla="*/ 4 w 110"/>
                <a:gd name="T29" fmla="*/ 96 h 98"/>
                <a:gd name="T30" fmla="*/ 88 w 110"/>
                <a:gd name="T31" fmla="*/ 41 h 98"/>
                <a:gd name="T32" fmla="*/ 77 w 110"/>
                <a:gd name="T33" fmla="*/ 66 h 98"/>
                <a:gd name="T34" fmla="*/ 62 w 110"/>
                <a:gd name="T35" fmla="*/ 78 h 98"/>
                <a:gd name="T36" fmla="*/ 105 w 110"/>
                <a:gd name="T37" fmla="*/ 98 h 98"/>
                <a:gd name="T38" fmla="*/ 110 w 110"/>
                <a:gd name="T39" fmla="*/ 80 h 98"/>
                <a:gd name="T40" fmla="*/ 77 w 110"/>
                <a:gd name="T41" fmla="*/ 6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98">
                  <a:moveTo>
                    <a:pt x="23" y="40"/>
                  </a:moveTo>
                  <a:cubicBezTo>
                    <a:pt x="27" y="45"/>
                    <a:pt x="30" y="50"/>
                    <a:pt x="34" y="55"/>
                  </a:cubicBezTo>
                  <a:cubicBezTo>
                    <a:pt x="40" y="52"/>
                    <a:pt x="45" y="48"/>
                    <a:pt x="50" y="44"/>
                  </a:cubicBezTo>
                  <a:cubicBezTo>
                    <a:pt x="46" y="40"/>
                    <a:pt x="42" y="35"/>
                    <a:pt x="39" y="30"/>
                  </a:cubicBezTo>
                  <a:cubicBezTo>
                    <a:pt x="50" y="22"/>
                    <a:pt x="50" y="22"/>
                    <a:pt x="50" y="22"/>
                  </a:cubicBezTo>
                  <a:cubicBezTo>
                    <a:pt x="8" y="0"/>
                    <a:pt x="8" y="0"/>
                    <a:pt x="8" y="0"/>
                  </a:cubicBezTo>
                  <a:cubicBezTo>
                    <a:pt x="11" y="48"/>
                    <a:pt x="11" y="48"/>
                    <a:pt x="11" y="48"/>
                  </a:cubicBezTo>
                  <a:lnTo>
                    <a:pt x="23" y="40"/>
                  </a:lnTo>
                  <a:close/>
                  <a:moveTo>
                    <a:pt x="88" y="41"/>
                  </a:moveTo>
                  <a:cubicBezTo>
                    <a:pt x="100" y="49"/>
                    <a:pt x="100" y="49"/>
                    <a:pt x="100" y="49"/>
                  </a:cubicBezTo>
                  <a:cubicBezTo>
                    <a:pt x="105" y="1"/>
                    <a:pt x="105" y="1"/>
                    <a:pt x="105" y="1"/>
                  </a:cubicBezTo>
                  <a:cubicBezTo>
                    <a:pt x="62" y="22"/>
                    <a:pt x="62" y="22"/>
                    <a:pt x="62" y="22"/>
                  </a:cubicBezTo>
                  <a:cubicBezTo>
                    <a:pt x="73" y="30"/>
                    <a:pt x="73" y="30"/>
                    <a:pt x="73" y="30"/>
                  </a:cubicBezTo>
                  <a:cubicBezTo>
                    <a:pt x="46" y="68"/>
                    <a:pt x="1" y="78"/>
                    <a:pt x="0" y="78"/>
                  </a:cubicBezTo>
                  <a:cubicBezTo>
                    <a:pt x="4" y="96"/>
                    <a:pt x="4" y="96"/>
                    <a:pt x="4" y="96"/>
                  </a:cubicBezTo>
                  <a:cubicBezTo>
                    <a:pt x="6" y="96"/>
                    <a:pt x="57" y="85"/>
                    <a:pt x="88" y="41"/>
                  </a:cubicBezTo>
                  <a:close/>
                  <a:moveTo>
                    <a:pt x="77" y="66"/>
                  </a:moveTo>
                  <a:cubicBezTo>
                    <a:pt x="72" y="70"/>
                    <a:pt x="67" y="75"/>
                    <a:pt x="62" y="78"/>
                  </a:cubicBezTo>
                  <a:cubicBezTo>
                    <a:pt x="84" y="93"/>
                    <a:pt x="104" y="98"/>
                    <a:pt x="105" y="98"/>
                  </a:cubicBezTo>
                  <a:cubicBezTo>
                    <a:pt x="110" y="80"/>
                    <a:pt x="110" y="80"/>
                    <a:pt x="110" y="80"/>
                  </a:cubicBezTo>
                  <a:cubicBezTo>
                    <a:pt x="109" y="80"/>
                    <a:pt x="95" y="76"/>
                    <a:pt x="77" y="66"/>
                  </a:cubicBez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79" name="Freeform 88"/>
            <p:cNvSpPr>
              <a:spLocks noEditPoints="1"/>
            </p:cNvSpPr>
            <p:nvPr/>
          </p:nvSpPr>
          <p:spPr bwMode="auto">
            <a:xfrm>
              <a:off x="5043488" y="3510159"/>
              <a:ext cx="915988" cy="463551"/>
            </a:xfrm>
            <a:custGeom>
              <a:avLst/>
              <a:gdLst>
                <a:gd name="T0" fmla="*/ 26 w 188"/>
                <a:gd name="T1" fmla="*/ 37 h 95"/>
                <a:gd name="T2" fmla="*/ 17 w 188"/>
                <a:gd name="T3" fmla="*/ 46 h 95"/>
                <a:gd name="T4" fmla="*/ 20 w 188"/>
                <a:gd name="T5" fmla="*/ 53 h 95"/>
                <a:gd name="T6" fmla="*/ 4 w 188"/>
                <a:gd name="T7" fmla="*/ 78 h 95"/>
                <a:gd name="T8" fmla="*/ 6 w 188"/>
                <a:gd name="T9" fmla="*/ 78 h 95"/>
                <a:gd name="T10" fmla="*/ 16 w 188"/>
                <a:gd name="T11" fmla="*/ 69 h 95"/>
                <a:gd name="T12" fmla="*/ 11 w 188"/>
                <a:gd name="T13" fmla="*/ 95 h 95"/>
                <a:gd name="T14" fmla="*/ 19 w 188"/>
                <a:gd name="T15" fmla="*/ 95 h 95"/>
                <a:gd name="T16" fmla="*/ 26 w 188"/>
                <a:gd name="T17" fmla="*/ 84 h 95"/>
                <a:gd name="T18" fmla="*/ 32 w 188"/>
                <a:gd name="T19" fmla="*/ 95 h 95"/>
                <a:gd name="T20" fmla="*/ 40 w 188"/>
                <a:gd name="T21" fmla="*/ 95 h 95"/>
                <a:gd name="T22" fmla="*/ 35 w 188"/>
                <a:gd name="T23" fmla="*/ 69 h 95"/>
                <a:gd name="T24" fmla="*/ 46 w 188"/>
                <a:gd name="T25" fmla="*/ 78 h 95"/>
                <a:gd name="T26" fmla="*/ 47 w 188"/>
                <a:gd name="T27" fmla="*/ 78 h 95"/>
                <a:gd name="T28" fmla="*/ 31 w 188"/>
                <a:gd name="T29" fmla="*/ 53 h 95"/>
                <a:gd name="T30" fmla="*/ 35 w 188"/>
                <a:gd name="T31" fmla="*/ 46 h 95"/>
                <a:gd name="T32" fmla="*/ 26 w 188"/>
                <a:gd name="T33" fmla="*/ 37 h 95"/>
                <a:gd name="T34" fmla="*/ 163 w 188"/>
                <a:gd name="T35" fmla="*/ 37 h 95"/>
                <a:gd name="T36" fmla="*/ 154 w 188"/>
                <a:gd name="T37" fmla="*/ 46 h 95"/>
                <a:gd name="T38" fmla="*/ 157 w 188"/>
                <a:gd name="T39" fmla="*/ 53 h 95"/>
                <a:gd name="T40" fmla="*/ 141 w 188"/>
                <a:gd name="T41" fmla="*/ 78 h 95"/>
                <a:gd name="T42" fmla="*/ 143 w 188"/>
                <a:gd name="T43" fmla="*/ 78 h 95"/>
                <a:gd name="T44" fmla="*/ 153 w 188"/>
                <a:gd name="T45" fmla="*/ 69 h 95"/>
                <a:gd name="T46" fmla="*/ 148 w 188"/>
                <a:gd name="T47" fmla="*/ 95 h 95"/>
                <a:gd name="T48" fmla="*/ 157 w 188"/>
                <a:gd name="T49" fmla="*/ 95 h 95"/>
                <a:gd name="T50" fmla="*/ 163 w 188"/>
                <a:gd name="T51" fmla="*/ 84 h 95"/>
                <a:gd name="T52" fmla="*/ 169 w 188"/>
                <a:gd name="T53" fmla="*/ 95 h 95"/>
                <a:gd name="T54" fmla="*/ 177 w 188"/>
                <a:gd name="T55" fmla="*/ 95 h 95"/>
                <a:gd name="T56" fmla="*/ 173 w 188"/>
                <a:gd name="T57" fmla="*/ 69 h 95"/>
                <a:gd name="T58" fmla="*/ 183 w 188"/>
                <a:gd name="T59" fmla="*/ 78 h 95"/>
                <a:gd name="T60" fmla="*/ 185 w 188"/>
                <a:gd name="T61" fmla="*/ 78 h 95"/>
                <a:gd name="T62" fmla="*/ 169 w 188"/>
                <a:gd name="T63" fmla="*/ 53 h 95"/>
                <a:gd name="T64" fmla="*/ 172 w 188"/>
                <a:gd name="T65" fmla="*/ 46 h 95"/>
                <a:gd name="T66" fmla="*/ 163 w 188"/>
                <a:gd name="T67" fmla="*/ 37 h 95"/>
                <a:gd name="T68" fmla="*/ 96 w 188"/>
                <a:gd name="T69" fmla="*/ 0 h 95"/>
                <a:gd name="T70" fmla="*/ 81 w 188"/>
                <a:gd name="T71" fmla="*/ 14 h 95"/>
                <a:gd name="T72" fmla="*/ 87 w 188"/>
                <a:gd name="T73" fmla="*/ 26 h 95"/>
                <a:gd name="T74" fmla="*/ 60 w 188"/>
                <a:gd name="T75" fmla="*/ 67 h 95"/>
                <a:gd name="T76" fmla="*/ 63 w 188"/>
                <a:gd name="T77" fmla="*/ 68 h 95"/>
                <a:gd name="T78" fmla="*/ 80 w 188"/>
                <a:gd name="T79" fmla="*/ 53 h 95"/>
                <a:gd name="T80" fmla="*/ 72 w 188"/>
                <a:gd name="T81" fmla="*/ 95 h 95"/>
                <a:gd name="T82" fmla="*/ 86 w 188"/>
                <a:gd name="T83" fmla="*/ 95 h 95"/>
                <a:gd name="T84" fmla="*/ 96 w 188"/>
                <a:gd name="T85" fmla="*/ 78 h 95"/>
                <a:gd name="T86" fmla="*/ 106 w 188"/>
                <a:gd name="T87" fmla="*/ 95 h 95"/>
                <a:gd name="T88" fmla="*/ 119 w 188"/>
                <a:gd name="T89" fmla="*/ 95 h 95"/>
                <a:gd name="T90" fmla="*/ 112 w 188"/>
                <a:gd name="T91" fmla="*/ 53 h 95"/>
                <a:gd name="T92" fmla="*/ 128 w 188"/>
                <a:gd name="T93" fmla="*/ 68 h 95"/>
                <a:gd name="T94" fmla="*/ 131 w 188"/>
                <a:gd name="T95" fmla="*/ 67 h 95"/>
                <a:gd name="T96" fmla="*/ 105 w 188"/>
                <a:gd name="T97" fmla="*/ 26 h 95"/>
                <a:gd name="T98" fmla="*/ 111 w 188"/>
                <a:gd name="T99" fmla="*/ 14 h 95"/>
                <a:gd name="T100" fmla="*/ 96 w 188"/>
                <a:gd name="T10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8" h="95">
                  <a:moveTo>
                    <a:pt x="26" y="37"/>
                  </a:moveTo>
                  <a:cubicBezTo>
                    <a:pt x="21" y="37"/>
                    <a:pt x="17" y="41"/>
                    <a:pt x="17" y="46"/>
                  </a:cubicBezTo>
                  <a:cubicBezTo>
                    <a:pt x="17" y="49"/>
                    <a:pt x="18" y="51"/>
                    <a:pt x="20" y="53"/>
                  </a:cubicBezTo>
                  <a:cubicBezTo>
                    <a:pt x="11" y="56"/>
                    <a:pt x="0" y="74"/>
                    <a:pt x="4" y="78"/>
                  </a:cubicBezTo>
                  <a:cubicBezTo>
                    <a:pt x="4" y="78"/>
                    <a:pt x="5" y="78"/>
                    <a:pt x="6" y="78"/>
                  </a:cubicBezTo>
                  <a:cubicBezTo>
                    <a:pt x="9" y="78"/>
                    <a:pt x="13" y="74"/>
                    <a:pt x="16" y="69"/>
                  </a:cubicBezTo>
                  <a:cubicBezTo>
                    <a:pt x="14" y="78"/>
                    <a:pt x="12" y="87"/>
                    <a:pt x="11" y="95"/>
                  </a:cubicBezTo>
                  <a:cubicBezTo>
                    <a:pt x="19" y="95"/>
                    <a:pt x="19" y="95"/>
                    <a:pt x="19" y="95"/>
                  </a:cubicBezTo>
                  <a:cubicBezTo>
                    <a:pt x="20" y="91"/>
                    <a:pt x="22" y="84"/>
                    <a:pt x="26" y="84"/>
                  </a:cubicBezTo>
                  <a:cubicBezTo>
                    <a:pt x="29" y="84"/>
                    <a:pt x="32" y="91"/>
                    <a:pt x="32" y="95"/>
                  </a:cubicBezTo>
                  <a:cubicBezTo>
                    <a:pt x="40" y="95"/>
                    <a:pt x="40" y="95"/>
                    <a:pt x="40" y="95"/>
                  </a:cubicBezTo>
                  <a:cubicBezTo>
                    <a:pt x="39" y="87"/>
                    <a:pt x="38" y="78"/>
                    <a:pt x="35" y="69"/>
                  </a:cubicBezTo>
                  <a:cubicBezTo>
                    <a:pt x="39" y="74"/>
                    <a:pt x="43" y="78"/>
                    <a:pt x="46" y="78"/>
                  </a:cubicBezTo>
                  <a:cubicBezTo>
                    <a:pt x="46" y="78"/>
                    <a:pt x="47" y="78"/>
                    <a:pt x="47" y="78"/>
                  </a:cubicBezTo>
                  <a:cubicBezTo>
                    <a:pt x="51" y="74"/>
                    <a:pt x="41" y="56"/>
                    <a:pt x="31" y="53"/>
                  </a:cubicBezTo>
                  <a:cubicBezTo>
                    <a:pt x="33" y="51"/>
                    <a:pt x="35" y="49"/>
                    <a:pt x="35" y="46"/>
                  </a:cubicBezTo>
                  <a:cubicBezTo>
                    <a:pt x="35" y="41"/>
                    <a:pt x="31" y="37"/>
                    <a:pt x="26" y="37"/>
                  </a:cubicBezTo>
                  <a:moveTo>
                    <a:pt x="163" y="37"/>
                  </a:moveTo>
                  <a:cubicBezTo>
                    <a:pt x="158" y="37"/>
                    <a:pt x="154" y="41"/>
                    <a:pt x="154" y="46"/>
                  </a:cubicBezTo>
                  <a:cubicBezTo>
                    <a:pt x="154" y="49"/>
                    <a:pt x="155" y="51"/>
                    <a:pt x="157" y="53"/>
                  </a:cubicBezTo>
                  <a:cubicBezTo>
                    <a:pt x="148" y="56"/>
                    <a:pt x="138" y="74"/>
                    <a:pt x="141" y="78"/>
                  </a:cubicBezTo>
                  <a:cubicBezTo>
                    <a:pt x="142" y="78"/>
                    <a:pt x="142" y="78"/>
                    <a:pt x="143" y="78"/>
                  </a:cubicBezTo>
                  <a:cubicBezTo>
                    <a:pt x="146" y="78"/>
                    <a:pt x="150" y="74"/>
                    <a:pt x="153" y="69"/>
                  </a:cubicBezTo>
                  <a:cubicBezTo>
                    <a:pt x="151" y="78"/>
                    <a:pt x="149" y="87"/>
                    <a:pt x="148" y="95"/>
                  </a:cubicBezTo>
                  <a:cubicBezTo>
                    <a:pt x="157" y="95"/>
                    <a:pt x="157" y="95"/>
                    <a:pt x="157" y="95"/>
                  </a:cubicBezTo>
                  <a:cubicBezTo>
                    <a:pt x="157" y="91"/>
                    <a:pt x="160" y="84"/>
                    <a:pt x="163" y="84"/>
                  </a:cubicBezTo>
                  <a:cubicBezTo>
                    <a:pt x="166" y="84"/>
                    <a:pt x="169" y="91"/>
                    <a:pt x="169" y="95"/>
                  </a:cubicBezTo>
                  <a:cubicBezTo>
                    <a:pt x="177" y="95"/>
                    <a:pt x="177" y="95"/>
                    <a:pt x="177" y="95"/>
                  </a:cubicBezTo>
                  <a:cubicBezTo>
                    <a:pt x="177" y="87"/>
                    <a:pt x="175" y="78"/>
                    <a:pt x="173" y="69"/>
                  </a:cubicBezTo>
                  <a:cubicBezTo>
                    <a:pt x="176" y="74"/>
                    <a:pt x="180" y="78"/>
                    <a:pt x="183" y="78"/>
                  </a:cubicBezTo>
                  <a:cubicBezTo>
                    <a:pt x="184" y="78"/>
                    <a:pt x="184" y="78"/>
                    <a:pt x="185" y="78"/>
                  </a:cubicBezTo>
                  <a:cubicBezTo>
                    <a:pt x="188" y="74"/>
                    <a:pt x="178" y="56"/>
                    <a:pt x="169" y="53"/>
                  </a:cubicBezTo>
                  <a:cubicBezTo>
                    <a:pt x="171" y="51"/>
                    <a:pt x="172" y="49"/>
                    <a:pt x="172" y="46"/>
                  </a:cubicBezTo>
                  <a:cubicBezTo>
                    <a:pt x="172" y="41"/>
                    <a:pt x="168" y="37"/>
                    <a:pt x="163" y="37"/>
                  </a:cubicBezTo>
                  <a:moveTo>
                    <a:pt x="96" y="0"/>
                  </a:moveTo>
                  <a:cubicBezTo>
                    <a:pt x="88" y="0"/>
                    <a:pt x="81" y="6"/>
                    <a:pt x="81" y="14"/>
                  </a:cubicBezTo>
                  <a:cubicBezTo>
                    <a:pt x="81" y="19"/>
                    <a:pt x="83" y="23"/>
                    <a:pt x="87" y="26"/>
                  </a:cubicBezTo>
                  <a:cubicBezTo>
                    <a:pt x="72" y="31"/>
                    <a:pt x="55" y="61"/>
                    <a:pt x="60" y="67"/>
                  </a:cubicBezTo>
                  <a:cubicBezTo>
                    <a:pt x="61" y="68"/>
                    <a:pt x="62" y="68"/>
                    <a:pt x="63" y="68"/>
                  </a:cubicBezTo>
                  <a:cubicBezTo>
                    <a:pt x="68" y="68"/>
                    <a:pt x="75" y="60"/>
                    <a:pt x="80" y="53"/>
                  </a:cubicBezTo>
                  <a:cubicBezTo>
                    <a:pt x="76" y="67"/>
                    <a:pt x="74" y="82"/>
                    <a:pt x="72" y="95"/>
                  </a:cubicBezTo>
                  <a:cubicBezTo>
                    <a:pt x="86" y="95"/>
                    <a:pt x="86" y="95"/>
                    <a:pt x="86" y="95"/>
                  </a:cubicBezTo>
                  <a:cubicBezTo>
                    <a:pt x="86" y="88"/>
                    <a:pt x="91" y="78"/>
                    <a:pt x="96" y="78"/>
                  </a:cubicBezTo>
                  <a:cubicBezTo>
                    <a:pt x="101" y="78"/>
                    <a:pt x="106" y="88"/>
                    <a:pt x="106" y="95"/>
                  </a:cubicBezTo>
                  <a:cubicBezTo>
                    <a:pt x="119" y="95"/>
                    <a:pt x="119" y="95"/>
                    <a:pt x="119" y="95"/>
                  </a:cubicBezTo>
                  <a:cubicBezTo>
                    <a:pt x="118" y="82"/>
                    <a:pt x="115" y="67"/>
                    <a:pt x="112" y="53"/>
                  </a:cubicBezTo>
                  <a:cubicBezTo>
                    <a:pt x="117" y="60"/>
                    <a:pt x="124" y="68"/>
                    <a:pt x="128" y="68"/>
                  </a:cubicBezTo>
                  <a:cubicBezTo>
                    <a:pt x="130" y="68"/>
                    <a:pt x="131" y="68"/>
                    <a:pt x="131" y="67"/>
                  </a:cubicBezTo>
                  <a:cubicBezTo>
                    <a:pt x="137" y="61"/>
                    <a:pt x="120" y="31"/>
                    <a:pt x="105" y="26"/>
                  </a:cubicBezTo>
                  <a:cubicBezTo>
                    <a:pt x="108" y="23"/>
                    <a:pt x="111" y="19"/>
                    <a:pt x="111" y="14"/>
                  </a:cubicBezTo>
                  <a:cubicBezTo>
                    <a:pt x="111" y="6"/>
                    <a:pt x="104" y="0"/>
                    <a:pt x="96" y="0"/>
                  </a:cubicBezTo>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grpSp>
    </p:spTree>
    <p:extLst>
      <p:ext uri="{BB962C8B-B14F-4D97-AF65-F5344CB8AC3E}">
        <p14:creationId xmlns:p14="http://schemas.microsoft.com/office/powerpoint/2010/main" val="3885798048"/>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p:stCondLst>
                              <p:cond delay="1000"/>
                            </p:stCondLst>
                            <p:childTnLst>
                              <p:par>
                                <p:cTn id="23" presetID="12" presetClass="entr" presetSubtype="4" fill="hold" grpId="0" nodeType="afterEffect">
                                  <p:stCondLst>
                                    <p:cond delay="0"/>
                                  </p:stCondLst>
                                  <p:iterate type="lt">
                                    <p:tmPct val="10000"/>
                                  </p:iterate>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p:tgtEl>
                                          <p:spTgt spid="39"/>
                                        </p:tgtEl>
                                        <p:attrNameLst>
                                          <p:attrName>ppt_y</p:attrName>
                                        </p:attrNameLst>
                                      </p:cBhvr>
                                      <p:tavLst>
                                        <p:tav tm="0">
                                          <p:val>
                                            <p:strVal val="#ppt_y+#ppt_h*1.125000"/>
                                          </p:val>
                                        </p:tav>
                                        <p:tav tm="100000">
                                          <p:val>
                                            <p:strVal val="#ppt_y"/>
                                          </p:val>
                                        </p:tav>
                                      </p:tavLst>
                                    </p:anim>
                                    <p:animEffect transition="in" filter="wipe(up)">
                                      <p:cBhvr>
                                        <p:cTn id="26" dur="500"/>
                                        <p:tgtEl>
                                          <p:spTgt spid="39"/>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childTnLst>
                          </p:cTn>
                        </p:par>
                        <p:par>
                          <p:cTn id="31" fill="hold">
                            <p:stCondLst>
                              <p:cond delay="2250"/>
                            </p:stCondLst>
                            <p:childTnLst>
                              <p:par>
                                <p:cTn id="32" presetID="22" presetClass="entr" presetSubtype="4"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1000"/>
                                        <p:tgtEl>
                                          <p:spTgt spid="15"/>
                                        </p:tgtEl>
                                      </p:cBhvr>
                                    </p:animEffect>
                                  </p:childTnLst>
                                </p:cTn>
                              </p:par>
                            </p:childTnLst>
                          </p:cTn>
                        </p:par>
                        <p:par>
                          <p:cTn id="35" fill="hold">
                            <p:stCondLst>
                              <p:cond delay="3250"/>
                            </p:stCondLst>
                            <p:childTnLst>
                              <p:par>
                                <p:cTn id="36" presetID="42" presetClass="entr" presetSubtype="0"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1000"/>
                                        <p:tgtEl>
                                          <p:spTgt spid="16"/>
                                        </p:tgtEl>
                                      </p:cBhvr>
                                    </p:animEffect>
                                    <p:anim calcmode="lin" valueType="num">
                                      <p:cBhvr>
                                        <p:cTn id="39" dur="1000" fill="hold"/>
                                        <p:tgtEl>
                                          <p:spTgt spid="16"/>
                                        </p:tgtEl>
                                        <p:attrNameLst>
                                          <p:attrName>ppt_x</p:attrName>
                                        </p:attrNameLst>
                                      </p:cBhvr>
                                      <p:tavLst>
                                        <p:tav tm="0">
                                          <p:val>
                                            <p:strVal val="#ppt_x"/>
                                          </p:val>
                                        </p:tav>
                                        <p:tav tm="100000">
                                          <p:val>
                                            <p:strVal val="#ppt_x"/>
                                          </p:val>
                                        </p:tav>
                                      </p:tavLst>
                                    </p:anim>
                                    <p:anim calcmode="lin" valueType="num">
                                      <p:cBhvr>
                                        <p:cTn id="4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p:bldP spid="39" grpId="0"/>
      <p:bldP spid="40"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782603" y="1137621"/>
            <a:ext cx="4257280" cy="5267711"/>
            <a:chOff x="865232" y="1286330"/>
            <a:chExt cx="4013321" cy="4966128"/>
          </a:xfrm>
        </p:grpSpPr>
        <p:pic>
          <p:nvPicPr>
            <p:cNvPr id="5" name="Picture 3"/>
            <p:cNvPicPr>
              <a:picLocks noChangeAspect="1"/>
            </p:cNvPicPr>
            <p:nvPr/>
          </p:nvPicPr>
          <p:blipFill>
            <a:blip r:embed="rId3"/>
            <a:srcRect l="5354" t="8440" r="6203" b="10136"/>
            <a:stretch>
              <a:fillRect/>
            </a:stretch>
          </p:blipFill>
          <p:spPr bwMode="auto">
            <a:xfrm>
              <a:off x="865232" y="1286330"/>
              <a:ext cx="4013321" cy="4966128"/>
            </a:xfrm>
            <a:prstGeom prst="rect">
              <a:avLst/>
            </a:prstGeom>
            <a:noFill/>
            <a:ln w="9525">
              <a:noFill/>
              <a:miter lim="800000"/>
              <a:headEnd/>
              <a:tailEnd/>
            </a:ln>
          </p:spPr>
        </p:pic>
        <p:sp>
          <p:nvSpPr>
            <p:cNvPr id="6" name="Rectangle 4"/>
            <p:cNvSpPr/>
            <p:nvPr/>
          </p:nvSpPr>
          <p:spPr>
            <a:xfrm>
              <a:off x="1454212" y="1875344"/>
              <a:ext cx="2840124" cy="3699194"/>
            </a:xfrm>
            <a:prstGeom prst="rect">
              <a:avLst/>
            </a:prstGeom>
            <a:blipFill>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9">
                <a:defRPr/>
              </a:pPr>
              <a:endParaRPr lang="en-US" sz="4267">
                <a:solidFill>
                  <a:prstClr val="white"/>
                </a:solidFill>
                <a:latin typeface="+mn-ea"/>
                <a:cs typeface="+mn-ea"/>
              </a:endParaRPr>
            </a:p>
          </p:txBody>
        </p:sp>
      </p:grpSp>
      <p:grpSp>
        <p:nvGrpSpPr>
          <p:cNvPr id="11" name="组合 10"/>
          <p:cNvGrpSpPr/>
          <p:nvPr/>
        </p:nvGrpSpPr>
        <p:grpSpPr>
          <a:xfrm>
            <a:off x="5853896" y="1810195"/>
            <a:ext cx="3018025" cy="466683"/>
            <a:chOff x="814328" y="3219334"/>
            <a:chExt cx="2797200" cy="432536"/>
          </a:xfrm>
        </p:grpSpPr>
        <p:grpSp>
          <p:nvGrpSpPr>
            <p:cNvPr id="12" name="组合 11"/>
            <p:cNvGrpSpPr/>
            <p:nvPr/>
          </p:nvGrpSpPr>
          <p:grpSpPr>
            <a:xfrm>
              <a:off x="814328" y="3219334"/>
              <a:ext cx="2797200" cy="432536"/>
              <a:chOff x="2173927" y="3285519"/>
              <a:chExt cx="3549387" cy="548848"/>
            </a:xfrm>
          </p:grpSpPr>
          <p:grpSp>
            <p:nvGrpSpPr>
              <p:cNvPr id="14" name="组合 13"/>
              <p:cNvGrpSpPr/>
              <p:nvPr/>
            </p:nvGrpSpPr>
            <p:grpSpPr>
              <a:xfrm>
                <a:off x="2173927" y="3285519"/>
                <a:ext cx="3549387" cy="548848"/>
                <a:chOff x="4304043" y="1286668"/>
                <a:chExt cx="7914744" cy="2757793"/>
              </a:xfrm>
              <a:effectLst>
                <a:outerShdw blurRad="381000" dist="254000" dir="8100000" algn="tr" rotWithShape="0">
                  <a:prstClr val="black">
                    <a:alpha val="40000"/>
                  </a:prstClr>
                </a:outerShdw>
              </a:effectLst>
            </p:grpSpPr>
            <p:sp>
              <p:nvSpPr>
                <p:cNvPr id="16" name="圆角矩形 15"/>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sp>
              <p:nvSpPr>
                <p:cNvPr id="17" name="圆角矩形 16"/>
                <p:cNvSpPr/>
                <p:nvPr/>
              </p:nvSpPr>
              <p:spPr>
                <a:xfrm>
                  <a:off x="4351924" y="1373342"/>
                  <a:ext cx="7812881" cy="2584452"/>
                </a:xfrm>
                <a:prstGeom prst="roundRect">
                  <a:avLst/>
                </a:prstGeom>
                <a:gradFill>
                  <a:gsLst>
                    <a:gs pos="79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grpSp>
          <p:sp>
            <p:nvSpPr>
              <p:cNvPr id="15" name="椭圆 14"/>
              <p:cNvSpPr/>
              <p:nvPr/>
            </p:nvSpPr>
            <p:spPr>
              <a:xfrm>
                <a:off x="2307128" y="3420211"/>
                <a:ext cx="279463" cy="279463"/>
              </a:xfrm>
              <a:prstGeom prst="ellipse">
                <a:avLst/>
              </a:prstGeom>
              <a:solidFill>
                <a:srgbClr val="87B0C7"/>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grpSp>
        <p:sp>
          <p:nvSpPr>
            <p:cNvPr id="13" name="TextBox 24"/>
            <p:cNvSpPr txBox="1"/>
            <p:nvPr/>
          </p:nvSpPr>
          <p:spPr>
            <a:xfrm>
              <a:off x="1224125" y="3331792"/>
              <a:ext cx="2191136" cy="20924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en-US" altLang="zh-CN" sz="1467" b="0" dirty="0" smtClean="0">
                  <a:solidFill>
                    <a:srgbClr val="87B0C7"/>
                  </a:solidFill>
                  <a:latin typeface="+mn-ea"/>
                  <a:ea typeface="+mn-ea"/>
                  <a:cs typeface="+mn-ea"/>
                </a:rPr>
                <a:t>APP</a:t>
              </a:r>
              <a:r>
                <a:rPr lang="zh-CN" altLang="en-US" sz="1467" b="0" dirty="0" smtClean="0">
                  <a:solidFill>
                    <a:srgbClr val="87B0C7"/>
                  </a:solidFill>
                  <a:latin typeface="+mn-ea"/>
                  <a:ea typeface="+mn-ea"/>
                  <a:cs typeface="+mn-ea"/>
                </a:rPr>
                <a:t>进入首页</a:t>
              </a:r>
              <a:endParaRPr lang="zh-CN" altLang="en-US" sz="1467" b="0" dirty="0">
                <a:solidFill>
                  <a:srgbClr val="87B0C7"/>
                </a:solidFill>
                <a:latin typeface="+mn-ea"/>
                <a:ea typeface="+mn-ea"/>
                <a:cs typeface="+mn-ea"/>
              </a:endParaRPr>
            </a:p>
          </p:txBody>
        </p:sp>
      </p:grpSp>
      <p:grpSp>
        <p:nvGrpSpPr>
          <p:cNvPr id="18" name="组合 17"/>
          <p:cNvGrpSpPr/>
          <p:nvPr/>
        </p:nvGrpSpPr>
        <p:grpSpPr>
          <a:xfrm>
            <a:off x="5856405" y="2495635"/>
            <a:ext cx="3888000" cy="466683"/>
            <a:chOff x="814327" y="3219334"/>
            <a:chExt cx="3603522" cy="432536"/>
          </a:xfrm>
        </p:grpSpPr>
        <p:grpSp>
          <p:nvGrpSpPr>
            <p:cNvPr id="19" name="组合 18"/>
            <p:cNvGrpSpPr/>
            <p:nvPr/>
          </p:nvGrpSpPr>
          <p:grpSpPr>
            <a:xfrm>
              <a:off x="814327" y="3219334"/>
              <a:ext cx="3603522" cy="432536"/>
              <a:chOff x="2173926" y="3285519"/>
              <a:chExt cx="4572535" cy="548848"/>
            </a:xfrm>
          </p:grpSpPr>
          <p:grpSp>
            <p:nvGrpSpPr>
              <p:cNvPr id="21" name="组合 20"/>
              <p:cNvGrpSpPr/>
              <p:nvPr/>
            </p:nvGrpSpPr>
            <p:grpSpPr>
              <a:xfrm>
                <a:off x="2173926" y="3285519"/>
                <a:ext cx="4572535" cy="548848"/>
                <a:chOff x="4304040" y="1286668"/>
                <a:chExt cx="10196250" cy="2757793"/>
              </a:xfrm>
              <a:effectLst>
                <a:outerShdw blurRad="381000" dist="254000" dir="8100000" algn="tr" rotWithShape="0">
                  <a:prstClr val="black">
                    <a:alpha val="40000"/>
                  </a:prstClr>
                </a:outerShdw>
              </a:effectLst>
            </p:grpSpPr>
            <p:sp>
              <p:nvSpPr>
                <p:cNvPr id="23" name="圆角矩形 22"/>
                <p:cNvSpPr/>
                <p:nvPr/>
              </p:nvSpPr>
              <p:spPr>
                <a:xfrm>
                  <a:off x="4304040" y="1286668"/>
                  <a:ext cx="10196250"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sp>
              <p:nvSpPr>
                <p:cNvPr id="24" name="圆角矩形 23"/>
                <p:cNvSpPr/>
                <p:nvPr/>
              </p:nvSpPr>
              <p:spPr>
                <a:xfrm>
                  <a:off x="4351920" y="1373339"/>
                  <a:ext cx="10095546" cy="2584452"/>
                </a:xfrm>
                <a:prstGeom prst="roundRect">
                  <a:avLst/>
                </a:prstGeom>
                <a:gradFill>
                  <a:gsLst>
                    <a:gs pos="77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grpSp>
          <p:sp>
            <p:nvSpPr>
              <p:cNvPr id="22" name="椭圆 21"/>
              <p:cNvSpPr/>
              <p:nvPr/>
            </p:nvSpPr>
            <p:spPr>
              <a:xfrm>
                <a:off x="2307128" y="3420211"/>
                <a:ext cx="279463" cy="279463"/>
              </a:xfrm>
              <a:prstGeom prst="ellipse">
                <a:avLst/>
              </a:prstGeom>
              <a:solidFill>
                <a:srgbClr val="87B0C7"/>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grpSp>
        <p:sp>
          <p:nvSpPr>
            <p:cNvPr id="20" name="TextBox 31"/>
            <p:cNvSpPr txBox="1"/>
            <p:nvPr/>
          </p:nvSpPr>
          <p:spPr>
            <a:xfrm>
              <a:off x="1224125" y="3331792"/>
              <a:ext cx="2989681" cy="20924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467" b="0" dirty="0" smtClean="0">
                  <a:solidFill>
                    <a:srgbClr val="87B0C7"/>
                  </a:solidFill>
                  <a:latin typeface="+mn-ea"/>
                  <a:ea typeface="+mn-ea"/>
                  <a:cs typeface="+mn-ea"/>
                </a:rPr>
                <a:t>联网 城市设置</a:t>
              </a:r>
              <a:endParaRPr lang="zh-CN" altLang="en-US" sz="1467" b="0" dirty="0">
                <a:solidFill>
                  <a:srgbClr val="87B0C7"/>
                </a:solidFill>
                <a:latin typeface="+mn-ea"/>
                <a:ea typeface="+mn-ea"/>
                <a:cs typeface="+mn-ea"/>
              </a:endParaRPr>
            </a:p>
          </p:txBody>
        </p:sp>
      </p:grpSp>
      <p:grpSp>
        <p:nvGrpSpPr>
          <p:cNvPr id="25" name="组合 24"/>
          <p:cNvGrpSpPr/>
          <p:nvPr/>
        </p:nvGrpSpPr>
        <p:grpSpPr>
          <a:xfrm>
            <a:off x="5871380" y="3154343"/>
            <a:ext cx="3201600" cy="466683"/>
            <a:chOff x="814328" y="3219334"/>
            <a:chExt cx="2967344" cy="432536"/>
          </a:xfrm>
        </p:grpSpPr>
        <p:grpSp>
          <p:nvGrpSpPr>
            <p:cNvPr id="26" name="组合 25"/>
            <p:cNvGrpSpPr/>
            <p:nvPr/>
          </p:nvGrpSpPr>
          <p:grpSpPr>
            <a:xfrm>
              <a:off x="814328" y="3219334"/>
              <a:ext cx="2967344" cy="432536"/>
              <a:chOff x="2173927" y="3285519"/>
              <a:chExt cx="3765284" cy="548848"/>
            </a:xfrm>
          </p:grpSpPr>
          <p:grpSp>
            <p:nvGrpSpPr>
              <p:cNvPr id="28" name="组合 27"/>
              <p:cNvGrpSpPr/>
              <p:nvPr/>
            </p:nvGrpSpPr>
            <p:grpSpPr>
              <a:xfrm>
                <a:off x="2173927" y="3285519"/>
                <a:ext cx="3765284" cy="548848"/>
                <a:chOff x="4304043" y="1286668"/>
                <a:chExt cx="8396171" cy="2757793"/>
              </a:xfrm>
              <a:effectLst>
                <a:outerShdw blurRad="381000" dist="254000" dir="8100000" algn="tr" rotWithShape="0">
                  <a:prstClr val="black">
                    <a:alpha val="40000"/>
                  </a:prstClr>
                </a:outerShdw>
              </a:effectLst>
            </p:grpSpPr>
            <p:sp>
              <p:nvSpPr>
                <p:cNvPr id="30" name="圆角矩形 29"/>
                <p:cNvSpPr/>
                <p:nvPr/>
              </p:nvSpPr>
              <p:spPr>
                <a:xfrm>
                  <a:off x="4304043" y="1286668"/>
                  <a:ext cx="8396171"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sp>
              <p:nvSpPr>
                <p:cNvPr id="31" name="圆角矩形 30"/>
                <p:cNvSpPr/>
                <p:nvPr/>
              </p:nvSpPr>
              <p:spPr>
                <a:xfrm>
                  <a:off x="4351923" y="1373339"/>
                  <a:ext cx="8295467" cy="2584452"/>
                </a:xfrm>
                <a:prstGeom prst="roundRect">
                  <a:avLst/>
                </a:prstGeom>
                <a:gradFill>
                  <a:gsLst>
                    <a:gs pos="79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grpSp>
          <p:sp>
            <p:nvSpPr>
              <p:cNvPr id="29" name="椭圆 28"/>
              <p:cNvSpPr/>
              <p:nvPr/>
            </p:nvSpPr>
            <p:spPr>
              <a:xfrm>
                <a:off x="2307128" y="3420211"/>
                <a:ext cx="279463" cy="279463"/>
              </a:xfrm>
              <a:prstGeom prst="ellipse">
                <a:avLst/>
              </a:prstGeom>
              <a:solidFill>
                <a:srgbClr val="87B0C7"/>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grpSp>
        <p:sp>
          <p:nvSpPr>
            <p:cNvPr id="27" name="TextBox 38"/>
            <p:cNvSpPr txBox="1"/>
            <p:nvPr/>
          </p:nvSpPr>
          <p:spPr>
            <a:xfrm>
              <a:off x="1224125" y="3331792"/>
              <a:ext cx="2371197" cy="20924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467" b="0" dirty="0" smtClean="0">
                  <a:solidFill>
                    <a:srgbClr val="87B0C7"/>
                  </a:solidFill>
                  <a:latin typeface="+mn-ea"/>
                  <a:ea typeface="+mn-ea"/>
                  <a:cs typeface="+mn-ea"/>
                </a:rPr>
                <a:t>分割线设置</a:t>
              </a:r>
              <a:endParaRPr lang="zh-CN" altLang="en-US" sz="1467" b="0" dirty="0">
                <a:solidFill>
                  <a:srgbClr val="87B0C7"/>
                </a:solidFill>
                <a:latin typeface="+mn-ea"/>
                <a:ea typeface="+mn-ea"/>
                <a:cs typeface="+mn-ea"/>
              </a:endParaRPr>
            </a:p>
          </p:txBody>
        </p:sp>
      </p:grpSp>
      <p:grpSp>
        <p:nvGrpSpPr>
          <p:cNvPr id="32" name="组合 31"/>
          <p:cNvGrpSpPr/>
          <p:nvPr/>
        </p:nvGrpSpPr>
        <p:grpSpPr>
          <a:xfrm>
            <a:off x="5868086" y="3826413"/>
            <a:ext cx="2629604" cy="466683"/>
            <a:chOff x="814328" y="3219334"/>
            <a:chExt cx="2437200" cy="432536"/>
          </a:xfrm>
        </p:grpSpPr>
        <p:grpSp>
          <p:nvGrpSpPr>
            <p:cNvPr id="33" name="组合 32"/>
            <p:cNvGrpSpPr/>
            <p:nvPr/>
          </p:nvGrpSpPr>
          <p:grpSpPr>
            <a:xfrm>
              <a:off x="814328" y="3219334"/>
              <a:ext cx="2437200" cy="432536"/>
              <a:chOff x="2173927" y="3285519"/>
              <a:chExt cx="3092581" cy="548848"/>
            </a:xfrm>
          </p:grpSpPr>
          <p:grpSp>
            <p:nvGrpSpPr>
              <p:cNvPr id="35" name="组合 34"/>
              <p:cNvGrpSpPr/>
              <p:nvPr/>
            </p:nvGrpSpPr>
            <p:grpSpPr>
              <a:xfrm>
                <a:off x="2173927" y="3285519"/>
                <a:ext cx="3092581" cy="548848"/>
                <a:chOff x="4304043" y="1286668"/>
                <a:chExt cx="6896116" cy="2757793"/>
              </a:xfrm>
              <a:effectLst>
                <a:outerShdw blurRad="381000" dist="254000" dir="8100000" algn="tr" rotWithShape="0">
                  <a:prstClr val="black">
                    <a:alpha val="40000"/>
                  </a:prstClr>
                </a:outerShdw>
              </a:effectLst>
            </p:grpSpPr>
            <p:sp>
              <p:nvSpPr>
                <p:cNvPr id="37" name="圆角矩形 36"/>
                <p:cNvSpPr/>
                <p:nvPr/>
              </p:nvSpPr>
              <p:spPr>
                <a:xfrm>
                  <a:off x="4304043" y="1286668"/>
                  <a:ext cx="6896116" cy="2757793"/>
                </a:xfrm>
                <a:prstGeom prst="roundRect">
                  <a:avLst/>
                </a:prstGeom>
                <a:gradFill>
                  <a:gsLst>
                    <a:gs pos="77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sp>
              <p:nvSpPr>
                <p:cNvPr id="38" name="圆角矩形 37"/>
                <p:cNvSpPr/>
                <p:nvPr/>
              </p:nvSpPr>
              <p:spPr>
                <a:xfrm>
                  <a:off x="4351924" y="1373342"/>
                  <a:ext cx="679425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grpSp>
          <p:sp>
            <p:nvSpPr>
              <p:cNvPr id="36" name="椭圆 35"/>
              <p:cNvSpPr/>
              <p:nvPr/>
            </p:nvSpPr>
            <p:spPr>
              <a:xfrm>
                <a:off x="2307128" y="3420211"/>
                <a:ext cx="279463" cy="279463"/>
              </a:xfrm>
              <a:prstGeom prst="ellipse">
                <a:avLst/>
              </a:prstGeom>
              <a:solidFill>
                <a:srgbClr val="87B0C7"/>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grpSp>
        <p:sp>
          <p:nvSpPr>
            <p:cNvPr id="34" name="TextBox 45"/>
            <p:cNvSpPr txBox="1"/>
            <p:nvPr/>
          </p:nvSpPr>
          <p:spPr>
            <a:xfrm>
              <a:off x="1142593" y="3331792"/>
              <a:ext cx="1911028" cy="20924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467" b="0" dirty="0" smtClean="0">
                  <a:solidFill>
                    <a:srgbClr val="87B0C7"/>
                  </a:solidFill>
                  <a:latin typeface="+mn-ea"/>
                  <a:ea typeface="+mn-ea"/>
                  <a:cs typeface="+mn-ea"/>
                </a:rPr>
                <a:t>时刻温度设置</a:t>
              </a:r>
              <a:endParaRPr lang="zh-CN" altLang="en-US" sz="1467" b="0" dirty="0">
                <a:solidFill>
                  <a:srgbClr val="87B0C7"/>
                </a:solidFill>
                <a:latin typeface="+mn-ea"/>
                <a:ea typeface="+mn-ea"/>
                <a:cs typeface="+mn-ea"/>
              </a:endParaRPr>
            </a:p>
          </p:txBody>
        </p:sp>
      </p:grpSp>
      <p:sp>
        <p:nvSpPr>
          <p:cNvPr id="39" name="矩形 38"/>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3 </a:t>
            </a:r>
            <a:r>
              <a:rPr lang="zh-CN" altLang="en-US" sz="3600" b="1" dirty="0" smtClean="0">
                <a:solidFill>
                  <a:srgbClr val="FFFFFF"/>
                </a:solidFill>
                <a:latin typeface="+mn-ea"/>
                <a:cs typeface="+mn-ea"/>
              </a:rPr>
              <a:t>项目成果展示</a:t>
            </a:r>
            <a:endParaRPr lang="zh-CN" altLang="en-US" sz="3600" b="1" dirty="0">
              <a:solidFill>
                <a:srgbClr val="FFFFFF"/>
              </a:solidFill>
              <a:latin typeface="+mn-ea"/>
              <a:cs typeface="+mn-ea"/>
            </a:endParaRPr>
          </a:p>
        </p:txBody>
      </p:sp>
      <p:sp>
        <p:nvSpPr>
          <p:cNvPr id="41" name="文本框 40"/>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3587108865"/>
      </p:ext>
    </p:extLst>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350"/>
                                        <p:tgtEl>
                                          <p:spTgt spid="11"/>
                                        </p:tgtEl>
                                        <p:attrNameLst>
                                          <p:attrName>ppt_x</p:attrName>
                                        </p:attrNameLst>
                                      </p:cBhvr>
                                      <p:tavLst>
                                        <p:tav tm="0">
                                          <p:val>
                                            <p:strVal val="#ppt_x-#ppt_w*1.125000"/>
                                          </p:val>
                                        </p:tav>
                                        <p:tav tm="100000">
                                          <p:val>
                                            <p:strVal val="#ppt_x"/>
                                          </p:val>
                                        </p:tav>
                                      </p:tavLst>
                                    </p:anim>
                                    <p:animEffect transition="in" filter="wipe(right)">
                                      <p:cBhvr>
                                        <p:cTn id="13" dur="350"/>
                                        <p:tgtEl>
                                          <p:spTgt spid="11"/>
                                        </p:tgtEl>
                                      </p:cBhvr>
                                    </p:animEffect>
                                  </p:childTnLst>
                                </p:cTn>
                              </p:par>
                              <p:par>
                                <p:cTn id="14" presetID="12" presetClass="entr" presetSubtype="8" fill="hold" nodeType="withEffect">
                                  <p:stCondLst>
                                    <p:cond delay="10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350"/>
                                        <p:tgtEl>
                                          <p:spTgt spid="18"/>
                                        </p:tgtEl>
                                        <p:attrNameLst>
                                          <p:attrName>ppt_x</p:attrName>
                                        </p:attrNameLst>
                                      </p:cBhvr>
                                      <p:tavLst>
                                        <p:tav tm="0">
                                          <p:val>
                                            <p:strVal val="#ppt_x-#ppt_w*1.125000"/>
                                          </p:val>
                                        </p:tav>
                                        <p:tav tm="100000">
                                          <p:val>
                                            <p:strVal val="#ppt_x"/>
                                          </p:val>
                                        </p:tav>
                                      </p:tavLst>
                                    </p:anim>
                                    <p:animEffect transition="in" filter="wipe(right)">
                                      <p:cBhvr>
                                        <p:cTn id="17" dur="350"/>
                                        <p:tgtEl>
                                          <p:spTgt spid="18"/>
                                        </p:tgtEl>
                                      </p:cBhvr>
                                    </p:animEffect>
                                  </p:childTnLst>
                                </p:cTn>
                              </p:par>
                              <p:par>
                                <p:cTn id="18" presetID="12" presetClass="entr" presetSubtype="8" fill="hold" nodeType="withEffect">
                                  <p:stCondLst>
                                    <p:cond delay="20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350"/>
                                        <p:tgtEl>
                                          <p:spTgt spid="25"/>
                                        </p:tgtEl>
                                        <p:attrNameLst>
                                          <p:attrName>ppt_x</p:attrName>
                                        </p:attrNameLst>
                                      </p:cBhvr>
                                      <p:tavLst>
                                        <p:tav tm="0">
                                          <p:val>
                                            <p:strVal val="#ppt_x-#ppt_w*1.125000"/>
                                          </p:val>
                                        </p:tav>
                                        <p:tav tm="100000">
                                          <p:val>
                                            <p:strVal val="#ppt_x"/>
                                          </p:val>
                                        </p:tav>
                                      </p:tavLst>
                                    </p:anim>
                                    <p:animEffect transition="in" filter="wipe(right)">
                                      <p:cBhvr>
                                        <p:cTn id="21" dur="350"/>
                                        <p:tgtEl>
                                          <p:spTgt spid="25"/>
                                        </p:tgtEl>
                                      </p:cBhvr>
                                    </p:animEffect>
                                  </p:childTnLst>
                                </p:cTn>
                              </p:par>
                              <p:par>
                                <p:cTn id="22" presetID="12" presetClass="entr" presetSubtype="8" fill="hold" nodeType="withEffect">
                                  <p:stCondLst>
                                    <p:cond delay="300"/>
                                  </p:stCondLst>
                                  <p:childTnLst>
                                    <p:set>
                                      <p:cBhvr>
                                        <p:cTn id="23" dur="1" fill="hold">
                                          <p:stCondLst>
                                            <p:cond delay="0"/>
                                          </p:stCondLst>
                                        </p:cTn>
                                        <p:tgtEl>
                                          <p:spTgt spid="32"/>
                                        </p:tgtEl>
                                        <p:attrNameLst>
                                          <p:attrName>style.visibility</p:attrName>
                                        </p:attrNameLst>
                                      </p:cBhvr>
                                      <p:to>
                                        <p:strVal val="visible"/>
                                      </p:to>
                                    </p:set>
                                    <p:anim calcmode="lin" valueType="num">
                                      <p:cBhvr additive="base">
                                        <p:cTn id="24" dur="350"/>
                                        <p:tgtEl>
                                          <p:spTgt spid="32"/>
                                        </p:tgtEl>
                                        <p:attrNameLst>
                                          <p:attrName>ppt_x</p:attrName>
                                        </p:attrNameLst>
                                      </p:cBhvr>
                                      <p:tavLst>
                                        <p:tav tm="0">
                                          <p:val>
                                            <p:strVal val="#ppt_x-#ppt_w*1.125000"/>
                                          </p:val>
                                        </p:tav>
                                        <p:tav tm="100000">
                                          <p:val>
                                            <p:strVal val="#ppt_x"/>
                                          </p:val>
                                        </p:tav>
                                      </p:tavLst>
                                    </p:anim>
                                    <p:animEffect transition="in" filter="wipe(right)">
                                      <p:cBhvr>
                                        <p:cTn id="25" dur="350"/>
                                        <p:tgtEl>
                                          <p:spTgt spid="32"/>
                                        </p:tgtEl>
                                      </p:cBhvr>
                                    </p:animEffect>
                                  </p:childTnLst>
                                </p:cTn>
                              </p:par>
                            </p:childTnLst>
                          </p:cTn>
                        </p:par>
                        <p:par>
                          <p:cTn id="26" fill="hold">
                            <p:stCondLst>
                              <p:cond delay="1150"/>
                            </p:stCondLst>
                            <p:childTnLst>
                              <p:par>
                                <p:cTn id="27" presetID="22" presetClass="entr" presetSubtype="4"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wipe(down)">
                                      <p:cBhvr>
                                        <p:cTn id="29"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119783" y="1283208"/>
            <a:ext cx="8304599" cy="131339"/>
            <a:chOff x="2088841" y="4786946"/>
            <a:chExt cx="8304598" cy="131338"/>
          </a:xfrm>
        </p:grpSpPr>
        <p:sp>
          <p:nvSpPr>
            <p:cNvPr id="5" name="圆角矩形 4"/>
            <p:cNvSpPr/>
            <p:nvPr/>
          </p:nvSpPr>
          <p:spPr>
            <a:xfrm>
              <a:off x="2088841" y="4786946"/>
              <a:ext cx="8304598" cy="121800"/>
            </a:xfrm>
            <a:prstGeom prst="roundRect">
              <a:avLst>
                <a:gd name="adj" fmla="val 50000"/>
              </a:avLst>
            </a:prstGeom>
            <a:solidFill>
              <a:schemeClr val="bg1">
                <a:lumMod val="85000"/>
              </a:schemeClr>
            </a:solidFill>
            <a:ln w="19050">
              <a:gradFill flip="none" rotWithShape="1">
                <a:gsLst>
                  <a:gs pos="0">
                    <a:schemeClr val="bg1">
                      <a:lumMod val="85000"/>
                    </a:schemeClr>
                  </a:gs>
                  <a:gs pos="100000">
                    <a:schemeClr val="bg1"/>
                  </a:gs>
                </a:gsLst>
                <a:lin ang="2700000" scaled="1"/>
                <a:tileRect/>
              </a:gradFill>
            </a:ln>
            <a:effectLst>
              <a:innerShdw blurRad="101600" dist="381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bg1"/>
                </a:solidFill>
                <a:latin typeface="+mn-ea"/>
                <a:cs typeface="+mn-ea"/>
              </a:endParaRPr>
            </a:p>
          </p:txBody>
        </p:sp>
        <p:sp>
          <p:nvSpPr>
            <p:cNvPr id="6" name="圆角矩形 5"/>
            <p:cNvSpPr/>
            <p:nvPr/>
          </p:nvSpPr>
          <p:spPr>
            <a:xfrm>
              <a:off x="6691937" y="4796484"/>
              <a:ext cx="2039726" cy="121800"/>
            </a:xfrm>
            <a:prstGeom prst="roundRect">
              <a:avLst>
                <a:gd name="adj" fmla="val 50000"/>
              </a:avLst>
            </a:prstGeom>
            <a:solidFill>
              <a:srgbClr val="87B0C7"/>
            </a:solidFill>
            <a:ln w="19050">
              <a:gradFill flip="none" rotWithShape="1">
                <a:gsLst>
                  <a:gs pos="0">
                    <a:schemeClr val="bg1">
                      <a:lumMod val="85000"/>
                    </a:schemeClr>
                  </a:gs>
                  <a:gs pos="100000">
                    <a:schemeClr val="bg1"/>
                  </a:gs>
                </a:gsLst>
                <a:lin ang="2700000" scaled="1"/>
                <a:tileRect/>
              </a:gradFill>
            </a:ln>
            <a:effectLst>
              <a:innerShdw blurRad="101600" dist="381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bg1"/>
                </a:solidFill>
                <a:latin typeface="+mn-ea"/>
                <a:cs typeface="+mn-ea"/>
              </a:endParaRPr>
            </a:p>
          </p:txBody>
        </p:sp>
      </p:grpSp>
      <p:grpSp>
        <p:nvGrpSpPr>
          <p:cNvPr id="7" name="组合 6"/>
          <p:cNvGrpSpPr/>
          <p:nvPr/>
        </p:nvGrpSpPr>
        <p:grpSpPr>
          <a:xfrm>
            <a:off x="1865455" y="4682186"/>
            <a:ext cx="8172776" cy="1389040"/>
            <a:chOff x="2207942" y="2018652"/>
            <a:chExt cx="7776116" cy="1220497"/>
          </a:xfrm>
        </p:grpSpPr>
        <p:sp>
          <p:nvSpPr>
            <p:cNvPr id="8" name="圆角矩形 7"/>
            <p:cNvSpPr/>
            <p:nvPr/>
          </p:nvSpPr>
          <p:spPr>
            <a:xfrm>
              <a:off x="2207942" y="2018652"/>
              <a:ext cx="7776116" cy="1220497"/>
            </a:xfrm>
            <a:prstGeom prst="roundRect">
              <a:avLst>
                <a:gd name="adj" fmla="val 50000"/>
              </a:avLst>
            </a:prstGeom>
            <a:solidFill>
              <a:srgbClr val="87B0C7"/>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rgbClr val="87B0C7"/>
                </a:solidFill>
                <a:latin typeface="+mn-ea"/>
                <a:cs typeface="+mn-ea"/>
              </a:endParaRPr>
            </a:p>
          </p:txBody>
        </p:sp>
        <p:sp>
          <p:nvSpPr>
            <p:cNvPr id="9" name="圆角矩形 8"/>
            <p:cNvSpPr/>
            <p:nvPr/>
          </p:nvSpPr>
          <p:spPr>
            <a:xfrm>
              <a:off x="2314903" y="2115844"/>
              <a:ext cx="7562195" cy="1026111"/>
            </a:xfrm>
            <a:prstGeom prst="roundRect">
              <a:avLst>
                <a:gd name="adj" fmla="val 50000"/>
              </a:avLst>
            </a:prstGeom>
            <a:solidFill>
              <a:schemeClr val="bg1">
                <a:lumMod val="95000"/>
              </a:schemeClr>
            </a:solidFill>
            <a:ln w="50800">
              <a:noFill/>
            </a:ln>
            <a:effectLst>
              <a:outerShdw blurRad="127000" dist="63500" dir="2700000" algn="tl" rotWithShape="0">
                <a:schemeClr val="tx1">
                  <a:lumMod val="65000"/>
                  <a:lumOff val="35000"/>
                  <a:alpha val="64000"/>
                </a:schemeClr>
              </a:outerShdw>
            </a:effectLst>
            <a:scene3d>
              <a:camera prst="orthographicFront"/>
              <a:lightRig rig="threePt" dir="t"/>
            </a:scene3d>
            <a:sp3d prstMaterial="softEdge">
              <a:bevelT w="571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87B0C7"/>
                </a:solidFill>
                <a:latin typeface="+mn-ea"/>
                <a:cs typeface="+mn-ea"/>
              </a:endParaRPr>
            </a:p>
          </p:txBody>
        </p:sp>
      </p:grpSp>
      <p:grpSp>
        <p:nvGrpSpPr>
          <p:cNvPr id="10" name="组合 9"/>
          <p:cNvGrpSpPr/>
          <p:nvPr/>
        </p:nvGrpSpPr>
        <p:grpSpPr>
          <a:xfrm>
            <a:off x="2718587" y="4828573"/>
            <a:ext cx="1208712" cy="809743"/>
            <a:chOff x="1514730" y="396832"/>
            <a:chExt cx="1208712" cy="809743"/>
          </a:xfrm>
        </p:grpSpPr>
        <p:sp>
          <p:nvSpPr>
            <p:cNvPr id="11" name="文本框 10"/>
            <p:cNvSpPr txBox="1"/>
            <p:nvPr/>
          </p:nvSpPr>
          <p:spPr>
            <a:xfrm>
              <a:off x="1514730" y="396832"/>
              <a:ext cx="1208712" cy="400110"/>
            </a:xfrm>
            <a:prstGeom prst="rect">
              <a:avLst/>
            </a:prstGeom>
            <a:noFill/>
          </p:spPr>
          <p:txBody>
            <a:bodyPr wrap="square" rtlCol="0">
              <a:spAutoFit/>
            </a:bodyPr>
            <a:lstStyle/>
            <a:p>
              <a:pPr algn="ctr"/>
              <a:r>
                <a:rPr lang="en-US" altLang="zh-CN" dirty="0" smtClean="0">
                  <a:solidFill>
                    <a:srgbClr val="87B0C7"/>
                  </a:solidFill>
                  <a:latin typeface="+mn-ea"/>
                  <a:cs typeface="+mn-ea"/>
                </a:rPr>
                <a:t>APP</a:t>
              </a:r>
              <a:r>
                <a:rPr lang="zh-CN" altLang="en-US" sz="2000" dirty="0" smtClean="0">
                  <a:solidFill>
                    <a:srgbClr val="87B0C7"/>
                  </a:solidFill>
                  <a:latin typeface="+mn-ea"/>
                  <a:cs typeface="+mn-ea"/>
                </a:rPr>
                <a:t>首页</a:t>
              </a:r>
              <a:endParaRPr lang="zh-CN" altLang="en-US" sz="2000" dirty="0">
                <a:solidFill>
                  <a:srgbClr val="87B0C7"/>
                </a:solidFill>
                <a:latin typeface="+mn-ea"/>
                <a:cs typeface="+mn-ea"/>
              </a:endParaRPr>
            </a:p>
          </p:txBody>
        </p:sp>
        <p:sp>
          <p:nvSpPr>
            <p:cNvPr id="12" name="文本框 11"/>
            <p:cNvSpPr txBox="1"/>
            <p:nvPr/>
          </p:nvSpPr>
          <p:spPr>
            <a:xfrm>
              <a:off x="1563026" y="944965"/>
              <a:ext cx="1112119" cy="261610"/>
            </a:xfrm>
            <a:prstGeom prst="rect">
              <a:avLst/>
            </a:prstGeom>
            <a:noFill/>
          </p:spPr>
          <p:txBody>
            <a:bodyPr wrap="square" rtlCol="0">
              <a:spAutoFit/>
            </a:bodyPr>
            <a:lstStyle/>
            <a:p>
              <a:pPr algn="dist"/>
              <a:r>
                <a:rPr lang="en-US" altLang="zh-CN" sz="1100" dirty="0">
                  <a:solidFill>
                    <a:srgbClr val="87B0C7"/>
                  </a:solidFill>
                  <a:latin typeface="+mn-ea"/>
                  <a:cs typeface="+mn-ea"/>
                </a:rPr>
                <a:t>PERCEPTUAL</a:t>
              </a:r>
            </a:p>
          </p:txBody>
        </p:sp>
      </p:grpSp>
      <p:sp>
        <p:nvSpPr>
          <p:cNvPr id="18" name="文本框 17"/>
          <p:cNvSpPr txBox="1"/>
          <p:nvPr/>
        </p:nvSpPr>
        <p:spPr>
          <a:xfrm>
            <a:off x="6272083" y="5376706"/>
            <a:ext cx="1112119" cy="261610"/>
          </a:xfrm>
          <a:prstGeom prst="rect">
            <a:avLst/>
          </a:prstGeom>
          <a:noFill/>
        </p:spPr>
        <p:txBody>
          <a:bodyPr wrap="square" rtlCol="0">
            <a:spAutoFit/>
          </a:bodyPr>
          <a:lstStyle/>
          <a:p>
            <a:pPr algn="dist"/>
            <a:r>
              <a:rPr lang="en-US" altLang="zh-CN" sz="1100" dirty="0" smtClean="0">
                <a:solidFill>
                  <a:srgbClr val="87B0C7"/>
                </a:solidFill>
                <a:latin typeface="+mn-ea"/>
                <a:cs typeface="+mn-ea"/>
              </a:rPr>
              <a:t>L</a:t>
            </a:r>
            <a:endParaRPr lang="en-US" altLang="zh-CN" sz="1100" dirty="0">
              <a:solidFill>
                <a:srgbClr val="87B0C7"/>
              </a:solidFill>
              <a:latin typeface="+mn-ea"/>
              <a:cs typeface="+mn-ea"/>
            </a:endParaRPr>
          </a:p>
        </p:txBody>
      </p:sp>
      <p:cxnSp>
        <p:nvCxnSpPr>
          <p:cNvPr id="22" name="直接连接符 21"/>
          <p:cNvCxnSpPr/>
          <p:nvPr/>
        </p:nvCxnSpPr>
        <p:spPr>
          <a:xfrm>
            <a:off x="4191623" y="4869158"/>
            <a:ext cx="0" cy="67194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951843" y="4869158"/>
            <a:ext cx="0" cy="67194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712063" y="4869158"/>
            <a:ext cx="0" cy="67194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2638203" y="1203541"/>
            <a:ext cx="281133" cy="281133"/>
          </a:xfrm>
          <a:prstGeom prst="ellipse">
            <a:avLst/>
          </a:prstGeom>
          <a:solidFill>
            <a:schemeClr val="bg1">
              <a:lumMod val="95000"/>
            </a:schemeClr>
          </a:solidFill>
          <a:ln w="50800">
            <a:noFill/>
          </a:ln>
          <a:effectLst>
            <a:outerShdw blurRad="114300" dist="50800" dir="2700000" algn="tl" rotWithShape="0">
              <a:schemeClr val="tx1">
                <a:alpha val="3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chemeClr val="bg1"/>
              </a:solidFill>
              <a:latin typeface="+mn-ea"/>
              <a:cs typeface="+mn-ea"/>
            </a:endParaRPr>
          </a:p>
        </p:txBody>
      </p:sp>
      <p:sp>
        <p:nvSpPr>
          <p:cNvPr id="26" name="椭圆 25"/>
          <p:cNvSpPr/>
          <p:nvPr/>
        </p:nvSpPr>
        <p:spPr>
          <a:xfrm>
            <a:off x="4497405" y="1264442"/>
            <a:ext cx="281133" cy="281133"/>
          </a:xfrm>
          <a:prstGeom prst="ellipse">
            <a:avLst/>
          </a:prstGeom>
          <a:solidFill>
            <a:schemeClr val="bg1">
              <a:lumMod val="95000"/>
            </a:schemeClr>
          </a:solidFill>
          <a:ln w="50800">
            <a:noFill/>
          </a:ln>
          <a:effectLst>
            <a:outerShdw blurRad="114300" dist="50800" dir="2700000" algn="tl" rotWithShape="0">
              <a:schemeClr val="tx1">
                <a:alpha val="3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chemeClr val="bg1"/>
              </a:solidFill>
              <a:latin typeface="+mn-ea"/>
              <a:cs typeface="+mn-ea"/>
            </a:endParaRPr>
          </a:p>
        </p:txBody>
      </p:sp>
      <p:sp>
        <p:nvSpPr>
          <p:cNvPr id="27" name="椭圆 26"/>
          <p:cNvSpPr/>
          <p:nvPr/>
        </p:nvSpPr>
        <p:spPr>
          <a:xfrm>
            <a:off x="6495432" y="1264442"/>
            <a:ext cx="281133" cy="281133"/>
          </a:xfrm>
          <a:prstGeom prst="ellipse">
            <a:avLst/>
          </a:prstGeom>
          <a:solidFill>
            <a:schemeClr val="bg1">
              <a:lumMod val="95000"/>
            </a:schemeClr>
          </a:solidFill>
          <a:ln w="50800">
            <a:noFill/>
          </a:ln>
          <a:effectLst>
            <a:outerShdw blurRad="114300" dist="50800" dir="2700000" algn="tl" rotWithShape="0">
              <a:schemeClr val="tx1">
                <a:alpha val="3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chemeClr val="bg1"/>
              </a:solidFill>
              <a:latin typeface="+mn-ea"/>
              <a:cs typeface="+mn-ea"/>
            </a:endParaRPr>
          </a:p>
        </p:txBody>
      </p:sp>
      <p:sp>
        <p:nvSpPr>
          <p:cNvPr id="28" name="椭圆 27"/>
          <p:cNvSpPr/>
          <p:nvPr/>
        </p:nvSpPr>
        <p:spPr>
          <a:xfrm>
            <a:off x="8622039" y="1203540"/>
            <a:ext cx="281133" cy="281133"/>
          </a:xfrm>
          <a:prstGeom prst="ellipse">
            <a:avLst/>
          </a:prstGeom>
          <a:solidFill>
            <a:schemeClr val="bg1">
              <a:lumMod val="95000"/>
            </a:schemeClr>
          </a:solidFill>
          <a:ln w="50800">
            <a:noFill/>
          </a:ln>
          <a:effectLst>
            <a:outerShdw blurRad="114300" dist="50800" dir="2700000" algn="tl" rotWithShape="0">
              <a:schemeClr val="tx1">
                <a:alpha val="3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chemeClr val="bg1"/>
              </a:solidFill>
              <a:latin typeface="+mn-ea"/>
              <a:cs typeface="+mn-ea"/>
            </a:endParaRPr>
          </a:p>
        </p:txBody>
      </p:sp>
      <p:sp>
        <p:nvSpPr>
          <p:cNvPr id="29" name="文本框 28"/>
          <p:cNvSpPr txBox="1"/>
          <p:nvPr/>
        </p:nvSpPr>
        <p:spPr>
          <a:xfrm>
            <a:off x="1007664" y="1203540"/>
            <a:ext cx="1112119" cy="261610"/>
          </a:xfrm>
          <a:prstGeom prst="rect">
            <a:avLst/>
          </a:prstGeom>
          <a:noFill/>
        </p:spPr>
        <p:txBody>
          <a:bodyPr wrap="square" rtlCol="0">
            <a:spAutoFit/>
          </a:bodyPr>
          <a:lstStyle/>
          <a:p>
            <a:pPr algn="ctr"/>
            <a:r>
              <a:rPr lang="en-US" altLang="zh-CN" sz="1100" dirty="0">
                <a:solidFill>
                  <a:schemeClr val="bg1"/>
                </a:solidFill>
                <a:latin typeface="+mn-ea"/>
                <a:cs typeface="+mn-ea"/>
              </a:rPr>
              <a:t>Since</a:t>
            </a:r>
          </a:p>
        </p:txBody>
      </p:sp>
      <p:grpSp>
        <p:nvGrpSpPr>
          <p:cNvPr id="30" name="组合 29"/>
          <p:cNvGrpSpPr/>
          <p:nvPr/>
        </p:nvGrpSpPr>
        <p:grpSpPr>
          <a:xfrm>
            <a:off x="2468723" y="3043894"/>
            <a:ext cx="2038928" cy="519687"/>
            <a:chOff x="2291100" y="4860345"/>
            <a:chExt cx="2038928" cy="519686"/>
          </a:xfrm>
        </p:grpSpPr>
        <p:sp>
          <p:nvSpPr>
            <p:cNvPr id="31" name="文本框 30"/>
            <p:cNvSpPr txBox="1"/>
            <p:nvPr/>
          </p:nvSpPr>
          <p:spPr>
            <a:xfrm>
              <a:off x="2291100" y="4860345"/>
              <a:ext cx="770361" cy="307776"/>
            </a:xfrm>
            <a:prstGeom prst="rect">
              <a:avLst/>
            </a:prstGeom>
            <a:noFill/>
          </p:spPr>
          <p:txBody>
            <a:bodyPr wrap="square" rtlCol="0">
              <a:spAutoFit/>
            </a:bodyPr>
            <a:lstStyle>
              <a:defPPr>
                <a:defRPr lang="zh-CN"/>
              </a:defPPr>
              <a:lvl1pPr algn="ctr">
                <a:defRPr sz="1100">
                  <a:solidFill>
                    <a:schemeClr val="tx1">
                      <a:lumMod val="50000"/>
                      <a:lumOff val="50000"/>
                    </a:schemeClr>
                  </a:solidFill>
                  <a:latin typeface="ITC Avant Garde Std Md" panose="020B0602020202020204" pitchFamily="34" charset="0"/>
                </a:defRPr>
              </a:lvl1pPr>
            </a:lstStyle>
            <a:p>
              <a:pPr algn="l"/>
              <a:endParaRPr lang="zh-CN" altLang="en-US" sz="1400" dirty="0">
                <a:solidFill>
                  <a:schemeClr val="bg1"/>
                </a:solidFill>
                <a:latin typeface="+mn-ea"/>
                <a:cs typeface="+mn-ea"/>
              </a:endParaRPr>
            </a:p>
          </p:txBody>
        </p:sp>
        <p:sp>
          <p:nvSpPr>
            <p:cNvPr id="32" name="文本框 31"/>
            <p:cNvSpPr txBox="1"/>
            <p:nvPr/>
          </p:nvSpPr>
          <p:spPr bwMode="auto">
            <a:xfrm>
              <a:off x="2291100" y="5071037"/>
              <a:ext cx="2038928" cy="308994"/>
            </a:xfrm>
            <a:prstGeom prst="rect">
              <a:avLst/>
            </a:prstGeom>
            <a:noFill/>
          </p:spPr>
          <p:txBody>
            <a:bodyPr wrap="square">
              <a:spAutoFit/>
            </a:bodyPr>
            <a:lstStyle/>
            <a:p>
              <a:pPr>
                <a:lnSpc>
                  <a:spcPct val="130000"/>
                </a:lnSpc>
                <a:defRPr/>
              </a:pPr>
              <a:endParaRPr lang="zh-CN" altLang="en-US" sz="1200" dirty="0">
                <a:solidFill>
                  <a:schemeClr val="bg1"/>
                </a:solidFill>
                <a:latin typeface="+mj-ea"/>
                <a:cs typeface="+mn-ea"/>
              </a:endParaRPr>
            </a:p>
          </p:txBody>
        </p:sp>
      </p:grpSp>
      <p:sp>
        <p:nvSpPr>
          <p:cNvPr id="35" name="文本框 34"/>
          <p:cNvSpPr txBox="1"/>
          <p:nvPr/>
        </p:nvSpPr>
        <p:spPr bwMode="auto">
          <a:xfrm>
            <a:off x="6380281" y="3254594"/>
            <a:ext cx="2038928" cy="308996"/>
          </a:xfrm>
          <a:prstGeom prst="rect">
            <a:avLst/>
          </a:prstGeom>
          <a:noFill/>
        </p:spPr>
        <p:txBody>
          <a:bodyPr wrap="square">
            <a:spAutoFit/>
          </a:bodyPr>
          <a:lstStyle/>
          <a:p>
            <a:pPr>
              <a:lnSpc>
                <a:spcPct val="130000"/>
              </a:lnSpc>
              <a:defRPr/>
            </a:pPr>
            <a:endParaRPr lang="zh-CN" altLang="en-US" sz="1200" dirty="0">
              <a:solidFill>
                <a:schemeClr val="bg1"/>
              </a:solidFill>
              <a:latin typeface="+mn-ea"/>
              <a:cs typeface="+mn-ea"/>
            </a:endParaRPr>
          </a:p>
        </p:txBody>
      </p:sp>
      <p:sp>
        <p:nvSpPr>
          <p:cNvPr id="38" name="文本框 37"/>
          <p:cNvSpPr txBox="1"/>
          <p:nvPr/>
        </p:nvSpPr>
        <p:spPr bwMode="auto">
          <a:xfrm>
            <a:off x="3500019" y="2100248"/>
            <a:ext cx="2038928" cy="308995"/>
          </a:xfrm>
          <a:prstGeom prst="rect">
            <a:avLst/>
          </a:prstGeom>
          <a:noFill/>
        </p:spPr>
        <p:txBody>
          <a:bodyPr wrap="square">
            <a:spAutoFit/>
          </a:bodyPr>
          <a:lstStyle/>
          <a:p>
            <a:pPr>
              <a:lnSpc>
                <a:spcPct val="130000"/>
              </a:lnSpc>
              <a:defRPr/>
            </a:pPr>
            <a:endParaRPr lang="zh-CN" altLang="en-US" sz="1200" dirty="0">
              <a:solidFill>
                <a:schemeClr val="bg1"/>
              </a:solidFill>
              <a:latin typeface="+mj-ea"/>
              <a:cs typeface="+mn-ea"/>
            </a:endParaRPr>
          </a:p>
        </p:txBody>
      </p:sp>
      <p:sp>
        <p:nvSpPr>
          <p:cNvPr id="41" name="文本框 40"/>
          <p:cNvSpPr txBox="1"/>
          <p:nvPr/>
        </p:nvSpPr>
        <p:spPr bwMode="auto">
          <a:xfrm>
            <a:off x="8496267" y="2103525"/>
            <a:ext cx="2038928" cy="308995"/>
          </a:xfrm>
          <a:prstGeom prst="rect">
            <a:avLst/>
          </a:prstGeom>
          <a:noFill/>
        </p:spPr>
        <p:txBody>
          <a:bodyPr wrap="square">
            <a:spAutoFit/>
          </a:bodyPr>
          <a:lstStyle/>
          <a:p>
            <a:pPr>
              <a:lnSpc>
                <a:spcPct val="130000"/>
              </a:lnSpc>
              <a:defRPr/>
            </a:pPr>
            <a:endParaRPr lang="zh-CN" altLang="en-US" sz="1200" dirty="0">
              <a:solidFill>
                <a:schemeClr val="bg1"/>
              </a:solidFill>
              <a:latin typeface="+mn-ea"/>
              <a:cs typeface="+mn-ea"/>
            </a:endParaRPr>
          </a:p>
        </p:txBody>
      </p:sp>
      <p:sp>
        <p:nvSpPr>
          <p:cNvPr id="42" name="矩形 41"/>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3 </a:t>
            </a:r>
            <a:r>
              <a:rPr lang="zh-CN" altLang="en-US" sz="3600" b="1" dirty="0" smtClean="0">
                <a:solidFill>
                  <a:srgbClr val="FFFFFF"/>
                </a:solidFill>
                <a:latin typeface="+mn-ea"/>
                <a:cs typeface="+mn-ea"/>
              </a:rPr>
              <a:t>项目成果展示</a:t>
            </a:r>
            <a:endParaRPr lang="zh-CN" altLang="en-US" sz="3600" b="1" dirty="0">
              <a:solidFill>
                <a:srgbClr val="FFFFFF"/>
              </a:solidFill>
              <a:latin typeface="+mn-ea"/>
              <a:cs typeface="+mn-ea"/>
            </a:endParaRPr>
          </a:p>
        </p:txBody>
      </p:sp>
      <p:sp>
        <p:nvSpPr>
          <p:cNvPr id="43" name="文本框 42"/>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2" name="矩形 1"/>
          <p:cNvSpPr/>
          <p:nvPr/>
        </p:nvSpPr>
        <p:spPr>
          <a:xfrm>
            <a:off x="4134442" y="4792800"/>
            <a:ext cx="5381289" cy="923330"/>
          </a:xfrm>
          <a:prstGeom prst="rect">
            <a:avLst/>
          </a:prstGeom>
        </p:spPr>
        <p:txBody>
          <a:bodyPr wrap="square">
            <a:spAutoFit/>
          </a:bodyPr>
          <a:lstStyle/>
          <a:p>
            <a:r>
              <a:rPr lang="zh-CN" altLang="en-US" dirty="0">
                <a:solidFill>
                  <a:srgbClr val="90B9D1"/>
                </a:solidFill>
                <a:latin typeface="微软雅黑" panose="020B0503020204020204" pitchFamily="34" charset="-122"/>
                <a:ea typeface="微软雅黑" panose="020B0503020204020204" pitchFamily="34" charset="-122"/>
              </a:rPr>
              <a:t>首次进入，显示欢迎使用天气查询</a:t>
            </a:r>
            <a:r>
              <a:rPr lang="en-US" altLang="zh-CN" dirty="0">
                <a:solidFill>
                  <a:srgbClr val="90B9D1"/>
                </a:solidFill>
                <a:latin typeface="微软雅黑" panose="020B0503020204020204" pitchFamily="34" charset="-122"/>
                <a:ea typeface="微软雅黑" panose="020B0503020204020204" pitchFamily="34" charset="-122"/>
              </a:rPr>
              <a:t>APP</a:t>
            </a:r>
            <a:r>
              <a:rPr lang="zh-CN" altLang="en-US" dirty="0">
                <a:solidFill>
                  <a:srgbClr val="90B9D1"/>
                </a:solidFill>
                <a:latin typeface="微软雅黑" panose="020B0503020204020204" pitchFamily="34" charset="-122"/>
                <a:ea typeface="微软雅黑" panose="020B0503020204020204" pitchFamily="34" charset="-122"/>
              </a:rPr>
              <a:t>，设置初始城市，并进行默认</a:t>
            </a:r>
          </a:p>
          <a:p>
            <a:r>
              <a:rPr lang="zh-CN" altLang="en-US" dirty="0">
                <a:solidFill>
                  <a:srgbClr val="90B9D1"/>
                </a:solidFill>
                <a:latin typeface="微软雅黑" panose="020B0503020204020204" pitchFamily="34" charset="-122"/>
                <a:ea typeface="微软雅黑" panose="020B0503020204020204" pitchFamily="34" charset="-122"/>
              </a:rPr>
              <a:t>再次进入，首先会看见默认城市天气</a:t>
            </a:r>
            <a:endParaRPr lang="zh-CN" altLang="en-US" dirty="0">
              <a:solidFill>
                <a:srgbClr val="90B9D1"/>
              </a:solidFill>
              <a:latin typeface="微软雅黑" panose="020B0503020204020204" pitchFamily="34" charset="-122"/>
              <a:ea typeface="微软雅黑" panose="020B0503020204020204" pitchFamily="34" charset="-122"/>
            </a:endParaRPr>
          </a:p>
        </p:txBody>
      </p:sp>
      <p:pic>
        <p:nvPicPr>
          <p:cNvPr id="44" name="图片占位符 4"/>
          <p:cNvPicPr>
            <a:picLocks noChangeAspect="1"/>
          </p:cNvPicPr>
          <p:nvPr/>
        </p:nvPicPr>
        <p:blipFill>
          <a:blip r:embed="rId3"/>
          <a:stretch>
            <a:fillRect/>
          </a:stretch>
        </p:blipFill>
        <p:spPr>
          <a:xfrm>
            <a:off x="3306115" y="2192289"/>
            <a:ext cx="5291455" cy="1776730"/>
          </a:xfrm>
          <a:prstGeom prst="rect">
            <a:avLst/>
          </a:prstGeom>
        </p:spPr>
      </p:pic>
    </p:spTree>
    <p:extLst>
      <p:ext uri="{BB962C8B-B14F-4D97-AF65-F5344CB8AC3E}">
        <p14:creationId xmlns:p14="http://schemas.microsoft.com/office/powerpoint/2010/main" val="4249173299"/>
      </p:ext>
    </p:extLst>
  </p:cSld>
  <p:clrMapOvr>
    <a:masterClrMapping/>
  </p:clrMapOvr>
  <p:transition spd="slow">
    <p:pull dir="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4" accel="60000" fill="hold" nodeType="afterEffect" p14:presetBounceEnd="40000">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14:bounceEnd="40000">
                                          <p:cBhvr additive="base">
                                            <p:cTn id="11" dur="500" fill="hold"/>
                                            <p:tgtEl>
                                              <p:spTgt spid="10"/>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6" presetClass="entr" presetSubtype="42"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arn(outHorizontal)">
                                          <p:cBhvr>
                                            <p:cTn id="16" dur="500"/>
                                            <p:tgtEl>
                                              <p:spTgt spid="22"/>
                                            </p:tgtEl>
                                          </p:cBhvr>
                                        </p:animEffect>
                                      </p:childTnLst>
                                    </p:cTn>
                                  </p:par>
                                </p:childTnLst>
                              </p:cTn>
                            </p:par>
                            <p:par>
                              <p:cTn id="17" fill="hold">
                                <p:stCondLst>
                                  <p:cond delay="1500"/>
                                </p:stCondLst>
                                <p:childTnLst>
                                  <p:par>
                                    <p:cTn id="18" presetID="16" presetClass="entr" presetSubtype="42"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barn(outHorizontal)">
                                          <p:cBhvr>
                                            <p:cTn id="20" dur="500"/>
                                            <p:tgtEl>
                                              <p:spTgt spid="23"/>
                                            </p:tgtEl>
                                          </p:cBhvr>
                                        </p:animEffect>
                                      </p:childTnLst>
                                    </p:cTn>
                                  </p:par>
                                </p:childTnLst>
                              </p:cTn>
                            </p:par>
                            <p:par>
                              <p:cTn id="21" fill="hold">
                                <p:stCondLst>
                                  <p:cond delay="2000"/>
                                </p:stCondLst>
                                <p:childTnLst>
                                  <p:par>
                                    <p:cTn id="22" presetID="16" presetClass="entr" presetSubtype="42"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barn(outHorizontal)">
                                          <p:cBhvr>
                                            <p:cTn id="24" dur="500"/>
                                            <p:tgtEl>
                                              <p:spTgt spid="24"/>
                                            </p:tgtEl>
                                          </p:cBhvr>
                                        </p:animEffect>
                                      </p:childTnLst>
                                    </p:cTn>
                                  </p:par>
                                </p:childTnLst>
                              </p:cTn>
                            </p:par>
                            <p:par>
                              <p:cTn id="25" fill="hold">
                                <p:stCondLst>
                                  <p:cond delay="2500"/>
                                </p:stCondLst>
                                <p:childTnLst>
                                  <p:par>
                                    <p:cTn id="26" presetID="53" presetClass="entr" presetSubtype="16" fill="hold" grpId="0" nodeType="afterEffect">
                                      <p:stCondLst>
                                        <p:cond delay="0"/>
                                      </p:stCondLst>
                                      <p:iterate type="lt">
                                        <p:tmPct val="10000"/>
                                      </p:iterate>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childTnLst>
                                    </p:cTn>
                                  </p:par>
                                </p:childTnLst>
                              </p:cTn>
                            </p:par>
                            <p:par>
                              <p:cTn id="31" fill="hold">
                                <p:stCondLst>
                                  <p:cond delay="3200"/>
                                </p:stCondLst>
                                <p:childTnLst>
                                  <p:par>
                                    <p:cTn id="32" presetID="22" presetClass="entr" presetSubtype="8"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3300"/>
                                            <p:tgtEl>
                                              <p:spTgt spid="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10" presetClass="entr" presetSubtype="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par>
                                    <p:cTn id="43" presetID="53" presetClass="entr" presetSubtype="16" fill="hold" grpId="0" nodeType="withEffect">
                                      <p:stCondLst>
                                        <p:cond delay="700"/>
                                      </p:stCondLst>
                                      <p:childTnLst>
                                        <p:set>
                                          <p:cBhvr>
                                            <p:cTn id="44" dur="1" fill="hold">
                                              <p:stCondLst>
                                                <p:cond delay="0"/>
                                              </p:stCondLst>
                                            </p:cTn>
                                            <p:tgtEl>
                                              <p:spTgt spid="26"/>
                                            </p:tgtEl>
                                            <p:attrNameLst>
                                              <p:attrName>style.visibility</p:attrName>
                                            </p:attrNameLst>
                                          </p:cBhvr>
                                          <p:to>
                                            <p:strVal val="visible"/>
                                          </p:to>
                                        </p:set>
                                        <p:anim calcmode="lin" valueType="num">
                                          <p:cBhvr>
                                            <p:cTn id="45" dur="500" fill="hold"/>
                                            <p:tgtEl>
                                              <p:spTgt spid="26"/>
                                            </p:tgtEl>
                                            <p:attrNameLst>
                                              <p:attrName>ppt_w</p:attrName>
                                            </p:attrNameLst>
                                          </p:cBhvr>
                                          <p:tavLst>
                                            <p:tav tm="0">
                                              <p:val>
                                                <p:fltVal val="0"/>
                                              </p:val>
                                            </p:tav>
                                            <p:tav tm="100000">
                                              <p:val>
                                                <p:strVal val="#ppt_w"/>
                                              </p:val>
                                            </p:tav>
                                          </p:tavLst>
                                        </p:anim>
                                        <p:anim calcmode="lin" valueType="num">
                                          <p:cBhvr>
                                            <p:cTn id="46" dur="500" fill="hold"/>
                                            <p:tgtEl>
                                              <p:spTgt spid="26"/>
                                            </p:tgtEl>
                                            <p:attrNameLst>
                                              <p:attrName>ppt_h</p:attrName>
                                            </p:attrNameLst>
                                          </p:cBhvr>
                                          <p:tavLst>
                                            <p:tav tm="0">
                                              <p:val>
                                                <p:fltVal val="0"/>
                                              </p:val>
                                            </p:tav>
                                            <p:tav tm="100000">
                                              <p:val>
                                                <p:strVal val="#ppt_h"/>
                                              </p:val>
                                            </p:tav>
                                          </p:tavLst>
                                        </p:anim>
                                        <p:animEffect transition="in" filter="fade">
                                          <p:cBhvr>
                                            <p:cTn id="47" dur="500"/>
                                            <p:tgtEl>
                                              <p:spTgt spid="26"/>
                                            </p:tgtEl>
                                          </p:cBhvr>
                                        </p:animEffect>
                                      </p:childTnLst>
                                    </p:cTn>
                                  </p:par>
                                  <p:par>
                                    <p:cTn id="48" presetID="53" presetClass="entr" presetSubtype="16" fill="hold" grpId="0" nodeType="withEffect">
                                      <p:stCondLst>
                                        <p:cond delay="1400"/>
                                      </p:stCondLst>
                                      <p:childTnLst>
                                        <p:set>
                                          <p:cBhvr>
                                            <p:cTn id="49" dur="1" fill="hold">
                                              <p:stCondLst>
                                                <p:cond delay="0"/>
                                              </p:stCondLst>
                                            </p:cTn>
                                            <p:tgtEl>
                                              <p:spTgt spid="27"/>
                                            </p:tgtEl>
                                            <p:attrNameLst>
                                              <p:attrName>style.visibility</p:attrName>
                                            </p:attrNameLst>
                                          </p:cBhvr>
                                          <p:to>
                                            <p:strVal val="visible"/>
                                          </p:to>
                                        </p:set>
                                        <p:anim calcmode="lin" valueType="num">
                                          <p:cBhvr>
                                            <p:cTn id="50" dur="500" fill="hold"/>
                                            <p:tgtEl>
                                              <p:spTgt spid="27"/>
                                            </p:tgtEl>
                                            <p:attrNameLst>
                                              <p:attrName>ppt_w</p:attrName>
                                            </p:attrNameLst>
                                          </p:cBhvr>
                                          <p:tavLst>
                                            <p:tav tm="0">
                                              <p:val>
                                                <p:fltVal val="0"/>
                                              </p:val>
                                            </p:tav>
                                            <p:tav tm="100000">
                                              <p:val>
                                                <p:strVal val="#ppt_w"/>
                                              </p:val>
                                            </p:tav>
                                          </p:tavLst>
                                        </p:anim>
                                        <p:anim calcmode="lin" valueType="num">
                                          <p:cBhvr>
                                            <p:cTn id="51" dur="500" fill="hold"/>
                                            <p:tgtEl>
                                              <p:spTgt spid="27"/>
                                            </p:tgtEl>
                                            <p:attrNameLst>
                                              <p:attrName>ppt_h</p:attrName>
                                            </p:attrNameLst>
                                          </p:cBhvr>
                                          <p:tavLst>
                                            <p:tav tm="0">
                                              <p:val>
                                                <p:fltVal val="0"/>
                                              </p:val>
                                            </p:tav>
                                            <p:tav tm="100000">
                                              <p:val>
                                                <p:strVal val="#ppt_h"/>
                                              </p:val>
                                            </p:tav>
                                          </p:tavLst>
                                        </p:anim>
                                        <p:animEffect transition="in" filter="fade">
                                          <p:cBhvr>
                                            <p:cTn id="52" dur="500"/>
                                            <p:tgtEl>
                                              <p:spTgt spid="27"/>
                                            </p:tgtEl>
                                          </p:cBhvr>
                                        </p:animEffect>
                                      </p:childTnLst>
                                    </p:cTn>
                                  </p:par>
                                  <p:par>
                                    <p:cTn id="53" presetID="53" presetClass="entr" presetSubtype="16" fill="hold" grpId="0" nodeType="withEffect">
                                      <p:stCondLst>
                                        <p:cond delay="2100"/>
                                      </p:stCondLst>
                                      <p:childTnLst>
                                        <p:set>
                                          <p:cBhvr>
                                            <p:cTn id="54" dur="1" fill="hold">
                                              <p:stCondLst>
                                                <p:cond delay="0"/>
                                              </p:stCondLst>
                                            </p:cTn>
                                            <p:tgtEl>
                                              <p:spTgt spid="28"/>
                                            </p:tgtEl>
                                            <p:attrNameLst>
                                              <p:attrName>style.visibility</p:attrName>
                                            </p:attrNameLst>
                                          </p:cBhvr>
                                          <p:to>
                                            <p:strVal val="visible"/>
                                          </p:to>
                                        </p:set>
                                        <p:anim calcmode="lin" valueType="num">
                                          <p:cBhvr>
                                            <p:cTn id="55" dur="500" fill="hold"/>
                                            <p:tgtEl>
                                              <p:spTgt spid="28"/>
                                            </p:tgtEl>
                                            <p:attrNameLst>
                                              <p:attrName>ppt_w</p:attrName>
                                            </p:attrNameLst>
                                          </p:cBhvr>
                                          <p:tavLst>
                                            <p:tav tm="0">
                                              <p:val>
                                                <p:fltVal val="0"/>
                                              </p:val>
                                            </p:tav>
                                            <p:tav tm="100000">
                                              <p:val>
                                                <p:strVal val="#ppt_w"/>
                                              </p:val>
                                            </p:tav>
                                          </p:tavLst>
                                        </p:anim>
                                        <p:anim calcmode="lin" valueType="num">
                                          <p:cBhvr>
                                            <p:cTn id="56" dur="500" fill="hold"/>
                                            <p:tgtEl>
                                              <p:spTgt spid="28"/>
                                            </p:tgtEl>
                                            <p:attrNameLst>
                                              <p:attrName>ppt_h</p:attrName>
                                            </p:attrNameLst>
                                          </p:cBhvr>
                                          <p:tavLst>
                                            <p:tav tm="0">
                                              <p:val>
                                                <p:fltVal val="0"/>
                                              </p:val>
                                            </p:tav>
                                            <p:tav tm="100000">
                                              <p:val>
                                                <p:strVal val="#ppt_h"/>
                                              </p:val>
                                            </p:tav>
                                          </p:tavLst>
                                        </p:anim>
                                        <p:animEffect transition="in" filter="fade">
                                          <p:cBhvr>
                                            <p:cTn id="57" dur="500"/>
                                            <p:tgtEl>
                                              <p:spTgt spid="28"/>
                                            </p:tgtEl>
                                          </p:cBhvr>
                                        </p:animEffect>
                                      </p:childTnLst>
                                    </p:cTn>
                                  </p:par>
                                </p:childTnLst>
                              </p:cTn>
                            </p:par>
                            <p:par>
                              <p:cTn id="58" fill="hold">
                                <p:stCondLst>
                                  <p:cond delay="6500"/>
                                </p:stCondLst>
                                <p:childTnLst>
                                  <p:par>
                                    <p:cTn id="59" presetID="22" presetClass="entr" presetSubtype="4" fill="hold" grpId="0" nodeType="after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wipe(down)">
                                          <p:cBhvr>
                                            <p:cTn id="61"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p:bldP spid="4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4" accel="6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6" presetClass="entr" presetSubtype="42"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arn(outHorizontal)">
                                          <p:cBhvr>
                                            <p:cTn id="16" dur="500"/>
                                            <p:tgtEl>
                                              <p:spTgt spid="22"/>
                                            </p:tgtEl>
                                          </p:cBhvr>
                                        </p:animEffect>
                                      </p:childTnLst>
                                    </p:cTn>
                                  </p:par>
                                </p:childTnLst>
                              </p:cTn>
                            </p:par>
                            <p:par>
                              <p:cTn id="17" fill="hold">
                                <p:stCondLst>
                                  <p:cond delay="1500"/>
                                </p:stCondLst>
                                <p:childTnLst>
                                  <p:par>
                                    <p:cTn id="18" presetID="16" presetClass="entr" presetSubtype="42"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barn(outHorizontal)">
                                          <p:cBhvr>
                                            <p:cTn id="20" dur="500"/>
                                            <p:tgtEl>
                                              <p:spTgt spid="23"/>
                                            </p:tgtEl>
                                          </p:cBhvr>
                                        </p:animEffect>
                                      </p:childTnLst>
                                    </p:cTn>
                                  </p:par>
                                </p:childTnLst>
                              </p:cTn>
                            </p:par>
                            <p:par>
                              <p:cTn id="21" fill="hold">
                                <p:stCondLst>
                                  <p:cond delay="2000"/>
                                </p:stCondLst>
                                <p:childTnLst>
                                  <p:par>
                                    <p:cTn id="22" presetID="16" presetClass="entr" presetSubtype="42"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barn(outHorizontal)">
                                          <p:cBhvr>
                                            <p:cTn id="24" dur="500"/>
                                            <p:tgtEl>
                                              <p:spTgt spid="24"/>
                                            </p:tgtEl>
                                          </p:cBhvr>
                                        </p:animEffect>
                                      </p:childTnLst>
                                    </p:cTn>
                                  </p:par>
                                </p:childTnLst>
                              </p:cTn>
                            </p:par>
                            <p:par>
                              <p:cTn id="25" fill="hold">
                                <p:stCondLst>
                                  <p:cond delay="2500"/>
                                </p:stCondLst>
                                <p:childTnLst>
                                  <p:par>
                                    <p:cTn id="26" presetID="53" presetClass="entr" presetSubtype="16" fill="hold" grpId="0" nodeType="afterEffect">
                                      <p:stCondLst>
                                        <p:cond delay="0"/>
                                      </p:stCondLst>
                                      <p:iterate type="lt">
                                        <p:tmPct val="10000"/>
                                      </p:iterate>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childTnLst>
                                    </p:cTn>
                                  </p:par>
                                </p:childTnLst>
                              </p:cTn>
                            </p:par>
                            <p:par>
                              <p:cTn id="31" fill="hold">
                                <p:stCondLst>
                                  <p:cond delay="3200"/>
                                </p:stCondLst>
                                <p:childTnLst>
                                  <p:par>
                                    <p:cTn id="32" presetID="22" presetClass="entr" presetSubtype="8"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3300"/>
                                            <p:tgtEl>
                                              <p:spTgt spid="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10" presetClass="entr" presetSubtype="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par>
                                    <p:cTn id="43" presetID="53" presetClass="entr" presetSubtype="16" fill="hold" grpId="0" nodeType="withEffect">
                                      <p:stCondLst>
                                        <p:cond delay="700"/>
                                      </p:stCondLst>
                                      <p:childTnLst>
                                        <p:set>
                                          <p:cBhvr>
                                            <p:cTn id="44" dur="1" fill="hold">
                                              <p:stCondLst>
                                                <p:cond delay="0"/>
                                              </p:stCondLst>
                                            </p:cTn>
                                            <p:tgtEl>
                                              <p:spTgt spid="26"/>
                                            </p:tgtEl>
                                            <p:attrNameLst>
                                              <p:attrName>style.visibility</p:attrName>
                                            </p:attrNameLst>
                                          </p:cBhvr>
                                          <p:to>
                                            <p:strVal val="visible"/>
                                          </p:to>
                                        </p:set>
                                        <p:anim calcmode="lin" valueType="num">
                                          <p:cBhvr>
                                            <p:cTn id="45" dur="500" fill="hold"/>
                                            <p:tgtEl>
                                              <p:spTgt spid="26"/>
                                            </p:tgtEl>
                                            <p:attrNameLst>
                                              <p:attrName>ppt_w</p:attrName>
                                            </p:attrNameLst>
                                          </p:cBhvr>
                                          <p:tavLst>
                                            <p:tav tm="0">
                                              <p:val>
                                                <p:fltVal val="0"/>
                                              </p:val>
                                            </p:tav>
                                            <p:tav tm="100000">
                                              <p:val>
                                                <p:strVal val="#ppt_w"/>
                                              </p:val>
                                            </p:tav>
                                          </p:tavLst>
                                        </p:anim>
                                        <p:anim calcmode="lin" valueType="num">
                                          <p:cBhvr>
                                            <p:cTn id="46" dur="500" fill="hold"/>
                                            <p:tgtEl>
                                              <p:spTgt spid="26"/>
                                            </p:tgtEl>
                                            <p:attrNameLst>
                                              <p:attrName>ppt_h</p:attrName>
                                            </p:attrNameLst>
                                          </p:cBhvr>
                                          <p:tavLst>
                                            <p:tav tm="0">
                                              <p:val>
                                                <p:fltVal val="0"/>
                                              </p:val>
                                            </p:tav>
                                            <p:tav tm="100000">
                                              <p:val>
                                                <p:strVal val="#ppt_h"/>
                                              </p:val>
                                            </p:tav>
                                          </p:tavLst>
                                        </p:anim>
                                        <p:animEffect transition="in" filter="fade">
                                          <p:cBhvr>
                                            <p:cTn id="47" dur="500"/>
                                            <p:tgtEl>
                                              <p:spTgt spid="26"/>
                                            </p:tgtEl>
                                          </p:cBhvr>
                                        </p:animEffect>
                                      </p:childTnLst>
                                    </p:cTn>
                                  </p:par>
                                  <p:par>
                                    <p:cTn id="48" presetID="53" presetClass="entr" presetSubtype="16" fill="hold" grpId="0" nodeType="withEffect">
                                      <p:stCondLst>
                                        <p:cond delay="1400"/>
                                      </p:stCondLst>
                                      <p:childTnLst>
                                        <p:set>
                                          <p:cBhvr>
                                            <p:cTn id="49" dur="1" fill="hold">
                                              <p:stCondLst>
                                                <p:cond delay="0"/>
                                              </p:stCondLst>
                                            </p:cTn>
                                            <p:tgtEl>
                                              <p:spTgt spid="27"/>
                                            </p:tgtEl>
                                            <p:attrNameLst>
                                              <p:attrName>style.visibility</p:attrName>
                                            </p:attrNameLst>
                                          </p:cBhvr>
                                          <p:to>
                                            <p:strVal val="visible"/>
                                          </p:to>
                                        </p:set>
                                        <p:anim calcmode="lin" valueType="num">
                                          <p:cBhvr>
                                            <p:cTn id="50" dur="500" fill="hold"/>
                                            <p:tgtEl>
                                              <p:spTgt spid="27"/>
                                            </p:tgtEl>
                                            <p:attrNameLst>
                                              <p:attrName>ppt_w</p:attrName>
                                            </p:attrNameLst>
                                          </p:cBhvr>
                                          <p:tavLst>
                                            <p:tav tm="0">
                                              <p:val>
                                                <p:fltVal val="0"/>
                                              </p:val>
                                            </p:tav>
                                            <p:tav tm="100000">
                                              <p:val>
                                                <p:strVal val="#ppt_w"/>
                                              </p:val>
                                            </p:tav>
                                          </p:tavLst>
                                        </p:anim>
                                        <p:anim calcmode="lin" valueType="num">
                                          <p:cBhvr>
                                            <p:cTn id="51" dur="500" fill="hold"/>
                                            <p:tgtEl>
                                              <p:spTgt spid="27"/>
                                            </p:tgtEl>
                                            <p:attrNameLst>
                                              <p:attrName>ppt_h</p:attrName>
                                            </p:attrNameLst>
                                          </p:cBhvr>
                                          <p:tavLst>
                                            <p:tav tm="0">
                                              <p:val>
                                                <p:fltVal val="0"/>
                                              </p:val>
                                            </p:tav>
                                            <p:tav tm="100000">
                                              <p:val>
                                                <p:strVal val="#ppt_h"/>
                                              </p:val>
                                            </p:tav>
                                          </p:tavLst>
                                        </p:anim>
                                        <p:animEffect transition="in" filter="fade">
                                          <p:cBhvr>
                                            <p:cTn id="52" dur="500"/>
                                            <p:tgtEl>
                                              <p:spTgt spid="27"/>
                                            </p:tgtEl>
                                          </p:cBhvr>
                                        </p:animEffect>
                                      </p:childTnLst>
                                    </p:cTn>
                                  </p:par>
                                  <p:par>
                                    <p:cTn id="53" presetID="53" presetClass="entr" presetSubtype="16" fill="hold" grpId="0" nodeType="withEffect">
                                      <p:stCondLst>
                                        <p:cond delay="2100"/>
                                      </p:stCondLst>
                                      <p:childTnLst>
                                        <p:set>
                                          <p:cBhvr>
                                            <p:cTn id="54" dur="1" fill="hold">
                                              <p:stCondLst>
                                                <p:cond delay="0"/>
                                              </p:stCondLst>
                                            </p:cTn>
                                            <p:tgtEl>
                                              <p:spTgt spid="28"/>
                                            </p:tgtEl>
                                            <p:attrNameLst>
                                              <p:attrName>style.visibility</p:attrName>
                                            </p:attrNameLst>
                                          </p:cBhvr>
                                          <p:to>
                                            <p:strVal val="visible"/>
                                          </p:to>
                                        </p:set>
                                        <p:anim calcmode="lin" valueType="num">
                                          <p:cBhvr>
                                            <p:cTn id="55" dur="500" fill="hold"/>
                                            <p:tgtEl>
                                              <p:spTgt spid="28"/>
                                            </p:tgtEl>
                                            <p:attrNameLst>
                                              <p:attrName>ppt_w</p:attrName>
                                            </p:attrNameLst>
                                          </p:cBhvr>
                                          <p:tavLst>
                                            <p:tav tm="0">
                                              <p:val>
                                                <p:fltVal val="0"/>
                                              </p:val>
                                            </p:tav>
                                            <p:tav tm="100000">
                                              <p:val>
                                                <p:strVal val="#ppt_w"/>
                                              </p:val>
                                            </p:tav>
                                          </p:tavLst>
                                        </p:anim>
                                        <p:anim calcmode="lin" valueType="num">
                                          <p:cBhvr>
                                            <p:cTn id="56" dur="500" fill="hold"/>
                                            <p:tgtEl>
                                              <p:spTgt spid="28"/>
                                            </p:tgtEl>
                                            <p:attrNameLst>
                                              <p:attrName>ppt_h</p:attrName>
                                            </p:attrNameLst>
                                          </p:cBhvr>
                                          <p:tavLst>
                                            <p:tav tm="0">
                                              <p:val>
                                                <p:fltVal val="0"/>
                                              </p:val>
                                            </p:tav>
                                            <p:tav tm="100000">
                                              <p:val>
                                                <p:strVal val="#ppt_h"/>
                                              </p:val>
                                            </p:tav>
                                          </p:tavLst>
                                        </p:anim>
                                        <p:animEffect transition="in" filter="fade">
                                          <p:cBhvr>
                                            <p:cTn id="57" dur="500"/>
                                            <p:tgtEl>
                                              <p:spTgt spid="28"/>
                                            </p:tgtEl>
                                          </p:cBhvr>
                                        </p:animEffect>
                                      </p:childTnLst>
                                    </p:cTn>
                                  </p:par>
                                </p:childTnLst>
                              </p:cTn>
                            </p:par>
                            <p:par>
                              <p:cTn id="58" fill="hold">
                                <p:stCondLst>
                                  <p:cond delay="6500"/>
                                </p:stCondLst>
                                <p:childTnLst>
                                  <p:par>
                                    <p:cTn id="59" presetID="22" presetClass="entr" presetSubtype="4" fill="hold" grpId="0" nodeType="after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wipe(down)">
                                          <p:cBhvr>
                                            <p:cTn id="61"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p:bldP spid="43"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p:cNvPicPr>
            <a:picLocks noChangeAspect="1"/>
          </p:cNvPicPr>
          <p:nvPr/>
        </p:nvPicPr>
        <p:blipFill rotWithShape="1">
          <a:blip r:embed="rId3" cstate="print">
            <a:extLst>
              <a:ext uri="{28A0092B-C50C-407E-A947-70E740481C1C}">
                <a14:useLocalDpi xmlns:a14="http://schemas.microsoft.com/office/drawing/2010/main" val="0"/>
              </a:ext>
            </a:extLst>
          </a:blip>
          <a:srcRect b="13325"/>
          <a:stretch>
            <a:fillRect/>
          </a:stretch>
        </p:blipFill>
        <p:spPr>
          <a:xfrm>
            <a:off x="-559941" y="2581196"/>
            <a:ext cx="2090157" cy="4287305"/>
          </a:xfrm>
          <a:prstGeom prst="rect">
            <a:avLst/>
          </a:prstGeom>
        </p:spPr>
      </p:pic>
      <p:pic>
        <p:nvPicPr>
          <p:cNvPr id="38" name="图片 37"/>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10543866" y="2604243"/>
            <a:ext cx="1665013" cy="4244527"/>
          </a:xfrm>
          <a:prstGeom prst="rect">
            <a:avLst/>
          </a:prstGeom>
        </p:spPr>
      </p:pic>
      <p:sp>
        <p:nvSpPr>
          <p:cNvPr id="39" name="TextBox 38"/>
          <p:cNvSpPr txBox="1"/>
          <p:nvPr/>
        </p:nvSpPr>
        <p:spPr>
          <a:xfrm>
            <a:off x="1380278" y="4609371"/>
            <a:ext cx="1782660" cy="400110"/>
          </a:xfrm>
          <a:prstGeom prst="rect">
            <a:avLst/>
          </a:prstGeom>
          <a:noFill/>
        </p:spPr>
        <p:txBody>
          <a:bodyPr vert="horz" wrap="square" rtlCol="0">
            <a:spAutoFit/>
          </a:bodyPr>
          <a:lstStyle/>
          <a:p>
            <a:pPr algn="ctr"/>
            <a:r>
              <a:rPr lang="zh-CN" altLang="en-US" sz="2000" b="1" dirty="0" smtClean="0">
                <a:solidFill>
                  <a:schemeClr val="bg1"/>
                </a:solidFill>
                <a:latin typeface="微软雅黑" pitchFamily="34" charset="-122"/>
                <a:ea typeface="微软雅黑" pitchFamily="34" charset="-122"/>
              </a:rPr>
              <a:t>联网</a:t>
            </a:r>
            <a:endParaRPr lang="zh-CN" altLang="en-US" sz="2000" b="1" dirty="0">
              <a:solidFill>
                <a:schemeClr val="bg1"/>
              </a:solidFill>
              <a:latin typeface="微软雅黑" pitchFamily="34" charset="-122"/>
              <a:ea typeface="微软雅黑" pitchFamily="34" charset="-122"/>
            </a:endParaRPr>
          </a:p>
        </p:txBody>
      </p:sp>
      <p:sp>
        <p:nvSpPr>
          <p:cNvPr id="47" name="TextBox 46"/>
          <p:cNvSpPr txBox="1"/>
          <p:nvPr/>
        </p:nvSpPr>
        <p:spPr>
          <a:xfrm>
            <a:off x="3098111" y="5575261"/>
            <a:ext cx="5983525" cy="272895"/>
          </a:xfrm>
          <a:prstGeom prst="rect">
            <a:avLst/>
          </a:prstGeom>
          <a:noFill/>
        </p:spPr>
        <p:txBody>
          <a:bodyPr wrap="square" lIns="0" tIns="0" rIns="0" bIns="0" rtlCol="0">
            <a:spAutoFit/>
          </a:bodyPr>
          <a:lstStyle/>
          <a:p>
            <a:pPr algn="just">
              <a:lnSpc>
                <a:spcPct val="150000"/>
              </a:lnSpc>
            </a:pPr>
            <a:r>
              <a:rPr lang="zh-CN" altLang="en-US" sz="1333" dirty="0" smtClean="0">
                <a:solidFill>
                  <a:schemeClr val="bg1"/>
                </a:solidFill>
                <a:latin typeface="微软雅黑 Light" pitchFamily="34" charset="-122"/>
                <a:ea typeface="微软雅黑 Light" pitchFamily="34" charset="-122"/>
              </a:rPr>
              <a:t>通过数据联网，进入天气查询，设置城市选组。输入城市拼音，查看天气</a:t>
            </a:r>
            <a:endParaRPr lang="en-US" altLang="zh-CN" sz="1333" dirty="0">
              <a:solidFill>
                <a:schemeClr val="bg1"/>
              </a:solidFill>
              <a:latin typeface="微软雅黑 Light" pitchFamily="34" charset="-122"/>
              <a:ea typeface="微软雅黑 Light" pitchFamily="34" charset="-122"/>
            </a:endParaRPr>
          </a:p>
        </p:txBody>
      </p:sp>
      <p:sp>
        <p:nvSpPr>
          <p:cNvPr id="48" name="Freeform 5"/>
          <p:cNvSpPr/>
          <p:nvPr/>
        </p:nvSpPr>
        <p:spPr bwMode="auto">
          <a:xfrm>
            <a:off x="2690688" y="5308546"/>
            <a:ext cx="236960" cy="972492"/>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chemeClr val="bg1"/>
          </a:solidFill>
          <a:ln>
            <a:solidFill>
              <a:schemeClr val="bg1"/>
            </a:solidFill>
          </a:ln>
        </p:spPr>
        <p:txBody>
          <a:bodyPr vert="horz" wrap="square" lIns="121920" tIns="60960" rIns="121920" bIns="60960" numCol="1" anchor="t" anchorCtr="0" compatLnSpc="1"/>
          <a:lstStyle/>
          <a:p>
            <a:endParaRPr lang="zh-CN" altLang="en-US" sz="2400" dirty="0">
              <a:solidFill>
                <a:schemeClr val="bg1"/>
              </a:solidFill>
              <a:ea typeface="微软雅黑" pitchFamily="34" charset="-122"/>
            </a:endParaRPr>
          </a:p>
        </p:txBody>
      </p:sp>
      <p:sp>
        <p:nvSpPr>
          <p:cNvPr id="49" name="Freeform 5"/>
          <p:cNvSpPr/>
          <p:nvPr/>
        </p:nvSpPr>
        <p:spPr bwMode="auto">
          <a:xfrm flipH="1">
            <a:off x="9276373" y="5253203"/>
            <a:ext cx="236960" cy="972492"/>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chemeClr val="bg1"/>
          </a:solidFill>
          <a:ln>
            <a:solidFill>
              <a:schemeClr val="bg1"/>
            </a:solidFill>
          </a:ln>
        </p:spPr>
        <p:txBody>
          <a:bodyPr vert="horz" wrap="square" lIns="121920" tIns="60960" rIns="121920" bIns="60960" numCol="1" anchor="t" anchorCtr="0" compatLnSpc="1"/>
          <a:lstStyle/>
          <a:p>
            <a:endParaRPr lang="zh-CN" altLang="en-US" sz="2400" dirty="0">
              <a:solidFill>
                <a:schemeClr val="bg1"/>
              </a:solidFill>
              <a:ea typeface="微软雅黑" pitchFamily="34" charset="-122"/>
            </a:endParaRPr>
          </a:p>
        </p:txBody>
      </p:sp>
      <p:sp>
        <p:nvSpPr>
          <p:cNvPr id="43" name="矩形 42"/>
          <p:cNvSpPr/>
          <p:nvPr/>
        </p:nvSpPr>
        <p:spPr>
          <a:xfrm>
            <a:off x="1335123" y="451832"/>
            <a:ext cx="4472443" cy="646331"/>
          </a:xfrm>
          <a:prstGeom prst="rect">
            <a:avLst/>
          </a:prstGeom>
        </p:spPr>
        <p:txBody>
          <a:bodyPr wrap="none">
            <a:spAutoFit/>
          </a:bodyPr>
          <a:lstStyle/>
          <a:p>
            <a:r>
              <a:rPr lang="en-US" altLang="zh-CN" sz="3600" b="1" dirty="0" smtClean="0">
                <a:solidFill>
                  <a:schemeClr val="bg1"/>
                </a:solidFill>
                <a:latin typeface="+mn-ea"/>
                <a:cs typeface="+mn-ea"/>
              </a:rPr>
              <a:t>Part 3 </a:t>
            </a:r>
            <a:r>
              <a:rPr lang="zh-CN" altLang="en-US" sz="3600" b="1" dirty="0" smtClean="0">
                <a:solidFill>
                  <a:schemeClr val="bg1"/>
                </a:solidFill>
                <a:latin typeface="+mn-ea"/>
                <a:cs typeface="+mn-ea"/>
              </a:rPr>
              <a:t>项目成果展示</a:t>
            </a:r>
            <a:endParaRPr lang="zh-CN" altLang="en-US" sz="3600" b="1" dirty="0">
              <a:solidFill>
                <a:schemeClr val="bg1"/>
              </a:solidFill>
              <a:latin typeface="+mn-ea"/>
              <a:cs typeface="+mn-ea"/>
            </a:endParaRPr>
          </a:p>
        </p:txBody>
      </p:sp>
      <p:sp>
        <p:nvSpPr>
          <p:cNvPr id="44" name="文本框 43"/>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45" name="内容占位符 3"/>
          <p:cNvPicPr>
            <a:picLocks noChangeAspect="1"/>
          </p:cNvPicPr>
          <p:nvPr/>
        </p:nvPicPr>
        <p:blipFill>
          <a:blip r:embed="rId5"/>
          <a:stretch>
            <a:fillRect/>
          </a:stretch>
        </p:blipFill>
        <p:spPr>
          <a:xfrm>
            <a:off x="1692766" y="1098163"/>
            <a:ext cx="8229600" cy="1368425"/>
          </a:xfrm>
          <a:prstGeom prst="rect">
            <a:avLst/>
          </a:prstGeom>
        </p:spPr>
      </p:pic>
      <p:pic>
        <p:nvPicPr>
          <p:cNvPr id="52" name="图片 51"/>
          <p:cNvPicPr>
            <a:picLocks noChangeAspect="1"/>
          </p:cNvPicPr>
          <p:nvPr/>
        </p:nvPicPr>
        <p:blipFill>
          <a:blip r:embed="rId6"/>
          <a:stretch>
            <a:fillRect/>
          </a:stretch>
        </p:blipFill>
        <p:spPr>
          <a:xfrm>
            <a:off x="3201402" y="2701779"/>
            <a:ext cx="3421380" cy="1733550"/>
          </a:xfrm>
          <a:prstGeom prst="rect">
            <a:avLst/>
          </a:prstGeom>
        </p:spPr>
      </p:pic>
      <p:pic>
        <p:nvPicPr>
          <p:cNvPr id="53" name="图片 52"/>
          <p:cNvPicPr>
            <a:picLocks noChangeAspect="1"/>
          </p:cNvPicPr>
          <p:nvPr/>
        </p:nvPicPr>
        <p:blipFill>
          <a:blip r:embed="rId7"/>
          <a:stretch>
            <a:fillRect/>
          </a:stretch>
        </p:blipFill>
        <p:spPr>
          <a:xfrm>
            <a:off x="7211568" y="3826711"/>
            <a:ext cx="2967355" cy="899795"/>
          </a:xfrm>
          <a:prstGeom prst="rect">
            <a:avLst/>
          </a:prstGeom>
        </p:spPr>
      </p:pic>
    </p:spTree>
    <p:extLst>
      <p:ext uri="{BB962C8B-B14F-4D97-AF65-F5344CB8AC3E}">
        <p14:creationId xmlns:p14="http://schemas.microsoft.com/office/powerpoint/2010/main" val="3487561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63" presetClass="path" presetSubtype="0" accel="50000" decel="50000" fill="hold" nodeType="withEffect">
                                      <p:stCondLst>
                                        <p:cond delay="0"/>
                                      </p:stCondLst>
                                      <p:childTnLst>
                                        <p:animMotion origin="layout" path="M 0 0 L 0.25 0 E" pathEditMode="relative" ptsTypes="">
                                          <p:cBhvr>
                                            <p:cTn id="9" dur="2000" spd="-100000" fill="hold"/>
                                            <p:tgtEl>
                                              <p:spTgt spid="37"/>
                                            </p:tgtEl>
                                            <p:attrNameLst>
                                              <p:attrName>ppt_x</p:attrName>
                                              <p:attrName>ppt_y</p:attrName>
                                            </p:attrNameLst>
                                          </p:cBhvr>
                                        </p:animMotion>
                                      </p:childTnLst>
                                    </p:cTn>
                                  </p:par>
                                  <p:par>
                                    <p:cTn id="10" presetID="10"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par>
                                    <p:cTn id="13" presetID="63" presetClass="path" presetSubtype="0" accel="50000" decel="50000" fill="hold" nodeType="withEffect">
                                      <p:stCondLst>
                                        <p:cond delay="0"/>
                                      </p:stCondLst>
                                      <p:childTnLst>
                                        <p:animMotion origin="layout" path="M 4.41264E-6 3.7037E-6 L -0.2862 -0.00324 " pathEditMode="relative" rAng="0" ptsTypes="AA">
                                          <p:cBhvr>
                                            <p:cTn id="14" dur="2000" spd="-100000" fill="hold"/>
                                            <p:tgtEl>
                                              <p:spTgt spid="38"/>
                                            </p:tgtEl>
                                            <p:attrNameLst>
                                              <p:attrName>ppt_x</p:attrName>
                                              <p:attrName>ppt_y</p:attrName>
                                            </p:attrNameLst>
                                          </p:cBhvr>
                                          <p:rCtr x="-14310" y="-162"/>
                                        </p:animMotion>
                                      </p:childTnLst>
                                    </p:cTn>
                                  </p:par>
                                </p:childTnLst>
                              </p:cTn>
                            </p:par>
                            <p:par>
                              <p:cTn id="15" fill="hold">
                                <p:stCondLst>
                                  <p:cond delay="2000"/>
                                </p:stCondLst>
                                <p:childTnLst>
                                  <p:par>
                                    <p:cTn id="16" presetID="2" presetClass="entr" presetSubtype="4" fill="hold" grpId="0" nodeType="afterEffect" p14:presetBounceEnd="20000">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14:bounceEnd="20000">
                                          <p:cBhvr additive="base">
                                            <p:cTn id="18" dur="500" fill="hold"/>
                                            <p:tgtEl>
                                              <p:spTgt spid="39"/>
                                            </p:tgtEl>
                                            <p:attrNameLst>
                                              <p:attrName>ppt_x</p:attrName>
                                            </p:attrNameLst>
                                          </p:cBhvr>
                                          <p:tavLst>
                                            <p:tav tm="0">
                                              <p:val>
                                                <p:strVal val="#ppt_x"/>
                                              </p:val>
                                            </p:tav>
                                            <p:tav tm="100000">
                                              <p:val>
                                                <p:strVal val="#ppt_x"/>
                                              </p:val>
                                            </p:tav>
                                          </p:tavLst>
                                        </p:anim>
                                        <p:anim calcmode="lin" valueType="num" p14:bounceEnd="20000">
                                          <p:cBhvr additive="base">
                                            <p:cTn id="19" dur="500" fill="hold"/>
                                            <p:tgtEl>
                                              <p:spTgt spid="39"/>
                                            </p:tgtEl>
                                            <p:attrNameLst>
                                              <p:attrName>ppt_y</p:attrName>
                                            </p:attrNameLst>
                                          </p:cBhvr>
                                          <p:tavLst>
                                            <p:tav tm="0">
                                              <p:val>
                                                <p:strVal val="1+#ppt_h/2"/>
                                              </p:val>
                                            </p:tav>
                                            <p:tav tm="100000">
                                              <p:val>
                                                <p:strVal val="#ppt_y"/>
                                              </p:val>
                                            </p:tav>
                                          </p:tavLst>
                                        </p:anim>
                                      </p:childTnLst>
                                    </p:cTn>
                                  </p:par>
                                </p:childTnLst>
                              </p:cTn>
                            </p:par>
                            <p:par>
                              <p:cTn id="20" fill="hold">
                                <p:stCondLst>
                                  <p:cond delay="2500"/>
                                </p:stCondLst>
                                <p:childTnLst>
                                  <p:par>
                                    <p:cTn id="21" presetID="2" presetClass="entr" presetSubtype="2"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1+#ppt_w/2"/>
                                              </p:val>
                                            </p:tav>
                                            <p:tav tm="100000">
                                              <p:val>
                                                <p:strVal val="#ppt_x"/>
                                              </p:val>
                                            </p:tav>
                                          </p:tavLst>
                                        </p:anim>
                                        <p:anim calcmode="lin" valueType="num">
                                          <p:cBhvr additive="base">
                                            <p:cTn id="24" dur="500" fill="hold"/>
                                            <p:tgtEl>
                                              <p:spTgt spid="4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500" fill="hold"/>
                                            <p:tgtEl>
                                              <p:spTgt spid="49"/>
                                            </p:tgtEl>
                                            <p:attrNameLst>
                                              <p:attrName>ppt_x</p:attrName>
                                            </p:attrNameLst>
                                          </p:cBhvr>
                                          <p:tavLst>
                                            <p:tav tm="0">
                                              <p:val>
                                                <p:strVal val="0-#ppt_w/2"/>
                                              </p:val>
                                            </p:tav>
                                            <p:tav tm="100000">
                                              <p:val>
                                                <p:strVal val="#ppt_x"/>
                                              </p:val>
                                            </p:tav>
                                          </p:tavLst>
                                        </p:anim>
                                        <p:anim calcmode="lin" valueType="num">
                                          <p:cBhvr additive="base">
                                            <p:cTn id="28" dur="500" fill="hold"/>
                                            <p:tgtEl>
                                              <p:spTgt spid="49"/>
                                            </p:tgtEl>
                                            <p:attrNameLst>
                                              <p:attrName>ppt_y</p:attrName>
                                            </p:attrNameLst>
                                          </p:cBhvr>
                                          <p:tavLst>
                                            <p:tav tm="0">
                                              <p:val>
                                                <p:strVal val="#ppt_y"/>
                                              </p:val>
                                            </p:tav>
                                            <p:tav tm="100000">
                                              <p:val>
                                                <p:strVal val="#ppt_y"/>
                                              </p:val>
                                            </p:tav>
                                          </p:tavLst>
                                        </p:anim>
                                      </p:childTnLst>
                                    </p:cTn>
                                  </p:par>
                                  <p:par>
                                    <p:cTn id="29" presetID="16" presetClass="entr" presetSubtype="21"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barn(inVertical)">
                                          <p:cBhvr>
                                            <p:cTn id="31" dur="500"/>
                                            <p:tgtEl>
                                              <p:spTgt spid="47"/>
                                            </p:tgtEl>
                                          </p:cBhvr>
                                        </p:animEffect>
                                      </p:childTnLst>
                                    </p:cTn>
                                  </p:par>
                                </p:childTnLst>
                              </p:cTn>
                            </p:par>
                            <p:par>
                              <p:cTn id="32" fill="hold">
                                <p:stCondLst>
                                  <p:cond delay="3000"/>
                                </p:stCondLst>
                                <p:childTnLst>
                                  <p:par>
                                    <p:cTn id="33" presetID="22" presetClass="entr" presetSubtype="4" fill="hold" grpId="0" nodeType="after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down)">
                                          <p:cBhvr>
                                            <p:cTn id="35"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7" grpId="0"/>
          <p:bldP spid="48" grpId="0" animBg="1"/>
          <p:bldP spid="49" grpId="0" animBg="1"/>
          <p:bldP spid="4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63" presetClass="path" presetSubtype="0" accel="50000" decel="50000" fill="hold" nodeType="withEffect">
                                      <p:stCondLst>
                                        <p:cond delay="0"/>
                                      </p:stCondLst>
                                      <p:childTnLst>
                                        <p:animMotion origin="layout" path="M 0 0 L 0.25 0 E" pathEditMode="relative" ptsTypes="">
                                          <p:cBhvr>
                                            <p:cTn id="9" dur="2000" spd="-100000" fill="hold"/>
                                            <p:tgtEl>
                                              <p:spTgt spid="37"/>
                                            </p:tgtEl>
                                            <p:attrNameLst>
                                              <p:attrName>ppt_x</p:attrName>
                                              <p:attrName>ppt_y</p:attrName>
                                            </p:attrNameLst>
                                          </p:cBhvr>
                                        </p:animMotion>
                                      </p:childTnLst>
                                    </p:cTn>
                                  </p:par>
                                  <p:par>
                                    <p:cTn id="10" presetID="10"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par>
                                    <p:cTn id="13" presetID="63" presetClass="path" presetSubtype="0" accel="50000" decel="50000" fill="hold" nodeType="withEffect">
                                      <p:stCondLst>
                                        <p:cond delay="0"/>
                                      </p:stCondLst>
                                      <p:childTnLst>
                                        <p:animMotion origin="layout" path="M 4.41264E-6 3.7037E-6 L -0.2862 -0.00324 " pathEditMode="relative" rAng="0" ptsTypes="AA">
                                          <p:cBhvr>
                                            <p:cTn id="14" dur="2000" spd="-100000" fill="hold"/>
                                            <p:tgtEl>
                                              <p:spTgt spid="38"/>
                                            </p:tgtEl>
                                            <p:attrNameLst>
                                              <p:attrName>ppt_x</p:attrName>
                                              <p:attrName>ppt_y</p:attrName>
                                            </p:attrNameLst>
                                          </p:cBhvr>
                                          <p:rCtr x="-14310" y="-162"/>
                                        </p:animMotion>
                                      </p:childTnLst>
                                    </p:cTn>
                                  </p:par>
                                </p:childTnLst>
                              </p:cTn>
                            </p:par>
                            <p:par>
                              <p:cTn id="15" fill="hold">
                                <p:stCondLst>
                                  <p:cond delay="2000"/>
                                </p:stCondLst>
                                <p:childTnLst>
                                  <p:par>
                                    <p:cTn id="16" presetID="2" presetClass="entr" presetSubtype="4" fill="hold" grpId="0" nodeType="after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500" fill="hold"/>
                                            <p:tgtEl>
                                              <p:spTgt spid="39"/>
                                            </p:tgtEl>
                                            <p:attrNameLst>
                                              <p:attrName>ppt_x</p:attrName>
                                            </p:attrNameLst>
                                          </p:cBhvr>
                                          <p:tavLst>
                                            <p:tav tm="0">
                                              <p:val>
                                                <p:strVal val="#ppt_x"/>
                                              </p:val>
                                            </p:tav>
                                            <p:tav tm="100000">
                                              <p:val>
                                                <p:strVal val="#ppt_x"/>
                                              </p:val>
                                            </p:tav>
                                          </p:tavLst>
                                        </p:anim>
                                        <p:anim calcmode="lin" valueType="num">
                                          <p:cBhvr additive="base">
                                            <p:cTn id="19" dur="500" fill="hold"/>
                                            <p:tgtEl>
                                              <p:spTgt spid="39"/>
                                            </p:tgtEl>
                                            <p:attrNameLst>
                                              <p:attrName>ppt_y</p:attrName>
                                            </p:attrNameLst>
                                          </p:cBhvr>
                                          <p:tavLst>
                                            <p:tav tm="0">
                                              <p:val>
                                                <p:strVal val="1+#ppt_h/2"/>
                                              </p:val>
                                            </p:tav>
                                            <p:tav tm="100000">
                                              <p:val>
                                                <p:strVal val="#ppt_y"/>
                                              </p:val>
                                            </p:tav>
                                          </p:tavLst>
                                        </p:anim>
                                      </p:childTnLst>
                                    </p:cTn>
                                  </p:par>
                                </p:childTnLst>
                              </p:cTn>
                            </p:par>
                            <p:par>
                              <p:cTn id="20" fill="hold">
                                <p:stCondLst>
                                  <p:cond delay="2500"/>
                                </p:stCondLst>
                                <p:childTnLst>
                                  <p:par>
                                    <p:cTn id="21" presetID="2" presetClass="entr" presetSubtype="2"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1+#ppt_w/2"/>
                                              </p:val>
                                            </p:tav>
                                            <p:tav tm="100000">
                                              <p:val>
                                                <p:strVal val="#ppt_x"/>
                                              </p:val>
                                            </p:tav>
                                          </p:tavLst>
                                        </p:anim>
                                        <p:anim calcmode="lin" valueType="num">
                                          <p:cBhvr additive="base">
                                            <p:cTn id="24" dur="500" fill="hold"/>
                                            <p:tgtEl>
                                              <p:spTgt spid="4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500" fill="hold"/>
                                            <p:tgtEl>
                                              <p:spTgt spid="49"/>
                                            </p:tgtEl>
                                            <p:attrNameLst>
                                              <p:attrName>ppt_x</p:attrName>
                                            </p:attrNameLst>
                                          </p:cBhvr>
                                          <p:tavLst>
                                            <p:tav tm="0">
                                              <p:val>
                                                <p:strVal val="0-#ppt_w/2"/>
                                              </p:val>
                                            </p:tav>
                                            <p:tav tm="100000">
                                              <p:val>
                                                <p:strVal val="#ppt_x"/>
                                              </p:val>
                                            </p:tav>
                                          </p:tavLst>
                                        </p:anim>
                                        <p:anim calcmode="lin" valueType="num">
                                          <p:cBhvr additive="base">
                                            <p:cTn id="28" dur="500" fill="hold"/>
                                            <p:tgtEl>
                                              <p:spTgt spid="49"/>
                                            </p:tgtEl>
                                            <p:attrNameLst>
                                              <p:attrName>ppt_y</p:attrName>
                                            </p:attrNameLst>
                                          </p:cBhvr>
                                          <p:tavLst>
                                            <p:tav tm="0">
                                              <p:val>
                                                <p:strVal val="#ppt_y"/>
                                              </p:val>
                                            </p:tav>
                                            <p:tav tm="100000">
                                              <p:val>
                                                <p:strVal val="#ppt_y"/>
                                              </p:val>
                                            </p:tav>
                                          </p:tavLst>
                                        </p:anim>
                                      </p:childTnLst>
                                    </p:cTn>
                                  </p:par>
                                  <p:par>
                                    <p:cTn id="29" presetID="16" presetClass="entr" presetSubtype="21"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barn(inVertical)">
                                          <p:cBhvr>
                                            <p:cTn id="31" dur="500"/>
                                            <p:tgtEl>
                                              <p:spTgt spid="47"/>
                                            </p:tgtEl>
                                          </p:cBhvr>
                                        </p:animEffect>
                                      </p:childTnLst>
                                    </p:cTn>
                                  </p:par>
                                </p:childTnLst>
                              </p:cTn>
                            </p:par>
                            <p:par>
                              <p:cTn id="32" fill="hold">
                                <p:stCondLst>
                                  <p:cond delay="3000"/>
                                </p:stCondLst>
                                <p:childTnLst>
                                  <p:par>
                                    <p:cTn id="33" presetID="22" presetClass="entr" presetSubtype="4" fill="hold" grpId="0" nodeType="after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down)">
                                          <p:cBhvr>
                                            <p:cTn id="35"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7" grpId="0"/>
          <p:bldP spid="48" grpId="0" animBg="1"/>
          <p:bldP spid="49" grpId="0" animBg="1"/>
          <p:bldP spid="44"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Freeform 28"/>
          <p:cNvSpPr>
            <a:spLocks noEditPoints="1"/>
          </p:cNvSpPr>
          <p:nvPr/>
        </p:nvSpPr>
        <p:spPr bwMode="auto">
          <a:xfrm>
            <a:off x="431371" y="4892749"/>
            <a:ext cx="558800" cy="534987"/>
          </a:xfrm>
          <a:custGeom>
            <a:avLst/>
            <a:gdLst>
              <a:gd name="T0" fmla="*/ 175 w 296"/>
              <a:gd name="T1" fmla="*/ 126 h 284"/>
              <a:gd name="T2" fmla="*/ 263 w 296"/>
              <a:gd name="T3" fmla="*/ 42 h 284"/>
              <a:gd name="T4" fmla="*/ 268 w 296"/>
              <a:gd name="T5" fmla="*/ 15 h 284"/>
              <a:gd name="T6" fmla="*/ 241 w 296"/>
              <a:gd name="T7" fmla="*/ 22 h 284"/>
              <a:gd name="T8" fmla="*/ 164 w 296"/>
              <a:gd name="T9" fmla="*/ 116 h 284"/>
              <a:gd name="T10" fmla="*/ 141 w 296"/>
              <a:gd name="T11" fmla="*/ 95 h 284"/>
              <a:gd name="T12" fmla="*/ 91 w 296"/>
              <a:gd name="T13" fmla="*/ 12 h 284"/>
              <a:gd name="T14" fmla="*/ 42 w 296"/>
              <a:gd name="T15" fmla="*/ 4 h 284"/>
              <a:gd name="T16" fmla="*/ 42 w 296"/>
              <a:gd name="T17" fmla="*/ 14 h 284"/>
              <a:gd name="T18" fmla="*/ 76 w 296"/>
              <a:gd name="T19" fmla="*/ 45 h 284"/>
              <a:gd name="T20" fmla="*/ 62 w 296"/>
              <a:gd name="T21" fmla="*/ 78 h 284"/>
              <a:gd name="T22" fmla="*/ 22 w 296"/>
              <a:gd name="T23" fmla="*/ 46 h 284"/>
              <a:gd name="T24" fmla="*/ 12 w 296"/>
              <a:gd name="T25" fmla="*/ 36 h 284"/>
              <a:gd name="T26" fmla="*/ 7 w 296"/>
              <a:gd name="T27" fmla="*/ 39 h 284"/>
              <a:gd name="T28" fmla="*/ 56 w 296"/>
              <a:gd name="T29" fmla="*/ 126 h 284"/>
              <a:gd name="T30" fmla="*/ 100 w 296"/>
              <a:gd name="T31" fmla="*/ 136 h 284"/>
              <a:gd name="T32" fmla="*/ 33 w 296"/>
              <a:gd name="T33" fmla="*/ 224 h 284"/>
              <a:gd name="T34" fmla="*/ 29 w 296"/>
              <a:gd name="T35" fmla="*/ 272 h 284"/>
              <a:gd name="T36" fmla="*/ 149 w 296"/>
              <a:gd name="T37" fmla="*/ 186 h 284"/>
              <a:gd name="T38" fmla="*/ 266 w 296"/>
              <a:gd name="T39" fmla="*/ 284 h 284"/>
              <a:gd name="T40" fmla="*/ 284 w 296"/>
              <a:gd name="T41" fmla="*/ 277 h 284"/>
              <a:gd name="T42" fmla="*/ 103 w 296"/>
              <a:gd name="T43" fmla="*/ 123 h 284"/>
              <a:gd name="T44" fmla="*/ 86 w 296"/>
              <a:gd name="T45" fmla="*/ 127 h 284"/>
              <a:gd name="T46" fmla="*/ 25 w 296"/>
              <a:gd name="T47" fmla="*/ 80 h 284"/>
              <a:gd name="T48" fmla="*/ 41 w 296"/>
              <a:gd name="T49" fmla="*/ 80 h 284"/>
              <a:gd name="T50" fmla="*/ 84 w 296"/>
              <a:gd name="T51" fmla="*/ 80 h 284"/>
              <a:gd name="T52" fmla="*/ 58 w 296"/>
              <a:gd name="T53" fmla="*/ 11 h 284"/>
              <a:gd name="T54" fmla="*/ 122 w 296"/>
              <a:gd name="T55" fmla="*/ 59 h 284"/>
              <a:gd name="T56" fmla="*/ 128 w 296"/>
              <a:gd name="T57" fmla="*/ 100 h 284"/>
              <a:gd name="T58" fmla="*/ 144 w 296"/>
              <a:gd name="T59" fmla="*/ 112 h 284"/>
              <a:gd name="T60" fmla="*/ 152 w 296"/>
              <a:gd name="T61" fmla="*/ 129 h 284"/>
              <a:gd name="T62" fmla="*/ 108 w 296"/>
              <a:gd name="T63" fmla="*/ 127 h 284"/>
              <a:gd name="T64" fmla="*/ 103 w 296"/>
              <a:gd name="T65" fmla="*/ 123 h 284"/>
              <a:gd name="T66" fmla="*/ 36 w 296"/>
              <a:gd name="T67" fmla="*/ 264 h 284"/>
              <a:gd name="T68" fmla="*/ 42 w 296"/>
              <a:gd name="T69" fmla="*/ 232 h 284"/>
              <a:gd name="T70" fmla="*/ 150 w 296"/>
              <a:gd name="T71" fmla="*/ 141 h 284"/>
              <a:gd name="T72" fmla="*/ 145 w 296"/>
              <a:gd name="T73" fmla="*/ 173 h 284"/>
              <a:gd name="T74" fmla="*/ 276 w 296"/>
              <a:gd name="T75" fmla="*/ 269 h 284"/>
              <a:gd name="T76" fmla="*/ 241 w 296"/>
              <a:gd name="T77" fmla="*/ 261 h 284"/>
              <a:gd name="T78" fmla="*/ 162 w 296"/>
              <a:gd name="T79" fmla="*/ 139 h 284"/>
              <a:gd name="T80" fmla="*/ 268 w 296"/>
              <a:gd name="T81" fmla="*/ 23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6" h="284">
                <a:moveTo>
                  <a:pt x="276" y="226"/>
                </a:moveTo>
                <a:cubicBezTo>
                  <a:pt x="175" y="126"/>
                  <a:pt x="175" y="126"/>
                  <a:pt x="175" y="126"/>
                </a:cubicBezTo>
                <a:cubicBezTo>
                  <a:pt x="246" y="49"/>
                  <a:pt x="246" y="49"/>
                  <a:pt x="246" y="49"/>
                </a:cubicBezTo>
                <a:cubicBezTo>
                  <a:pt x="252" y="49"/>
                  <a:pt x="258" y="47"/>
                  <a:pt x="263" y="42"/>
                </a:cubicBezTo>
                <a:cubicBezTo>
                  <a:pt x="271" y="34"/>
                  <a:pt x="271" y="34"/>
                  <a:pt x="271" y="34"/>
                </a:cubicBezTo>
                <a:cubicBezTo>
                  <a:pt x="278" y="26"/>
                  <a:pt x="274" y="20"/>
                  <a:pt x="268" y="15"/>
                </a:cubicBezTo>
                <a:cubicBezTo>
                  <a:pt x="262" y="9"/>
                  <a:pt x="256" y="6"/>
                  <a:pt x="249" y="13"/>
                </a:cubicBezTo>
                <a:cubicBezTo>
                  <a:pt x="241" y="22"/>
                  <a:pt x="241" y="22"/>
                  <a:pt x="241" y="22"/>
                </a:cubicBezTo>
                <a:cubicBezTo>
                  <a:pt x="237" y="27"/>
                  <a:pt x="235" y="33"/>
                  <a:pt x="236" y="39"/>
                </a:cubicBezTo>
                <a:cubicBezTo>
                  <a:pt x="164" y="116"/>
                  <a:pt x="164" y="116"/>
                  <a:pt x="164" y="116"/>
                </a:cubicBezTo>
                <a:cubicBezTo>
                  <a:pt x="152" y="104"/>
                  <a:pt x="152" y="104"/>
                  <a:pt x="152" y="104"/>
                </a:cubicBezTo>
                <a:cubicBezTo>
                  <a:pt x="149" y="100"/>
                  <a:pt x="145" y="97"/>
                  <a:pt x="141" y="95"/>
                </a:cubicBezTo>
                <a:cubicBezTo>
                  <a:pt x="146" y="80"/>
                  <a:pt x="142" y="62"/>
                  <a:pt x="130" y="51"/>
                </a:cubicBezTo>
                <a:cubicBezTo>
                  <a:pt x="91" y="12"/>
                  <a:pt x="91" y="12"/>
                  <a:pt x="91" y="12"/>
                </a:cubicBezTo>
                <a:cubicBezTo>
                  <a:pt x="83" y="4"/>
                  <a:pt x="72" y="0"/>
                  <a:pt x="60" y="0"/>
                </a:cubicBezTo>
                <a:cubicBezTo>
                  <a:pt x="54" y="0"/>
                  <a:pt x="48" y="1"/>
                  <a:pt x="42" y="4"/>
                </a:cubicBezTo>
                <a:cubicBezTo>
                  <a:pt x="40" y="4"/>
                  <a:pt x="39" y="7"/>
                  <a:pt x="39" y="9"/>
                </a:cubicBezTo>
                <a:cubicBezTo>
                  <a:pt x="39" y="11"/>
                  <a:pt x="40" y="13"/>
                  <a:pt x="42" y="14"/>
                </a:cubicBezTo>
                <a:cubicBezTo>
                  <a:pt x="45" y="15"/>
                  <a:pt x="47" y="16"/>
                  <a:pt x="49" y="18"/>
                </a:cubicBezTo>
                <a:cubicBezTo>
                  <a:pt x="76" y="45"/>
                  <a:pt x="76" y="45"/>
                  <a:pt x="76" y="45"/>
                </a:cubicBezTo>
                <a:cubicBezTo>
                  <a:pt x="83" y="52"/>
                  <a:pt x="84" y="64"/>
                  <a:pt x="76" y="72"/>
                </a:cubicBezTo>
                <a:cubicBezTo>
                  <a:pt x="72" y="76"/>
                  <a:pt x="68" y="78"/>
                  <a:pt x="62" y="78"/>
                </a:cubicBezTo>
                <a:cubicBezTo>
                  <a:pt x="57" y="78"/>
                  <a:pt x="53" y="76"/>
                  <a:pt x="49" y="72"/>
                </a:cubicBezTo>
                <a:cubicBezTo>
                  <a:pt x="22" y="46"/>
                  <a:pt x="22" y="46"/>
                  <a:pt x="22" y="46"/>
                </a:cubicBezTo>
                <a:cubicBezTo>
                  <a:pt x="20" y="44"/>
                  <a:pt x="19" y="42"/>
                  <a:pt x="18" y="39"/>
                </a:cubicBezTo>
                <a:cubicBezTo>
                  <a:pt x="17" y="37"/>
                  <a:pt x="15" y="36"/>
                  <a:pt x="12" y="36"/>
                </a:cubicBezTo>
                <a:cubicBezTo>
                  <a:pt x="12" y="36"/>
                  <a:pt x="12" y="36"/>
                  <a:pt x="12" y="36"/>
                </a:cubicBezTo>
                <a:cubicBezTo>
                  <a:pt x="10" y="36"/>
                  <a:pt x="8" y="37"/>
                  <a:pt x="7" y="39"/>
                </a:cubicBezTo>
                <a:cubicBezTo>
                  <a:pt x="0" y="56"/>
                  <a:pt x="4" y="75"/>
                  <a:pt x="17" y="88"/>
                </a:cubicBezTo>
                <a:cubicBezTo>
                  <a:pt x="56" y="126"/>
                  <a:pt x="56" y="126"/>
                  <a:pt x="56" y="126"/>
                </a:cubicBezTo>
                <a:cubicBezTo>
                  <a:pt x="64" y="134"/>
                  <a:pt x="75" y="139"/>
                  <a:pt x="86" y="139"/>
                </a:cubicBezTo>
                <a:cubicBezTo>
                  <a:pt x="91" y="139"/>
                  <a:pt x="96" y="138"/>
                  <a:pt x="100" y="136"/>
                </a:cubicBezTo>
                <a:cubicBezTo>
                  <a:pt x="102" y="139"/>
                  <a:pt x="104" y="142"/>
                  <a:pt x="107" y="145"/>
                </a:cubicBezTo>
                <a:cubicBezTo>
                  <a:pt x="33" y="224"/>
                  <a:pt x="33" y="224"/>
                  <a:pt x="33" y="224"/>
                </a:cubicBezTo>
                <a:cubicBezTo>
                  <a:pt x="19" y="239"/>
                  <a:pt x="17" y="261"/>
                  <a:pt x="28" y="272"/>
                </a:cubicBezTo>
                <a:cubicBezTo>
                  <a:pt x="29" y="272"/>
                  <a:pt x="29" y="272"/>
                  <a:pt x="29" y="272"/>
                </a:cubicBezTo>
                <a:cubicBezTo>
                  <a:pt x="40" y="283"/>
                  <a:pt x="62" y="279"/>
                  <a:pt x="76" y="264"/>
                </a:cubicBezTo>
                <a:cubicBezTo>
                  <a:pt x="149" y="186"/>
                  <a:pt x="149" y="186"/>
                  <a:pt x="149" y="186"/>
                </a:cubicBezTo>
                <a:cubicBezTo>
                  <a:pt x="233" y="269"/>
                  <a:pt x="233" y="269"/>
                  <a:pt x="233" y="269"/>
                </a:cubicBezTo>
                <a:cubicBezTo>
                  <a:pt x="243" y="279"/>
                  <a:pt x="255" y="284"/>
                  <a:pt x="266" y="284"/>
                </a:cubicBezTo>
                <a:cubicBezTo>
                  <a:pt x="266" y="284"/>
                  <a:pt x="266" y="284"/>
                  <a:pt x="266" y="284"/>
                </a:cubicBezTo>
                <a:cubicBezTo>
                  <a:pt x="273" y="284"/>
                  <a:pt x="280" y="281"/>
                  <a:pt x="284" y="277"/>
                </a:cubicBezTo>
                <a:cubicBezTo>
                  <a:pt x="296" y="264"/>
                  <a:pt x="293" y="242"/>
                  <a:pt x="276" y="226"/>
                </a:cubicBezTo>
                <a:close/>
                <a:moveTo>
                  <a:pt x="103" y="123"/>
                </a:moveTo>
                <a:cubicBezTo>
                  <a:pt x="102" y="123"/>
                  <a:pt x="101" y="123"/>
                  <a:pt x="101" y="124"/>
                </a:cubicBezTo>
                <a:cubicBezTo>
                  <a:pt x="96" y="126"/>
                  <a:pt x="91" y="127"/>
                  <a:pt x="86" y="127"/>
                </a:cubicBezTo>
                <a:cubicBezTo>
                  <a:pt x="78" y="127"/>
                  <a:pt x="70" y="124"/>
                  <a:pt x="64" y="118"/>
                </a:cubicBezTo>
                <a:cubicBezTo>
                  <a:pt x="25" y="80"/>
                  <a:pt x="25" y="80"/>
                  <a:pt x="25" y="80"/>
                </a:cubicBezTo>
                <a:cubicBezTo>
                  <a:pt x="18" y="73"/>
                  <a:pt x="15" y="64"/>
                  <a:pt x="15" y="55"/>
                </a:cubicBezTo>
                <a:cubicBezTo>
                  <a:pt x="41" y="80"/>
                  <a:pt x="41" y="80"/>
                  <a:pt x="41" y="80"/>
                </a:cubicBezTo>
                <a:cubicBezTo>
                  <a:pt x="47" y="86"/>
                  <a:pt x="54" y="89"/>
                  <a:pt x="62" y="89"/>
                </a:cubicBezTo>
                <a:cubicBezTo>
                  <a:pt x="71" y="89"/>
                  <a:pt x="78" y="86"/>
                  <a:pt x="84" y="80"/>
                </a:cubicBezTo>
                <a:cubicBezTo>
                  <a:pt x="96" y="68"/>
                  <a:pt x="96" y="49"/>
                  <a:pt x="84" y="37"/>
                </a:cubicBezTo>
                <a:cubicBezTo>
                  <a:pt x="58" y="11"/>
                  <a:pt x="58" y="11"/>
                  <a:pt x="58" y="11"/>
                </a:cubicBezTo>
                <a:cubicBezTo>
                  <a:pt x="67" y="11"/>
                  <a:pt x="76" y="14"/>
                  <a:pt x="83" y="21"/>
                </a:cubicBezTo>
                <a:cubicBezTo>
                  <a:pt x="122" y="59"/>
                  <a:pt x="122" y="59"/>
                  <a:pt x="122" y="59"/>
                </a:cubicBezTo>
                <a:cubicBezTo>
                  <a:pt x="131" y="68"/>
                  <a:pt x="134" y="83"/>
                  <a:pt x="128" y="96"/>
                </a:cubicBezTo>
                <a:cubicBezTo>
                  <a:pt x="128" y="97"/>
                  <a:pt x="128" y="99"/>
                  <a:pt x="128" y="100"/>
                </a:cubicBezTo>
                <a:cubicBezTo>
                  <a:pt x="129" y="101"/>
                  <a:pt x="130" y="103"/>
                  <a:pt x="131" y="103"/>
                </a:cubicBezTo>
                <a:cubicBezTo>
                  <a:pt x="136" y="105"/>
                  <a:pt x="140" y="108"/>
                  <a:pt x="144" y="112"/>
                </a:cubicBezTo>
                <a:cubicBezTo>
                  <a:pt x="156" y="124"/>
                  <a:pt x="156" y="124"/>
                  <a:pt x="156" y="124"/>
                </a:cubicBezTo>
                <a:cubicBezTo>
                  <a:pt x="152" y="129"/>
                  <a:pt x="152" y="129"/>
                  <a:pt x="152" y="129"/>
                </a:cubicBezTo>
                <a:cubicBezTo>
                  <a:pt x="141" y="124"/>
                  <a:pt x="127" y="127"/>
                  <a:pt x="115" y="137"/>
                </a:cubicBezTo>
                <a:cubicBezTo>
                  <a:pt x="112" y="134"/>
                  <a:pt x="110" y="130"/>
                  <a:pt x="108" y="127"/>
                </a:cubicBezTo>
                <a:cubicBezTo>
                  <a:pt x="108" y="125"/>
                  <a:pt x="107" y="124"/>
                  <a:pt x="105" y="124"/>
                </a:cubicBezTo>
                <a:cubicBezTo>
                  <a:pt x="104" y="123"/>
                  <a:pt x="104" y="123"/>
                  <a:pt x="103" y="123"/>
                </a:cubicBezTo>
                <a:close/>
                <a:moveTo>
                  <a:pt x="68" y="256"/>
                </a:moveTo>
                <a:cubicBezTo>
                  <a:pt x="58" y="267"/>
                  <a:pt x="43" y="270"/>
                  <a:pt x="36" y="264"/>
                </a:cubicBezTo>
                <a:cubicBezTo>
                  <a:pt x="36" y="263"/>
                  <a:pt x="36" y="263"/>
                  <a:pt x="36" y="263"/>
                </a:cubicBezTo>
                <a:cubicBezTo>
                  <a:pt x="29" y="257"/>
                  <a:pt x="32" y="242"/>
                  <a:pt x="42" y="232"/>
                </a:cubicBezTo>
                <a:cubicBezTo>
                  <a:pt x="119" y="149"/>
                  <a:pt x="119" y="149"/>
                  <a:pt x="119" y="149"/>
                </a:cubicBezTo>
                <a:cubicBezTo>
                  <a:pt x="128" y="138"/>
                  <a:pt x="143" y="135"/>
                  <a:pt x="150" y="141"/>
                </a:cubicBezTo>
                <a:cubicBezTo>
                  <a:pt x="150" y="142"/>
                  <a:pt x="150" y="142"/>
                  <a:pt x="150" y="142"/>
                </a:cubicBezTo>
                <a:cubicBezTo>
                  <a:pt x="157" y="148"/>
                  <a:pt x="155" y="163"/>
                  <a:pt x="145" y="173"/>
                </a:cubicBezTo>
                <a:lnTo>
                  <a:pt x="68" y="256"/>
                </a:lnTo>
                <a:close/>
                <a:moveTo>
                  <a:pt x="276" y="269"/>
                </a:moveTo>
                <a:cubicBezTo>
                  <a:pt x="273" y="272"/>
                  <a:pt x="269" y="273"/>
                  <a:pt x="266" y="273"/>
                </a:cubicBezTo>
                <a:cubicBezTo>
                  <a:pt x="258" y="273"/>
                  <a:pt x="249" y="268"/>
                  <a:pt x="241" y="261"/>
                </a:cubicBezTo>
                <a:cubicBezTo>
                  <a:pt x="156" y="178"/>
                  <a:pt x="156" y="178"/>
                  <a:pt x="156" y="178"/>
                </a:cubicBezTo>
                <a:cubicBezTo>
                  <a:pt x="166" y="165"/>
                  <a:pt x="168" y="150"/>
                  <a:pt x="162" y="139"/>
                </a:cubicBezTo>
                <a:cubicBezTo>
                  <a:pt x="167" y="134"/>
                  <a:pt x="167" y="134"/>
                  <a:pt x="167" y="134"/>
                </a:cubicBezTo>
                <a:cubicBezTo>
                  <a:pt x="268" y="234"/>
                  <a:pt x="268" y="234"/>
                  <a:pt x="268" y="234"/>
                </a:cubicBezTo>
                <a:cubicBezTo>
                  <a:pt x="280" y="245"/>
                  <a:pt x="284" y="261"/>
                  <a:pt x="276" y="269"/>
                </a:cubicBezTo>
                <a:close/>
              </a:path>
            </a:pathLst>
          </a:custGeom>
          <a:solidFill>
            <a:schemeClr val="bg1"/>
          </a:solidFill>
          <a:ln>
            <a:noFill/>
          </a:ln>
        </p:spPr>
        <p:txBody>
          <a:bodyPr/>
          <a:lstStyle/>
          <a:p>
            <a:pPr>
              <a:defRPr/>
            </a:pPr>
            <a:endParaRPr lang="en-US" sz="2400">
              <a:solidFill>
                <a:schemeClr val="bg1"/>
              </a:solidFill>
            </a:endParaRPr>
          </a:p>
        </p:txBody>
      </p:sp>
      <p:grpSp>
        <p:nvGrpSpPr>
          <p:cNvPr id="4" name="组合 3"/>
          <p:cNvGrpSpPr/>
          <p:nvPr/>
        </p:nvGrpSpPr>
        <p:grpSpPr>
          <a:xfrm>
            <a:off x="431371" y="3323200"/>
            <a:ext cx="568300" cy="530213"/>
            <a:chOff x="3155900" y="3968921"/>
            <a:chExt cx="426225" cy="397660"/>
          </a:xfrm>
          <a:solidFill>
            <a:schemeClr val="bg1"/>
          </a:solidFill>
        </p:grpSpPr>
        <p:sp>
          <p:nvSpPr>
            <p:cNvPr id="83" name="Freeform 61"/>
            <p:cNvSpPr>
              <a:spLocks noEditPoints="1"/>
            </p:cNvSpPr>
            <p:nvPr/>
          </p:nvSpPr>
          <p:spPr bwMode="auto">
            <a:xfrm>
              <a:off x="3155900" y="3968921"/>
              <a:ext cx="426225" cy="397660"/>
            </a:xfrm>
            <a:custGeom>
              <a:avLst/>
              <a:gdLst>
                <a:gd name="T0" fmla="*/ 405946 w 301"/>
                <a:gd name="T1" fmla="*/ 0 h 281"/>
                <a:gd name="T2" fmla="*/ 243568 w 301"/>
                <a:gd name="T3" fmla="*/ 162275 h 281"/>
                <a:gd name="T4" fmla="*/ 253008 w 301"/>
                <a:gd name="T5" fmla="*/ 216996 h 281"/>
                <a:gd name="T6" fmla="*/ 1888 w 301"/>
                <a:gd name="T7" fmla="*/ 467957 h 281"/>
                <a:gd name="T8" fmla="*/ 0 w 301"/>
                <a:gd name="T9" fmla="*/ 475504 h 281"/>
                <a:gd name="T10" fmla="*/ 1888 w 301"/>
                <a:gd name="T11" fmla="*/ 518903 h 281"/>
                <a:gd name="T12" fmla="*/ 13217 w 301"/>
                <a:gd name="T13" fmla="*/ 530225 h 281"/>
                <a:gd name="T14" fmla="*/ 13217 w 301"/>
                <a:gd name="T15" fmla="*/ 530225 h 281"/>
                <a:gd name="T16" fmla="*/ 103847 w 301"/>
                <a:gd name="T17" fmla="*/ 526451 h 281"/>
                <a:gd name="T18" fmla="*/ 113287 w 301"/>
                <a:gd name="T19" fmla="*/ 518903 h 281"/>
                <a:gd name="T20" fmla="*/ 124616 w 301"/>
                <a:gd name="T21" fmla="*/ 481165 h 281"/>
                <a:gd name="T22" fmla="*/ 164267 w 301"/>
                <a:gd name="T23" fmla="*/ 471730 h 281"/>
                <a:gd name="T24" fmla="*/ 173707 w 301"/>
                <a:gd name="T25" fmla="*/ 464183 h 281"/>
                <a:gd name="T26" fmla="*/ 179372 w 301"/>
                <a:gd name="T27" fmla="*/ 428331 h 281"/>
                <a:gd name="T28" fmla="*/ 217134 w 301"/>
                <a:gd name="T29" fmla="*/ 418897 h 281"/>
                <a:gd name="T30" fmla="*/ 226575 w 301"/>
                <a:gd name="T31" fmla="*/ 409462 h 281"/>
                <a:gd name="T32" fmla="*/ 228463 w 301"/>
                <a:gd name="T33" fmla="*/ 369837 h 281"/>
                <a:gd name="T34" fmla="*/ 258673 w 301"/>
                <a:gd name="T35" fmla="*/ 367950 h 281"/>
                <a:gd name="T36" fmla="*/ 268113 w 301"/>
                <a:gd name="T37" fmla="*/ 358515 h 281"/>
                <a:gd name="T38" fmla="*/ 277554 w 301"/>
                <a:gd name="T39" fmla="*/ 320777 h 281"/>
                <a:gd name="T40" fmla="*/ 281330 w 301"/>
                <a:gd name="T41" fmla="*/ 320777 h 281"/>
                <a:gd name="T42" fmla="*/ 328533 w 301"/>
                <a:gd name="T43" fmla="*/ 305681 h 281"/>
                <a:gd name="T44" fmla="*/ 405946 w 301"/>
                <a:gd name="T45" fmla="*/ 324551 h 281"/>
                <a:gd name="T46" fmla="*/ 568325 w 301"/>
                <a:gd name="T47" fmla="*/ 162275 h 281"/>
                <a:gd name="T48" fmla="*/ 405946 w 301"/>
                <a:gd name="T49" fmla="*/ 0 h 281"/>
                <a:gd name="T50" fmla="*/ 405946 w 301"/>
                <a:gd name="T51" fmla="*/ 301907 h 281"/>
                <a:gd name="T52" fmla="*/ 334198 w 301"/>
                <a:gd name="T53" fmla="*/ 283038 h 281"/>
                <a:gd name="T54" fmla="*/ 322869 w 301"/>
                <a:gd name="T55" fmla="*/ 283038 h 281"/>
                <a:gd name="T56" fmla="*/ 281330 w 301"/>
                <a:gd name="T57" fmla="*/ 298134 h 281"/>
                <a:gd name="T58" fmla="*/ 271890 w 301"/>
                <a:gd name="T59" fmla="*/ 298134 h 281"/>
                <a:gd name="T60" fmla="*/ 271890 w 301"/>
                <a:gd name="T61" fmla="*/ 298134 h 281"/>
                <a:gd name="T62" fmla="*/ 264337 w 301"/>
                <a:gd name="T63" fmla="*/ 298134 h 281"/>
                <a:gd name="T64" fmla="*/ 258673 w 301"/>
                <a:gd name="T65" fmla="*/ 305681 h 281"/>
                <a:gd name="T66" fmla="*/ 249232 w 301"/>
                <a:gd name="T67" fmla="*/ 347194 h 281"/>
                <a:gd name="T68" fmla="*/ 217134 w 301"/>
                <a:gd name="T69" fmla="*/ 350967 h 281"/>
                <a:gd name="T70" fmla="*/ 207694 w 301"/>
                <a:gd name="T71" fmla="*/ 360402 h 281"/>
                <a:gd name="T72" fmla="*/ 203917 w 301"/>
                <a:gd name="T73" fmla="*/ 400027 h 281"/>
                <a:gd name="T74" fmla="*/ 168043 w 301"/>
                <a:gd name="T75" fmla="*/ 409462 h 281"/>
                <a:gd name="T76" fmla="*/ 160490 w 301"/>
                <a:gd name="T77" fmla="*/ 417010 h 281"/>
                <a:gd name="T78" fmla="*/ 152938 w 301"/>
                <a:gd name="T79" fmla="*/ 452861 h 281"/>
                <a:gd name="T80" fmla="*/ 113287 w 301"/>
                <a:gd name="T81" fmla="*/ 460409 h 281"/>
                <a:gd name="T82" fmla="*/ 103847 w 301"/>
                <a:gd name="T83" fmla="*/ 467957 h 281"/>
                <a:gd name="T84" fmla="*/ 94406 w 301"/>
                <a:gd name="T85" fmla="*/ 505695 h 281"/>
                <a:gd name="T86" fmla="*/ 22657 w 301"/>
                <a:gd name="T87" fmla="*/ 507582 h 281"/>
                <a:gd name="T88" fmla="*/ 20769 w 301"/>
                <a:gd name="T89" fmla="*/ 479278 h 281"/>
                <a:gd name="T90" fmla="*/ 273778 w 301"/>
                <a:gd name="T91" fmla="*/ 226431 h 281"/>
                <a:gd name="T92" fmla="*/ 275666 w 301"/>
                <a:gd name="T93" fmla="*/ 215109 h 281"/>
                <a:gd name="T94" fmla="*/ 266225 w 301"/>
                <a:gd name="T95" fmla="*/ 162275 h 281"/>
                <a:gd name="T96" fmla="*/ 405946 w 301"/>
                <a:gd name="T97" fmla="*/ 22643 h 281"/>
                <a:gd name="T98" fmla="*/ 545668 w 301"/>
                <a:gd name="T99" fmla="*/ 162275 h 281"/>
                <a:gd name="T100" fmla="*/ 405946 w 301"/>
                <a:gd name="T101" fmla="*/ 301907 h 28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01" h="281">
                  <a:moveTo>
                    <a:pt x="215" y="0"/>
                  </a:moveTo>
                  <a:cubicBezTo>
                    <a:pt x="168" y="0"/>
                    <a:pt x="129" y="39"/>
                    <a:pt x="129" y="86"/>
                  </a:cubicBezTo>
                  <a:cubicBezTo>
                    <a:pt x="129" y="96"/>
                    <a:pt x="131" y="106"/>
                    <a:pt x="134" y="115"/>
                  </a:cubicBezTo>
                  <a:cubicBezTo>
                    <a:pt x="1" y="248"/>
                    <a:pt x="1" y="248"/>
                    <a:pt x="1" y="248"/>
                  </a:cubicBezTo>
                  <a:cubicBezTo>
                    <a:pt x="0" y="249"/>
                    <a:pt x="0" y="250"/>
                    <a:pt x="0" y="252"/>
                  </a:cubicBezTo>
                  <a:cubicBezTo>
                    <a:pt x="1" y="275"/>
                    <a:pt x="1" y="275"/>
                    <a:pt x="1" y="275"/>
                  </a:cubicBezTo>
                  <a:cubicBezTo>
                    <a:pt x="1" y="278"/>
                    <a:pt x="4" y="281"/>
                    <a:pt x="7" y="281"/>
                  </a:cubicBezTo>
                  <a:cubicBezTo>
                    <a:pt x="7" y="281"/>
                    <a:pt x="7" y="281"/>
                    <a:pt x="7" y="281"/>
                  </a:cubicBezTo>
                  <a:cubicBezTo>
                    <a:pt x="55" y="279"/>
                    <a:pt x="55" y="279"/>
                    <a:pt x="55" y="279"/>
                  </a:cubicBezTo>
                  <a:cubicBezTo>
                    <a:pt x="57" y="279"/>
                    <a:pt x="59" y="277"/>
                    <a:pt x="60" y="275"/>
                  </a:cubicBezTo>
                  <a:cubicBezTo>
                    <a:pt x="66" y="255"/>
                    <a:pt x="66" y="255"/>
                    <a:pt x="66" y="255"/>
                  </a:cubicBezTo>
                  <a:cubicBezTo>
                    <a:pt x="87" y="250"/>
                    <a:pt x="87" y="250"/>
                    <a:pt x="87" y="250"/>
                  </a:cubicBezTo>
                  <a:cubicBezTo>
                    <a:pt x="90" y="250"/>
                    <a:pt x="91" y="248"/>
                    <a:pt x="92" y="246"/>
                  </a:cubicBezTo>
                  <a:cubicBezTo>
                    <a:pt x="95" y="227"/>
                    <a:pt x="95" y="227"/>
                    <a:pt x="95" y="227"/>
                  </a:cubicBezTo>
                  <a:cubicBezTo>
                    <a:pt x="115" y="222"/>
                    <a:pt x="115" y="222"/>
                    <a:pt x="115" y="222"/>
                  </a:cubicBezTo>
                  <a:cubicBezTo>
                    <a:pt x="118" y="221"/>
                    <a:pt x="119" y="219"/>
                    <a:pt x="120" y="217"/>
                  </a:cubicBezTo>
                  <a:cubicBezTo>
                    <a:pt x="121" y="196"/>
                    <a:pt x="121" y="196"/>
                    <a:pt x="121" y="196"/>
                  </a:cubicBezTo>
                  <a:cubicBezTo>
                    <a:pt x="137" y="195"/>
                    <a:pt x="137" y="195"/>
                    <a:pt x="137" y="195"/>
                  </a:cubicBezTo>
                  <a:cubicBezTo>
                    <a:pt x="140" y="194"/>
                    <a:pt x="142" y="192"/>
                    <a:pt x="142" y="190"/>
                  </a:cubicBezTo>
                  <a:cubicBezTo>
                    <a:pt x="147" y="170"/>
                    <a:pt x="147" y="170"/>
                    <a:pt x="147" y="170"/>
                  </a:cubicBezTo>
                  <a:cubicBezTo>
                    <a:pt x="147" y="170"/>
                    <a:pt x="148" y="170"/>
                    <a:pt x="149" y="170"/>
                  </a:cubicBezTo>
                  <a:cubicBezTo>
                    <a:pt x="155" y="170"/>
                    <a:pt x="164" y="168"/>
                    <a:pt x="174" y="162"/>
                  </a:cubicBezTo>
                  <a:cubicBezTo>
                    <a:pt x="187" y="168"/>
                    <a:pt x="201" y="172"/>
                    <a:pt x="215" y="172"/>
                  </a:cubicBezTo>
                  <a:cubicBezTo>
                    <a:pt x="262" y="172"/>
                    <a:pt x="301" y="133"/>
                    <a:pt x="301" y="86"/>
                  </a:cubicBezTo>
                  <a:cubicBezTo>
                    <a:pt x="301" y="39"/>
                    <a:pt x="262" y="0"/>
                    <a:pt x="215" y="0"/>
                  </a:cubicBezTo>
                  <a:close/>
                  <a:moveTo>
                    <a:pt x="215" y="160"/>
                  </a:moveTo>
                  <a:cubicBezTo>
                    <a:pt x="202" y="160"/>
                    <a:pt x="188" y="157"/>
                    <a:pt x="177" y="150"/>
                  </a:cubicBezTo>
                  <a:cubicBezTo>
                    <a:pt x="175" y="149"/>
                    <a:pt x="173" y="149"/>
                    <a:pt x="171" y="150"/>
                  </a:cubicBezTo>
                  <a:cubicBezTo>
                    <a:pt x="161" y="157"/>
                    <a:pt x="154" y="158"/>
                    <a:pt x="149" y="158"/>
                  </a:cubicBezTo>
                  <a:cubicBezTo>
                    <a:pt x="146" y="158"/>
                    <a:pt x="144" y="158"/>
                    <a:pt x="144" y="158"/>
                  </a:cubicBezTo>
                  <a:cubicBezTo>
                    <a:pt x="144" y="158"/>
                    <a:pt x="144" y="158"/>
                    <a:pt x="144" y="158"/>
                  </a:cubicBezTo>
                  <a:cubicBezTo>
                    <a:pt x="143" y="157"/>
                    <a:pt x="141" y="157"/>
                    <a:pt x="140" y="158"/>
                  </a:cubicBezTo>
                  <a:cubicBezTo>
                    <a:pt x="138" y="158"/>
                    <a:pt x="137" y="160"/>
                    <a:pt x="137" y="162"/>
                  </a:cubicBezTo>
                  <a:cubicBezTo>
                    <a:pt x="132" y="184"/>
                    <a:pt x="132" y="184"/>
                    <a:pt x="132" y="184"/>
                  </a:cubicBezTo>
                  <a:cubicBezTo>
                    <a:pt x="115" y="186"/>
                    <a:pt x="115" y="186"/>
                    <a:pt x="115" y="186"/>
                  </a:cubicBezTo>
                  <a:cubicBezTo>
                    <a:pt x="112" y="186"/>
                    <a:pt x="110" y="188"/>
                    <a:pt x="110" y="191"/>
                  </a:cubicBezTo>
                  <a:cubicBezTo>
                    <a:pt x="108" y="212"/>
                    <a:pt x="108" y="212"/>
                    <a:pt x="108" y="212"/>
                  </a:cubicBezTo>
                  <a:cubicBezTo>
                    <a:pt x="89" y="217"/>
                    <a:pt x="89" y="217"/>
                    <a:pt x="89" y="217"/>
                  </a:cubicBezTo>
                  <a:cubicBezTo>
                    <a:pt x="87" y="217"/>
                    <a:pt x="85" y="219"/>
                    <a:pt x="85" y="221"/>
                  </a:cubicBezTo>
                  <a:cubicBezTo>
                    <a:pt x="81" y="240"/>
                    <a:pt x="81" y="240"/>
                    <a:pt x="81" y="240"/>
                  </a:cubicBezTo>
                  <a:cubicBezTo>
                    <a:pt x="60" y="244"/>
                    <a:pt x="60" y="244"/>
                    <a:pt x="60" y="244"/>
                  </a:cubicBezTo>
                  <a:cubicBezTo>
                    <a:pt x="58" y="244"/>
                    <a:pt x="56" y="246"/>
                    <a:pt x="55" y="248"/>
                  </a:cubicBezTo>
                  <a:cubicBezTo>
                    <a:pt x="50" y="268"/>
                    <a:pt x="50" y="268"/>
                    <a:pt x="50" y="268"/>
                  </a:cubicBezTo>
                  <a:cubicBezTo>
                    <a:pt x="12" y="269"/>
                    <a:pt x="12" y="269"/>
                    <a:pt x="12" y="269"/>
                  </a:cubicBezTo>
                  <a:cubicBezTo>
                    <a:pt x="11" y="254"/>
                    <a:pt x="11" y="254"/>
                    <a:pt x="11" y="254"/>
                  </a:cubicBezTo>
                  <a:cubicBezTo>
                    <a:pt x="145" y="120"/>
                    <a:pt x="145" y="120"/>
                    <a:pt x="145" y="120"/>
                  </a:cubicBezTo>
                  <a:cubicBezTo>
                    <a:pt x="147" y="119"/>
                    <a:pt x="147" y="116"/>
                    <a:pt x="146" y="114"/>
                  </a:cubicBezTo>
                  <a:cubicBezTo>
                    <a:pt x="142" y="105"/>
                    <a:pt x="141" y="96"/>
                    <a:pt x="141" y="86"/>
                  </a:cubicBezTo>
                  <a:cubicBezTo>
                    <a:pt x="141" y="45"/>
                    <a:pt x="174" y="12"/>
                    <a:pt x="215" y="12"/>
                  </a:cubicBezTo>
                  <a:cubicBezTo>
                    <a:pt x="256" y="12"/>
                    <a:pt x="289" y="45"/>
                    <a:pt x="289" y="86"/>
                  </a:cubicBezTo>
                  <a:cubicBezTo>
                    <a:pt x="289" y="127"/>
                    <a:pt x="256" y="160"/>
                    <a:pt x="215" y="1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sp>
          <p:nvSpPr>
            <p:cNvPr id="84" name="Freeform 62"/>
            <p:cNvSpPr>
              <a:spLocks noEditPoints="1"/>
            </p:cNvSpPr>
            <p:nvPr/>
          </p:nvSpPr>
          <p:spPr bwMode="auto">
            <a:xfrm>
              <a:off x="3414254" y="4023688"/>
              <a:ext cx="72625" cy="73817"/>
            </a:xfrm>
            <a:custGeom>
              <a:avLst/>
              <a:gdLst>
                <a:gd name="T0" fmla="*/ 48419 w 52"/>
                <a:gd name="T1" fmla="*/ 0 h 52"/>
                <a:gd name="T2" fmla="*/ 0 w 52"/>
                <a:gd name="T3" fmla="*/ 49213 h 52"/>
                <a:gd name="T4" fmla="*/ 48419 w 52"/>
                <a:gd name="T5" fmla="*/ 98425 h 52"/>
                <a:gd name="T6" fmla="*/ 96838 w 52"/>
                <a:gd name="T7" fmla="*/ 49213 h 52"/>
                <a:gd name="T8" fmla="*/ 48419 w 52"/>
                <a:gd name="T9" fmla="*/ 0 h 52"/>
                <a:gd name="T10" fmla="*/ 48419 w 52"/>
                <a:gd name="T11" fmla="*/ 79497 h 52"/>
                <a:gd name="T12" fmla="*/ 18623 w 52"/>
                <a:gd name="T13" fmla="*/ 49213 h 52"/>
                <a:gd name="T14" fmla="*/ 48419 w 52"/>
                <a:gd name="T15" fmla="*/ 18928 h 52"/>
                <a:gd name="T16" fmla="*/ 78215 w 52"/>
                <a:gd name="T17" fmla="*/ 49213 h 52"/>
                <a:gd name="T18" fmla="*/ 48419 w 52"/>
                <a:gd name="T19" fmla="*/ 79497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52">
                  <a:moveTo>
                    <a:pt x="26" y="0"/>
                  </a:moveTo>
                  <a:cubicBezTo>
                    <a:pt x="12" y="0"/>
                    <a:pt x="0" y="11"/>
                    <a:pt x="0" y="26"/>
                  </a:cubicBezTo>
                  <a:cubicBezTo>
                    <a:pt x="0" y="40"/>
                    <a:pt x="12" y="52"/>
                    <a:pt x="26" y="52"/>
                  </a:cubicBezTo>
                  <a:cubicBezTo>
                    <a:pt x="40" y="52"/>
                    <a:pt x="52" y="40"/>
                    <a:pt x="52" y="26"/>
                  </a:cubicBezTo>
                  <a:cubicBezTo>
                    <a:pt x="52" y="11"/>
                    <a:pt x="40" y="0"/>
                    <a:pt x="26" y="0"/>
                  </a:cubicBezTo>
                  <a:close/>
                  <a:moveTo>
                    <a:pt x="26" y="42"/>
                  </a:moveTo>
                  <a:cubicBezTo>
                    <a:pt x="17" y="42"/>
                    <a:pt x="10" y="34"/>
                    <a:pt x="10" y="26"/>
                  </a:cubicBezTo>
                  <a:cubicBezTo>
                    <a:pt x="10" y="17"/>
                    <a:pt x="17" y="10"/>
                    <a:pt x="26" y="10"/>
                  </a:cubicBezTo>
                  <a:cubicBezTo>
                    <a:pt x="35" y="10"/>
                    <a:pt x="42" y="17"/>
                    <a:pt x="42" y="26"/>
                  </a:cubicBezTo>
                  <a:cubicBezTo>
                    <a:pt x="42" y="34"/>
                    <a:pt x="35" y="42"/>
                    <a:pt x="26"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grpSp>
      <p:grpSp>
        <p:nvGrpSpPr>
          <p:cNvPr id="3" name="组合 2"/>
          <p:cNvGrpSpPr/>
          <p:nvPr/>
        </p:nvGrpSpPr>
        <p:grpSpPr>
          <a:xfrm>
            <a:off x="583746" y="1680092"/>
            <a:ext cx="415925" cy="666751"/>
            <a:chOff x="6036220" y="3933130"/>
            <a:chExt cx="311944" cy="500063"/>
          </a:xfrm>
          <a:solidFill>
            <a:schemeClr val="bg1"/>
          </a:solidFill>
        </p:grpSpPr>
        <p:sp>
          <p:nvSpPr>
            <p:cNvPr id="78" name="Freeform 193"/>
            <p:cNvSpPr/>
            <p:nvPr/>
          </p:nvSpPr>
          <p:spPr bwMode="auto">
            <a:xfrm>
              <a:off x="6036220" y="4330799"/>
              <a:ext cx="86916" cy="102394"/>
            </a:xfrm>
            <a:custGeom>
              <a:avLst/>
              <a:gdLst>
                <a:gd name="T0" fmla="*/ 35 w 62"/>
                <a:gd name="T1" fmla="*/ 0 h 72"/>
                <a:gd name="T2" fmla="*/ 26 w 62"/>
                <a:gd name="T3" fmla="*/ 16 h 72"/>
                <a:gd name="T4" fmla="*/ 20 w 62"/>
                <a:gd name="T5" fmla="*/ 63 h 72"/>
                <a:gd name="T6" fmla="*/ 52 w 62"/>
                <a:gd name="T7" fmla="*/ 61 h 72"/>
                <a:gd name="T8" fmla="*/ 44 w 62"/>
                <a:gd name="T9" fmla="*/ 17 h 72"/>
                <a:gd name="T10" fmla="*/ 35 w 62"/>
                <a:gd name="T11" fmla="*/ 0 h 72"/>
              </a:gdLst>
              <a:ahLst/>
              <a:cxnLst>
                <a:cxn ang="0">
                  <a:pos x="T0" y="T1"/>
                </a:cxn>
                <a:cxn ang="0">
                  <a:pos x="T2" y="T3"/>
                </a:cxn>
                <a:cxn ang="0">
                  <a:pos x="T4" y="T5"/>
                </a:cxn>
                <a:cxn ang="0">
                  <a:pos x="T6" y="T7"/>
                </a:cxn>
                <a:cxn ang="0">
                  <a:pos x="T8" y="T9"/>
                </a:cxn>
                <a:cxn ang="0">
                  <a:pos x="T10" y="T11"/>
                </a:cxn>
              </a:cxnLst>
              <a:rect l="0" t="0" r="r" b="b"/>
              <a:pathLst>
                <a:path w="62" h="72">
                  <a:moveTo>
                    <a:pt x="35" y="0"/>
                  </a:moveTo>
                  <a:cubicBezTo>
                    <a:pt x="35" y="0"/>
                    <a:pt x="31" y="10"/>
                    <a:pt x="26" y="16"/>
                  </a:cubicBezTo>
                  <a:cubicBezTo>
                    <a:pt x="21" y="22"/>
                    <a:pt x="0" y="45"/>
                    <a:pt x="20" y="63"/>
                  </a:cubicBezTo>
                  <a:cubicBezTo>
                    <a:pt x="30" y="72"/>
                    <a:pt x="45" y="71"/>
                    <a:pt x="52" y="61"/>
                  </a:cubicBezTo>
                  <a:cubicBezTo>
                    <a:pt x="60" y="52"/>
                    <a:pt x="62" y="36"/>
                    <a:pt x="44" y="17"/>
                  </a:cubicBezTo>
                  <a:cubicBezTo>
                    <a:pt x="38" y="10"/>
                    <a:pt x="35"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400">
                <a:solidFill>
                  <a:schemeClr val="bg1"/>
                </a:solidFill>
              </a:endParaRPr>
            </a:p>
          </p:txBody>
        </p:sp>
        <p:sp>
          <p:nvSpPr>
            <p:cNvPr id="79" name="Freeform 194"/>
            <p:cNvSpPr>
              <a:spLocks noEditPoints="1"/>
            </p:cNvSpPr>
            <p:nvPr/>
          </p:nvSpPr>
          <p:spPr bwMode="auto">
            <a:xfrm>
              <a:off x="6036220" y="3933130"/>
              <a:ext cx="311944" cy="377429"/>
            </a:xfrm>
            <a:custGeom>
              <a:avLst/>
              <a:gdLst>
                <a:gd name="T0" fmla="*/ 206 w 220"/>
                <a:gd name="T1" fmla="*/ 86 h 266"/>
                <a:gd name="T2" fmla="*/ 158 w 220"/>
                <a:gd name="T3" fmla="*/ 86 h 266"/>
                <a:gd name="T4" fmla="*/ 126 w 220"/>
                <a:gd name="T5" fmla="*/ 55 h 266"/>
                <a:gd name="T6" fmla="*/ 126 w 220"/>
                <a:gd name="T7" fmla="*/ 49 h 266"/>
                <a:gd name="T8" fmla="*/ 137 w 220"/>
                <a:gd name="T9" fmla="*/ 49 h 266"/>
                <a:gd name="T10" fmla="*/ 156 w 220"/>
                <a:gd name="T11" fmla="*/ 30 h 266"/>
                <a:gd name="T12" fmla="*/ 137 w 220"/>
                <a:gd name="T13" fmla="*/ 11 h 266"/>
                <a:gd name="T14" fmla="*/ 125 w 220"/>
                <a:gd name="T15" fmla="*/ 11 h 266"/>
                <a:gd name="T16" fmla="*/ 109 w 220"/>
                <a:gd name="T17" fmla="*/ 0 h 266"/>
                <a:gd name="T18" fmla="*/ 93 w 220"/>
                <a:gd name="T19" fmla="*/ 11 h 266"/>
                <a:gd name="T20" fmla="*/ 81 w 220"/>
                <a:gd name="T21" fmla="*/ 11 h 266"/>
                <a:gd name="T22" fmla="*/ 62 w 220"/>
                <a:gd name="T23" fmla="*/ 30 h 266"/>
                <a:gd name="T24" fmla="*/ 81 w 220"/>
                <a:gd name="T25" fmla="*/ 49 h 266"/>
                <a:gd name="T26" fmla="*/ 92 w 220"/>
                <a:gd name="T27" fmla="*/ 49 h 266"/>
                <a:gd name="T28" fmla="*/ 92 w 220"/>
                <a:gd name="T29" fmla="*/ 55 h 266"/>
                <a:gd name="T30" fmla="*/ 58 w 220"/>
                <a:gd name="T31" fmla="*/ 92 h 266"/>
                <a:gd name="T32" fmla="*/ 0 w 220"/>
                <a:gd name="T33" fmla="*/ 160 h 266"/>
                <a:gd name="T34" fmla="*/ 0 w 220"/>
                <a:gd name="T35" fmla="*/ 167 h 266"/>
                <a:gd name="T36" fmla="*/ 0 w 220"/>
                <a:gd name="T37" fmla="*/ 246 h 266"/>
                <a:gd name="T38" fmla="*/ 20 w 220"/>
                <a:gd name="T39" fmla="*/ 266 h 266"/>
                <a:gd name="T40" fmla="*/ 50 w 220"/>
                <a:gd name="T41" fmla="*/ 266 h 266"/>
                <a:gd name="T42" fmla="*/ 70 w 220"/>
                <a:gd name="T43" fmla="*/ 246 h 266"/>
                <a:gd name="T44" fmla="*/ 70 w 220"/>
                <a:gd name="T45" fmla="*/ 190 h 266"/>
                <a:gd name="T46" fmla="*/ 70 w 220"/>
                <a:gd name="T47" fmla="*/ 189 h 266"/>
                <a:gd name="T48" fmla="*/ 102 w 220"/>
                <a:gd name="T49" fmla="*/ 177 h 266"/>
                <a:gd name="T50" fmla="*/ 206 w 220"/>
                <a:gd name="T51" fmla="*/ 177 h 266"/>
                <a:gd name="T52" fmla="*/ 220 w 220"/>
                <a:gd name="T53" fmla="*/ 157 h 266"/>
                <a:gd name="T54" fmla="*/ 220 w 220"/>
                <a:gd name="T55" fmla="*/ 105 h 266"/>
                <a:gd name="T56" fmla="*/ 206 w 220"/>
                <a:gd name="T57" fmla="*/ 86 h 266"/>
                <a:gd name="T58" fmla="*/ 82 w 220"/>
                <a:gd name="T59" fmla="*/ 39 h 266"/>
                <a:gd name="T60" fmla="*/ 72 w 220"/>
                <a:gd name="T61" fmla="*/ 30 h 266"/>
                <a:gd name="T62" fmla="*/ 82 w 220"/>
                <a:gd name="T63" fmla="*/ 20 h 266"/>
                <a:gd name="T64" fmla="*/ 136 w 220"/>
                <a:gd name="T65" fmla="*/ 20 h 266"/>
                <a:gd name="T66" fmla="*/ 146 w 220"/>
                <a:gd name="T67" fmla="*/ 30 h 266"/>
                <a:gd name="T68" fmla="*/ 136 w 220"/>
                <a:gd name="T69" fmla="*/ 39 h 266"/>
                <a:gd name="T70" fmla="*/ 82 w 220"/>
                <a:gd name="T71" fmla="*/ 39 h 266"/>
                <a:gd name="T72" fmla="*/ 100 w 220"/>
                <a:gd name="T73" fmla="*/ 67 h 266"/>
                <a:gd name="T74" fmla="*/ 106 w 220"/>
                <a:gd name="T75" fmla="*/ 65 h 266"/>
                <a:gd name="T76" fmla="*/ 106 w 220"/>
                <a:gd name="T77" fmla="*/ 49 h 266"/>
                <a:gd name="T78" fmla="*/ 113 w 220"/>
                <a:gd name="T79" fmla="*/ 49 h 266"/>
                <a:gd name="T80" fmla="*/ 113 w 220"/>
                <a:gd name="T81" fmla="*/ 65 h 266"/>
                <a:gd name="T82" fmla="*/ 118 w 220"/>
                <a:gd name="T83" fmla="*/ 67 h 266"/>
                <a:gd name="T84" fmla="*/ 146 w 220"/>
                <a:gd name="T85" fmla="*/ 92 h 266"/>
                <a:gd name="T86" fmla="*/ 108 w 220"/>
                <a:gd name="T87" fmla="*/ 96 h 266"/>
                <a:gd name="T88" fmla="*/ 72 w 220"/>
                <a:gd name="T89" fmla="*/ 93 h 266"/>
                <a:gd name="T90" fmla="*/ 100 w 220"/>
                <a:gd name="T91" fmla="*/ 67 h 266"/>
                <a:gd name="T92" fmla="*/ 206 w 220"/>
                <a:gd name="T93" fmla="*/ 157 h 266"/>
                <a:gd name="T94" fmla="*/ 205 w 220"/>
                <a:gd name="T95" fmla="*/ 163 h 266"/>
                <a:gd name="T96" fmla="*/ 102 w 220"/>
                <a:gd name="T97" fmla="*/ 163 h 266"/>
                <a:gd name="T98" fmla="*/ 57 w 220"/>
                <a:gd name="T99" fmla="*/ 182 h 266"/>
                <a:gd name="T100" fmla="*/ 56 w 220"/>
                <a:gd name="T101" fmla="*/ 183 h 266"/>
                <a:gd name="T102" fmla="*/ 56 w 220"/>
                <a:gd name="T103" fmla="*/ 246 h 266"/>
                <a:gd name="T104" fmla="*/ 50 w 220"/>
                <a:gd name="T105" fmla="*/ 253 h 266"/>
                <a:gd name="T106" fmla="*/ 20 w 220"/>
                <a:gd name="T107" fmla="*/ 253 h 266"/>
                <a:gd name="T108" fmla="*/ 14 w 220"/>
                <a:gd name="T109" fmla="*/ 246 h 266"/>
                <a:gd name="T110" fmla="*/ 14 w 220"/>
                <a:gd name="T111" fmla="*/ 160 h 266"/>
                <a:gd name="T112" fmla="*/ 66 w 220"/>
                <a:gd name="T113" fmla="*/ 104 h 266"/>
                <a:gd name="T114" fmla="*/ 67 w 220"/>
                <a:gd name="T115" fmla="*/ 103 h 266"/>
                <a:gd name="T116" fmla="*/ 110 w 220"/>
                <a:gd name="T117" fmla="*/ 108 h 266"/>
                <a:gd name="T118" fmla="*/ 159 w 220"/>
                <a:gd name="T119" fmla="*/ 99 h 266"/>
                <a:gd name="T120" fmla="*/ 205 w 220"/>
                <a:gd name="T121" fmla="*/ 99 h 266"/>
                <a:gd name="T122" fmla="*/ 206 w 220"/>
                <a:gd name="T123" fmla="*/ 105 h 266"/>
                <a:gd name="T124" fmla="*/ 206 w 220"/>
                <a:gd name="T125" fmla="*/ 157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266">
                  <a:moveTo>
                    <a:pt x="206" y="86"/>
                  </a:moveTo>
                  <a:cubicBezTo>
                    <a:pt x="158" y="86"/>
                    <a:pt x="158" y="86"/>
                    <a:pt x="158" y="86"/>
                  </a:cubicBezTo>
                  <a:cubicBezTo>
                    <a:pt x="153" y="71"/>
                    <a:pt x="141" y="60"/>
                    <a:pt x="126" y="55"/>
                  </a:cubicBezTo>
                  <a:cubicBezTo>
                    <a:pt x="126" y="49"/>
                    <a:pt x="126" y="49"/>
                    <a:pt x="126" y="49"/>
                  </a:cubicBezTo>
                  <a:cubicBezTo>
                    <a:pt x="137" y="49"/>
                    <a:pt x="137" y="49"/>
                    <a:pt x="137" y="49"/>
                  </a:cubicBezTo>
                  <a:cubicBezTo>
                    <a:pt x="148" y="49"/>
                    <a:pt x="156" y="41"/>
                    <a:pt x="156" y="30"/>
                  </a:cubicBezTo>
                  <a:cubicBezTo>
                    <a:pt x="156" y="20"/>
                    <a:pt x="148" y="11"/>
                    <a:pt x="137" y="11"/>
                  </a:cubicBezTo>
                  <a:cubicBezTo>
                    <a:pt x="125" y="11"/>
                    <a:pt x="125" y="11"/>
                    <a:pt x="125" y="11"/>
                  </a:cubicBezTo>
                  <a:cubicBezTo>
                    <a:pt x="123" y="5"/>
                    <a:pt x="116" y="0"/>
                    <a:pt x="109" y="0"/>
                  </a:cubicBezTo>
                  <a:cubicBezTo>
                    <a:pt x="102" y="0"/>
                    <a:pt x="96" y="5"/>
                    <a:pt x="93" y="11"/>
                  </a:cubicBezTo>
                  <a:cubicBezTo>
                    <a:pt x="81" y="11"/>
                    <a:pt x="81" y="11"/>
                    <a:pt x="81" y="11"/>
                  </a:cubicBezTo>
                  <a:cubicBezTo>
                    <a:pt x="71" y="11"/>
                    <a:pt x="62" y="20"/>
                    <a:pt x="62" y="30"/>
                  </a:cubicBezTo>
                  <a:cubicBezTo>
                    <a:pt x="62" y="41"/>
                    <a:pt x="71" y="49"/>
                    <a:pt x="81" y="49"/>
                  </a:cubicBezTo>
                  <a:cubicBezTo>
                    <a:pt x="92" y="49"/>
                    <a:pt x="92" y="49"/>
                    <a:pt x="92" y="49"/>
                  </a:cubicBezTo>
                  <a:cubicBezTo>
                    <a:pt x="92" y="55"/>
                    <a:pt x="92" y="55"/>
                    <a:pt x="92" y="55"/>
                  </a:cubicBezTo>
                  <a:cubicBezTo>
                    <a:pt x="75" y="61"/>
                    <a:pt x="63" y="74"/>
                    <a:pt x="58" y="92"/>
                  </a:cubicBezTo>
                  <a:cubicBezTo>
                    <a:pt x="32" y="99"/>
                    <a:pt x="1" y="117"/>
                    <a:pt x="0" y="160"/>
                  </a:cubicBezTo>
                  <a:cubicBezTo>
                    <a:pt x="0" y="162"/>
                    <a:pt x="0" y="165"/>
                    <a:pt x="0" y="167"/>
                  </a:cubicBezTo>
                  <a:cubicBezTo>
                    <a:pt x="0" y="246"/>
                    <a:pt x="0" y="246"/>
                    <a:pt x="0" y="246"/>
                  </a:cubicBezTo>
                  <a:cubicBezTo>
                    <a:pt x="0" y="257"/>
                    <a:pt x="9" y="266"/>
                    <a:pt x="20" y="266"/>
                  </a:cubicBezTo>
                  <a:cubicBezTo>
                    <a:pt x="50" y="266"/>
                    <a:pt x="50" y="266"/>
                    <a:pt x="50" y="266"/>
                  </a:cubicBezTo>
                  <a:cubicBezTo>
                    <a:pt x="61" y="266"/>
                    <a:pt x="70" y="257"/>
                    <a:pt x="70" y="246"/>
                  </a:cubicBezTo>
                  <a:cubicBezTo>
                    <a:pt x="70" y="190"/>
                    <a:pt x="70" y="190"/>
                    <a:pt x="70" y="190"/>
                  </a:cubicBezTo>
                  <a:cubicBezTo>
                    <a:pt x="70" y="189"/>
                    <a:pt x="70" y="189"/>
                    <a:pt x="70" y="189"/>
                  </a:cubicBezTo>
                  <a:cubicBezTo>
                    <a:pt x="71" y="189"/>
                    <a:pt x="81" y="177"/>
                    <a:pt x="102" y="177"/>
                  </a:cubicBezTo>
                  <a:cubicBezTo>
                    <a:pt x="206" y="177"/>
                    <a:pt x="206" y="177"/>
                    <a:pt x="206" y="177"/>
                  </a:cubicBezTo>
                  <a:cubicBezTo>
                    <a:pt x="214" y="177"/>
                    <a:pt x="220" y="168"/>
                    <a:pt x="220" y="157"/>
                  </a:cubicBezTo>
                  <a:cubicBezTo>
                    <a:pt x="220" y="105"/>
                    <a:pt x="220" y="105"/>
                    <a:pt x="220" y="105"/>
                  </a:cubicBezTo>
                  <a:cubicBezTo>
                    <a:pt x="220" y="94"/>
                    <a:pt x="214" y="86"/>
                    <a:pt x="206" y="86"/>
                  </a:cubicBezTo>
                  <a:close/>
                  <a:moveTo>
                    <a:pt x="82" y="39"/>
                  </a:moveTo>
                  <a:cubicBezTo>
                    <a:pt x="77" y="39"/>
                    <a:pt x="72" y="35"/>
                    <a:pt x="72" y="30"/>
                  </a:cubicBezTo>
                  <a:cubicBezTo>
                    <a:pt x="72" y="24"/>
                    <a:pt x="77" y="20"/>
                    <a:pt x="82" y="20"/>
                  </a:cubicBezTo>
                  <a:cubicBezTo>
                    <a:pt x="136" y="20"/>
                    <a:pt x="136" y="20"/>
                    <a:pt x="136" y="20"/>
                  </a:cubicBezTo>
                  <a:cubicBezTo>
                    <a:pt x="142" y="20"/>
                    <a:pt x="146" y="24"/>
                    <a:pt x="146" y="30"/>
                  </a:cubicBezTo>
                  <a:cubicBezTo>
                    <a:pt x="146" y="35"/>
                    <a:pt x="142" y="39"/>
                    <a:pt x="136" y="39"/>
                  </a:cubicBezTo>
                  <a:lnTo>
                    <a:pt x="82" y="39"/>
                  </a:lnTo>
                  <a:close/>
                  <a:moveTo>
                    <a:pt x="100" y="67"/>
                  </a:moveTo>
                  <a:cubicBezTo>
                    <a:pt x="106" y="65"/>
                    <a:pt x="106" y="65"/>
                    <a:pt x="106" y="65"/>
                  </a:cubicBezTo>
                  <a:cubicBezTo>
                    <a:pt x="106" y="49"/>
                    <a:pt x="106" y="49"/>
                    <a:pt x="106" y="49"/>
                  </a:cubicBezTo>
                  <a:cubicBezTo>
                    <a:pt x="113" y="49"/>
                    <a:pt x="113" y="49"/>
                    <a:pt x="113" y="49"/>
                  </a:cubicBezTo>
                  <a:cubicBezTo>
                    <a:pt x="113" y="65"/>
                    <a:pt x="113" y="65"/>
                    <a:pt x="113" y="65"/>
                  </a:cubicBezTo>
                  <a:cubicBezTo>
                    <a:pt x="118" y="67"/>
                    <a:pt x="118" y="67"/>
                    <a:pt x="118" y="67"/>
                  </a:cubicBezTo>
                  <a:cubicBezTo>
                    <a:pt x="131" y="70"/>
                    <a:pt x="141" y="79"/>
                    <a:pt x="146" y="92"/>
                  </a:cubicBezTo>
                  <a:cubicBezTo>
                    <a:pt x="134" y="95"/>
                    <a:pt x="122" y="96"/>
                    <a:pt x="108" y="96"/>
                  </a:cubicBezTo>
                  <a:cubicBezTo>
                    <a:pt x="92" y="96"/>
                    <a:pt x="79" y="94"/>
                    <a:pt x="72" y="93"/>
                  </a:cubicBezTo>
                  <a:cubicBezTo>
                    <a:pt x="76" y="80"/>
                    <a:pt x="87" y="70"/>
                    <a:pt x="100" y="67"/>
                  </a:cubicBezTo>
                  <a:close/>
                  <a:moveTo>
                    <a:pt x="206" y="157"/>
                  </a:moveTo>
                  <a:cubicBezTo>
                    <a:pt x="206" y="160"/>
                    <a:pt x="205" y="162"/>
                    <a:pt x="205" y="163"/>
                  </a:cubicBezTo>
                  <a:cubicBezTo>
                    <a:pt x="102" y="163"/>
                    <a:pt x="102" y="163"/>
                    <a:pt x="102" y="163"/>
                  </a:cubicBezTo>
                  <a:cubicBezTo>
                    <a:pt x="73" y="163"/>
                    <a:pt x="58" y="181"/>
                    <a:pt x="57" y="182"/>
                  </a:cubicBezTo>
                  <a:cubicBezTo>
                    <a:pt x="56" y="183"/>
                    <a:pt x="56" y="183"/>
                    <a:pt x="56" y="183"/>
                  </a:cubicBezTo>
                  <a:cubicBezTo>
                    <a:pt x="56" y="246"/>
                    <a:pt x="56" y="246"/>
                    <a:pt x="56" y="246"/>
                  </a:cubicBezTo>
                  <a:cubicBezTo>
                    <a:pt x="56" y="250"/>
                    <a:pt x="54" y="253"/>
                    <a:pt x="50" y="253"/>
                  </a:cubicBezTo>
                  <a:cubicBezTo>
                    <a:pt x="20" y="253"/>
                    <a:pt x="20" y="253"/>
                    <a:pt x="20" y="253"/>
                  </a:cubicBezTo>
                  <a:cubicBezTo>
                    <a:pt x="17" y="253"/>
                    <a:pt x="14" y="250"/>
                    <a:pt x="14" y="246"/>
                  </a:cubicBezTo>
                  <a:cubicBezTo>
                    <a:pt x="14" y="217"/>
                    <a:pt x="14" y="162"/>
                    <a:pt x="14" y="160"/>
                  </a:cubicBezTo>
                  <a:cubicBezTo>
                    <a:pt x="15" y="131"/>
                    <a:pt x="32" y="112"/>
                    <a:pt x="66" y="104"/>
                  </a:cubicBezTo>
                  <a:cubicBezTo>
                    <a:pt x="67" y="103"/>
                    <a:pt x="67" y="103"/>
                    <a:pt x="67" y="103"/>
                  </a:cubicBezTo>
                  <a:cubicBezTo>
                    <a:pt x="82" y="106"/>
                    <a:pt x="97" y="108"/>
                    <a:pt x="110" y="108"/>
                  </a:cubicBezTo>
                  <a:cubicBezTo>
                    <a:pt x="138" y="108"/>
                    <a:pt x="155" y="101"/>
                    <a:pt x="159" y="99"/>
                  </a:cubicBezTo>
                  <a:cubicBezTo>
                    <a:pt x="205" y="99"/>
                    <a:pt x="205" y="99"/>
                    <a:pt x="205" y="99"/>
                  </a:cubicBezTo>
                  <a:cubicBezTo>
                    <a:pt x="205" y="100"/>
                    <a:pt x="206" y="102"/>
                    <a:pt x="206" y="105"/>
                  </a:cubicBezTo>
                  <a:lnTo>
                    <a:pt x="206" y="1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400">
                <a:solidFill>
                  <a:schemeClr val="bg1"/>
                </a:solidFill>
              </a:endParaRPr>
            </a:p>
          </p:txBody>
        </p:sp>
      </p:grpSp>
      <p:sp>
        <p:nvSpPr>
          <p:cNvPr id="27" name="TextBox 26"/>
          <p:cNvSpPr txBox="1"/>
          <p:nvPr/>
        </p:nvSpPr>
        <p:spPr>
          <a:xfrm>
            <a:off x="1049568" y="4767097"/>
            <a:ext cx="1210588" cy="338554"/>
          </a:xfrm>
          <a:prstGeom prst="rect">
            <a:avLst/>
          </a:prstGeom>
          <a:noFill/>
        </p:spPr>
        <p:txBody>
          <a:bodyPr wrap="none" rtlCol="0">
            <a:spAutoFit/>
          </a:bodyPr>
          <a:lstStyle/>
          <a:p>
            <a:r>
              <a:rPr lang="zh-CN" altLang="en-US" sz="1600" b="1" dirty="0" smtClean="0">
                <a:solidFill>
                  <a:schemeClr val="bg1"/>
                </a:solidFill>
                <a:latin typeface="微软雅黑" pitchFamily="34" charset="-122"/>
                <a:ea typeface="微软雅黑" pitchFamily="34" charset="-122"/>
              </a:rPr>
              <a:t>分隔线设置</a:t>
            </a:r>
            <a:endParaRPr lang="zh-CN" altLang="en-US" sz="1600" b="1" dirty="0">
              <a:solidFill>
                <a:schemeClr val="bg1"/>
              </a:solidFill>
              <a:latin typeface="微软雅黑" pitchFamily="34" charset="-122"/>
              <a:ea typeface="微软雅黑" pitchFamily="34" charset="-122"/>
            </a:endParaRPr>
          </a:p>
        </p:txBody>
      </p:sp>
      <p:sp>
        <p:nvSpPr>
          <p:cNvPr id="28" name="TextBox 27"/>
          <p:cNvSpPr txBox="1"/>
          <p:nvPr/>
        </p:nvSpPr>
        <p:spPr>
          <a:xfrm>
            <a:off x="1049567" y="5081112"/>
            <a:ext cx="3273259" cy="276999"/>
          </a:xfrm>
          <a:prstGeom prst="rect">
            <a:avLst/>
          </a:prstGeom>
          <a:noFill/>
        </p:spPr>
        <p:txBody>
          <a:bodyPr wrap="square" rtlCol="0">
            <a:spAutoFit/>
          </a:bodyPr>
          <a:lstStyle/>
          <a:p>
            <a:r>
              <a:rPr lang="zh-CN" altLang="en-US" sz="1200" dirty="0" smtClean="0">
                <a:solidFill>
                  <a:schemeClr val="bg1"/>
                </a:solidFill>
                <a:latin typeface="微软雅黑" pitchFamily="34" charset="-122"/>
                <a:ea typeface="微软雅黑" pitchFamily="34" charset="-122"/>
              </a:rPr>
              <a:t>为每个时刻的天气进行占位符分隔，方便查看</a:t>
            </a:r>
            <a:endParaRPr lang="en-US" altLang="zh-CN" sz="1200" dirty="0">
              <a:solidFill>
                <a:schemeClr val="bg1"/>
              </a:solidFill>
              <a:latin typeface="微软雅黑" pitchFamily="34" charset="-122"/>
              <a:ea typeface="微软雅黑" pitchFamily="34" charset="-122"/>
            </a:endParaRPr>
          </a:p>
        </p:txBody>
      </p:sp>
      <p:sp>
        <p:nvSpPr>
          <p:cNvPr id="25" name="矩形 24"/>
          <p:cNvSpPr/>
          <p:nvPr/>
        </p:nvSpPr>
        <p:spPr>
          <a:xfrm>
            <a:off x="1335123" y="451832"/>
            <a:ext cx="4472443" cy="646331"/>
          </a:xfrm>
          <a:prstGeom prst="rect">
            <a:avLst/>
          </a:prstGeom>
        </p:spPr>
        <p:txBody>
          <a:bodyPr wrap="none">
            <a:spAutoFit/>
          </a:bodyPr>
          <a:lstStyle/>
          <a:p>
            <a:r>
              <a:rPr lang="en-US" altLang="zh-CN" sz="3600" b="1" dirty="0" smtClean="0">
                <a:solidFill>
                  <a:schemeClr val="bg1"/>
                </a:solidFill>
                <a:latin typeface="+mn-ea"/>
                <a:cs typeface="+mn-ea"/>
              </a:rPr>
              <a:t>Part 3 </a:t>
            </a:r>
            <a:r>
              <a:rPr lang="zh-CN" altLang="en-US" sz="3600" b="1" dirty="0" smtClean="0">
                <a:solidFill>
                  <a:schemeClr val="bg1"/>
                </a:solidFill>
                <a:latin typeface="+mn-ea"/>
                <a:cs typeface="+mn-ea"/>
              </a:rPr>
              <a:t>项目成果展示</a:t>
            </a:r>
            <a:endParaRPr lang="zh-CN" altLang="en-US" sz="3600" b="1" dirty="0">
              <a:solidFill>
                <a:schemeClr val="bg1"/>
              </a:solidFill>
              <a:latin typeface="+mn-ea"/>
              <a:cs typeface="+mn-ea"/>
            </a:endParaRPr>
          </a:p>
        </p:txBody>
      </p:sp>
      <p:sp>
        <p:nvSpPr>
          <p:cNvPr id="26" name="文本框 25"/>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33" name="内容占位符 12"/>
          <p:cNvPicPr>
            <a:picLocks noChangeAspect="1"/>
          </p:cNvPicPr>
          <p:nvPr/>
        </p:nvPicPr>
        <p:blipFill>
          <a:blip r:embed="rId3"/>
          <a:stretch>
            <a:fillRect/>
          </a:stretch>
        </p:blipFill>
        <p:spPr>
          <a:xfrm>
            <a:off x="5730858" y="2266349"/>
            <a:ext cx="3957320" cy="3319899"/>
          </a:xfrm>
          <a:prstGeom prst="rect">
            <a:avLst/>
          </a:prstGeom>
        </p:spPr>
      </p:pic>
      <p:sp>
        <p:nvSpPr>
          <p:cNvPr id="2" name="矩形 1"/>
          <p:cNvSpPr/>
          <p:nvPr/>
        </p:nvSpPr>
        <p:spPr>
          <a:xfrm>
            <a:off x="1335123" y="1828802"/>
            <a:ext cx="4801314" cy="369332"/>
          </a:xfrm>
          <a:prstGeom prst="rect">
            <a:avLst/>
          </a:prstGeom>
        </p:spPr>
        <p:txBody>
          <a:bodyPr wrap="none">
            <a:spAutoFit/>
          </a:bodyPr>
          <a:lstStyle/>
          <a:p>
            <a:r>
              <a:rPr lang="zh-CN" altLang="en-US" dirty="0">
                <a:sym typeface="+mn-ea"/>
              </a:rPr>
              <a:t>print("**********************************")</a:t>
            </a:r>
            <a:endParaRPr lang="zh-CN" altLang="en-US" dirty="0"/>
          </a:p>
        </p:txBody>
      </p:sp>
    </p:spTree>
    <p:extLst>
      <p:ext uri="{BB962C8B-B14F-4D97-AF65-F5344CB8AC3E}">
        <p14:creationId xmlns:p14="http://schemas.microsoft.com/office/powerpoint/2010/main" val="20872722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ppt_x"/>
                                          </p:val>
                                        </p:tav>
                                        <p:tav tm="100000">
                                          <p:val>
                                            <p:strVal val="#ppt_x"/>
                                          </p:val>
                                        </p:tav>
                                      </p:tavLst>
                                    </p:anim>
                                    <p:anim calcmode="lin" valueType="num">
                                      <p:cBhvr additive="base">
                                        <p:cTn id="8" dur="500" fill="hold"/>
                                        <p:tgtEl>
                                          <p:spTgt spid="8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4"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27" grpId="0"/>
      <p:bldP spid="28"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3 </a:t>
            </a:r>
            <a:r>
              <a:rPr lang="zh-CN" altLang="en-US" sz="3600" b="1" dirty="0" smtClean="0">
                <a:solidFill>
                  <a:srgbClr val="FFFFFF"/>
                </a:solidFill>
                <a:latin typeface="+mn-ea"/>
                <a:cs typeface="+mn-ea"/>
              </a:rPr>
              <a:t>项目成果展示</a:t>
            </a:r>
            <a:endParaRPr lang="zh-CN" altLang="en-US" sz="3600" b="1" dirty="0">
              <a:solidFill>
                <a:srgbClr val="FFFFFF"/>
              </a:solidFill>
              <a:latin typeface="+mn-ea"/>
              <a:cs typeface="+mn-ea"/>
            </a:endParaRPr>
          </a:p>
        </p:txBody>
      </p:sp>
      <p:grpSp>
        <p:nvGrpSpPr>
          <p:cNvPr id="19" name="组合 18"/>
          <p:cNvGrpSpPr/>
          <p:nvPr/>
        </p:nvGrpSpPr>
        <p:grpSpPr>
          <a:xfrm>
            <a:off x="9984571" y="1112440"/>
            <a:ext cx="919685" cy="919685"/>
            <a:chOff x="4056364" y="1384713"/>
            <a:chExt cx="4088570" cy="4088570"/>
          </a:xfrm>
        </p:grpSpPr>
        <p:sp>
          <p:nvSpPr>
            <p:cNvPr id="20" name="椭圆 19"/>
            <p:cNvSpPr/>
            <p:nvPr/>
          </p:nvSpPr>
          <p:spPr>
            <a:xfrm>
              <a:off x="4500033" y="1833033"/>
              <a:ext cx="3191933" cy="3191933"/>
            </a:xfrm>
            <a:prstGeom prst="ellipse">
              <a:avLst/>
            </a:prstGeom>
            <a:solidFill>
              <a:srgbClr val="87B0C7"/>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endParaRPr>
            </a:p>
          </p:txBody>
        </p:sp>
        <p:sp>
          <p:nvSpPr>
            <p:cNvPr id="22" name="同心圆 21"/>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grpSp>
        <p:nvGrpSpPr>
          <p:cNvPr id="23" name="组合 22"/>
          <p:cNvGrpSpPr/>
          <p:nvPr/>
        </p:nvGrpSpPr>
        <p:grpSpPr>
          <a:xfrm>
            <a:off x="7484748" y="3237573"/>
            <a:ext cx="919685" cy="919685"/>
            <a:chOff x="4056364" y="1384713"/>
            <a:chExt cx="4088570" cy="4088570"/>
          </a:xfrm>
        </p:grpSpPr>
        <p:sp>
          <p:nvSpPr>
            <p:cNvPr id="24" name="椭圆 23"/>
            <p:cNvSpPr/>
            <p:nvPr/>
          </p:nvSpPr>
          <p:spPr>
            <a:xfrm>
              <a:off x="4500033" y="1833033"/>
              <a:ext cx="3191933" cy="3191933"/>
            </a:xfrm>
            <a:prstGeom prst="ellipse">
              <a:avLst/>
            </a:prstGeom>
            <a:solidFill>
              <a:srgbClr val="87B0C7"/>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endParaRPr>
            </a:p>
          </p:txBody>
        </p:sp>
        <p:sp>
          <p:nvSpPr>
            <p:cNvPr id="26" name="同心圆 25"/>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endParaRPr>
            </a:p>
          </p:txBody>
        </p:sp>
      </p:grpSp>
      <p:grpSp>
        <p:nvGrpSpPr>
          <p:cNvPr id="27" name="组合 26"/>
          <p:cNvGrpSpPr/>
          <p:nvPr/>
        </p:nvGrpSpPr>
        <p:grpSpPr>
          <a:xfrm>
            <a:off x="4984925" y="5467375"/>
            <a:ext cx="919685" cy="919685"/>
            <a:chOff x="4056364" y="1384713"/>
            <a:chExt cx="4088570" cy="4088570"/>
          </a:xfrm>
        </p:grpSpPr>
        <p:sp>
          <p:nvSpPr>
            <p:cNvPr id="28" name="椭圆 27"/>
            <p:cNvSpPr/>
            <p:nvPr/>
          </p:nvSpPr>
          <p:spPr>
            <a:xfrm>
              <a:off x="4500033" y="1833033"/>
              <a:ext cx="3191933" cy="3191933"/>
            </a:xfrm>
            <a:prstGeom prst="ellipse">
              <a:avLst/>
            </a:prstGeom>
            <a:solidFill>
              <a:srgbClr val="87B0C7"/>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endParaRPr>
            </a:p>
          </p:txBody>
        </p:sp>
        <p:sp>
          <p:nvSpPr>
            <p:cNvPr id="30" name="同心圆 29"/>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sp>
        <p:nvSpPr>
          <p:cNvPr id="8" name="文本框 7"/>
          <p:cNvSpPr txBox="1"/>
          <p:nvPr/>
        </p:nvSpPr>
        <p:spPr>
          <a:xfrm>
            <a:off x="5209522" y="5569988"/>
            <a:ext cx="442750" cy="707886"/>
          </a:xfrm>
          <a:prstGeom prst="rect">
            <a:avLst/>
          </a:prstGeom>
          <a:noFill/>
        </p:spPr>
        <p:txBody>
          <a:bodyPr wrap="none" rtlCol="0">
            <a:spAutoFit/>
          </a:bodyPr>
          <a:lstStyle/>
          <a:p>
            <a:r>
              <a:rPr lang="en-US" altLang="zh-CN" sz="4000" b="1" dirty="0" smtClean="0">
                <a:solidFill>
                  <a:schemeClr val="bg1"/>
                </a:solidFill>
                <a:cs typeface="+mn-ea"/>
              </a:rPr>
              <a:t>1</a:t>
            </a:r>
            <a:endParaRPr lang="zh-CN" altLang="en-US" sz="4000" b="1" dirty="0">
              <a:solidFill>
                <a:schemeClr val="bg1"/>
              </a:solidFill>
              <a:cs typeface="+mn-ea"/>
            </a:endParaRPr>
          </a:p>
        </p:txBody>
      </p:sp>
      <p:sp>
        <p:nvSpPr>
          <p:cNvPr id="31" name="文本框 30"/>
          <p:cNvSpPr txBox="1"/>
          <p:nvPr/>
        </p:nvSpPr>
        <p:spPr>
          <a:xfrm>
            <a:off x="7709345" y="3338418"/>
            <a:ext cx="442750" cy="707886"/>
          </a:xfrm>
          <a:prstGeom prst="rect">
            <a:avLst/>
          </a:prstGeom>
          <a:noFill/>
        </p:spPr>
        <p:txBody>
          <a:bodyPr wrap="none" rtlCol="0">
            <a:spAutoFit/>
          </a:bodyPr>
          <a:lstStyle/>
          <a:p>
            <a:r>
              <a:rPr lang="en-US" altLang="zh-CN" sz="4000" b="1" dirty="0" smtClean="0">
                <a:solidFill>
                  <a:schemeClr val="bg1"/>
                </a:solidFill>
                <a:cs typeface="+mn-ea"/>
              </a:rPr>
              <a:t>2</a:t>
            </a:r>
            <a:endParaRPr lang="zh-CN" altLang="en-US" sz="4000" b="1" dirty="0">
              <a:solidFill>
                <a:schemeClr val="bg1"/>
              </a:solidFill>
              <a:cs typeface="+mn-ea"/>
            </a:endParaRPr>
          </a:p>
        </p:txBody>
      </p:sp>
      <p:sp>
        <p:nvSpPr>
          <p:cNvPr id="32" name="文本框 31"/>
          <p:cNvSpPr txBox="1"/>
          <p:nvPr/>
        </p:nvSpPr>
        <p:spPr>
          <a:xfrm>
            <a:off x="10209168" y="1223394"/>
            <a:ext cx="442750" cy="707886"/>
          </a:xfrm>
          <a:prstGeom prst="rect">
            <a:avLst/>
          </a:prstGeom>
          <a:noFill/>
        </p:spPr>
        <p:txBody>
          <a:bodyPr wrap="none" rtlCol="0">
            <a:spAutoFit/>
          </a:bodyPr>
          <a:lstStyle/>
          <a:p>
            <a:r>
              <a:rPr lang="en-US" altLang="zh-CN" sz="4000" b="1" dirty="0" smtClean="0">
                <a:solidFill>
                  <a:schemeClr val="bg1"/>
                </a:solidFill>
                <a:cs typeface="+mn-ea"/>
              </a:rPr>
              <a:t>3</a:t>
            </a:r>
            <a:endParaRPr lang="zh-CN" altLang="en-US" sz="4000" b="1" dirty="0">
              <a:solidFill>
                <a:schemeClr val="bg1"/>
              </a:solidFill>
              <a:cs typeface="+mn-ea"/>
            </a:endParaRPr>
          </a:p>
        </p:txBody>
      </p:sp>
      <p:cxnSp>
        <p:nvCxnSpPr>
          <p:cNvPr id="33" name="直接箭头连接符 32"/>
          <p:cNvCxnSpPr/>
          <p:nvPr/>
        </p:nvCxnSpPr>
        <p:spPr>
          <a:xfrm flipV="1">
            <a:off x="5740400" y="3928533"/>
            <a:ext cx="1676400" cy="1538842"/>
          </a:xfrm>
          <a:prstGeom prst="straightConnector1">
            <a:avLst/>
          </a:prstGeom>
          <a:ln w="28575">
            <a:solidFill>
              <a:schemeClr val="bg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8240152" y="1698731"/>
            <a:ext cx="1676400" cy="1538842"/>
          </a:xfrm>
          <a:prstGeom prst="straightConnector1">
            <a:avLst/>
          </a:prstGeom>
          <a:ln w="28575">
            <a:solidFill>
              <a:schemeClr val="bg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398770" y="1931280"/>
            <a:ext cx="4005663" cy="1125949"/>
          </a:xfrm>
          <a:prstGeom prst="rect">
            <a:avLst/>
          </a:prstGeom>
        </p:spPr>
        <p:txBody>
          <a:bodyPr wrap="square">
            <a:spAutoFit/>
          </a:bodyPr>
          <a:lstStyle/>
          <a:p>
            <a:pPr algn="ctr">
              <a:lnSpc>
                <a:spcPct val="150000"/>
              </a:lnSpc>
              <a:spcAft>
                <a:spcPts val="450"/>
              </a:spcAft>
            </a:pPr>
            <a:r>
              <a:rPr lang="zh-CN" altLang="en-US" sz="1400" dirty="0">
                <a:solidFill>
                  <a:schemeClr val="tx1">
                    <a:lumMod val="50000"/>
                    <a:lumOff val="50000"/>
                  </a:schemeClr>
                </a:solidFill>
                <a:latin typeface="+mj-ea"/>
              </a:rPr>
              <a:t>某</a:t>
            </a:r>
            <a:r>
              <a:rPr lang="zh-CN" altLang="en-US" sz="1400" dirty="0" smtClean="0">
                <a:solidFill>
                  <a:schemeClr val="tx1">
                    <a:lumMod val="50000"/>
                    <a:lumOff val="50000"/>
                  </a:schemeClr>
                </a:solidFill>
                <a:latin typeface="+mj-ea"/>
              </a:rPr>
              <a:t>天眉山某些时刻</a:t>
            </a:r>
            <a:r>
              <a:rPr lang="zh-CN" altLang="en-US" sz="1400" dirty="0">
                <a:solidFill>
                  <a:schemeClr val="tx1">
                    <a:lumMod val="50000"/>
                    <a:lumOff val="50000"/>
                  </a:schemeClr>
                </a:solidFill>
                <a:latin typeface="+mj-ea"/>
              </a:rPr>
              <a:t>温度</a:t>
            </a:r>
            <a:endParaRPr lang="en-US" altLang="zh-CN" sz="1400" dirty="0">
              <a:solidFill>
                <a:schemeClr val="tx1">
                  <a:lumMod val="50000"/>
                  <a:lumOff val="50000"/>
                </a:schemeClr>
              </a:solidFill>
              <a:latin typeface="+mj-ea"/>
            </a:endParaRPr>
          </a:p>
          <a:p>
            <a:pPr algn="ctr">
              <a:lnSpc>
                <a:spcPct val="150000"/>
              </a:lnSpc>
              <a:spcAft>
                <a:spcPts val="450"/>
              </a:spcAft>
            </a:pPr>
            <a:r>
              <a:rPr lang="zh-CN" altLang="en-US" sz="1400" dirty="0">
                <a:solidFill>
                  <a:schemeClr val="tx1">
                    <a:lumMod val="50000"/>
                    <a:lumOff val="50000"/>
                  </a:schemeClr>
                </a:solidFill>
                <a:latin typeface="+mn-ea"/>
              </a:rPr>
              <a:t>每天从</a:t>
            </a:r>
            <a:r>
              <a:rPr lang="en-US" altLang="zh-CN" sz="1400" dirty="0">
                <a:solidFill>
                  <a:schemeClr val="tx1">
                    <a:lumMod val="50000"/>
                    <a:lumOff val="50000"/>
                  </a:schemeClr>
                </a:solidFill>
                <a:latin typeface="+mn-ea"/>
              </a:rPr>
              <a:t>0</a:t>
            </a:r>
            <a:r>
              <a:rPr lang="zh-CN" altLang="en-US" sz="1400" dirty="0">
                <a:solidFill>
                  <a:schemeClr val="tx1">
                    <a:lumMod val="50000"/>
                    <a:lumOff val="50000"/>
                  </a:schemeClr>
                </a:solidFill>
                <a:latin typeface="+mn-ea"/>
              </a:rPr>
              <a:t>时刻开始，每隔三时刻查询一次天气。把一天分割为</a:t>
            </a:r>
            <a:r>
              <a:rPr lang="en-US" altLang="zh-CN" sz="1400" dirty="0">
                <a:solidFill>
                  <a:schemeClr val="tx1">
                    <a:lumMod val="50000"/>
                    <a:lumOff val="50000"/>
                  </a:schemeClr>
                </a:solidFill>
                <a:latin typeface="+mn-ea"/>
              </a:rPr>
              <a:t>8</a:t>
            </a:r>
            <a:r>
              <a:rPr lang="zh-CN" altLang="en-US" sz="1400" dirty="0">
                <a:solidFill>
                  <a:schemeClr val="tx1">
                    <a:lumMod val="50000"/>
                    <a:lumOff val="50000"/>
                  </a:schemeClr>
                </a:solidFill>
                <a:latin typeface="+mn-ea"/>
              </a:rPr>
              <a:t>个时间段进行天气描述</a:t>
            </a:r>
            <a:endParaRPr lang="zh-CN" altLang="en-US" sz="1400" dirty="0">
              <a:solidFill>
                <a:srgbClr val="FFFFFF"/>
              </a:solidFill>
              <a:latin typeface="+mj-ea"/>
              <a:cs typeface="+mn-ea"/>
            </a:endParaRPr>
          </a:p>
        </p:txBody>
      </p:sp>
      <p:sp>
        <p:nvSpPr>
          <p:cNvPr id="42" name="KSO_Shape"/>
          <p:cNvSpPr>
            <a:spLocks/>
          </p:cNvSpPr>
          <p:nvPr/>
        </p:nvSpPr>
        <p:spPr bwMode="auto">
          <a:xfrm>
            <a:off x="8558871" y="3237573"/>
            <a:ext cx="2753572" cy="2039684"/>
          </a:xfrm>
          <a:custGeom>
            <a:avLst/>
            <a:gdLst>
              <a:gd name="T0" fmla="*/ 186223 w 4950"/>
              <a:gd name="T1" fmla="*/ 870396 h 3662"/>
              <a:gd name="T2" fmla="*/ 534663 w 4950"/>
              <a:gd name="T3" fmla="*/ 870396 h 3662"/>
              <a:gd name="T4" fmla="*/ 74926 w 4950"/>
              <a:gd name="T5" fmla="*/ 586935 h 3662"/>
              <a:gd name="T6" fmla="*/ 1246820 w 4950"/>
              <a:gd name="T7" fmla="*/ 965004 h 3662"/>
              <a:gd name="T8" fmla="*/ 1479235 w 4950"/>
              <a:gd name="T9" fmla="*/ 1007578 h 3662"/>
              <a:gd name="T10" fmla="*/ 1651637 w 4950"/>
              <a:gd name="T11" fmla="*/ 896595 h 3662"/>
              <a:gd name="T12" fmla="*/ 1800397 w 4950"/>
              <a:gd name="T13" fmla="*/ 1147671 h 3662"/>
              <a:gd name="T14" fmla="*/ 1397763 w 4950"/>
              <a:gd name="T15" fmla="*/ 1332521 h 3662"/>
              <a:gd name="T16" fmla="*/ 446644 w 4950"/>
              <a:gd name="T17" fmla="*/ 1137119 h 3662"/>
              <a:gd name="T18" fmla="*/ 63650 w 4950"/>
              <a:gd name="T19" fmla="*/ 955907 h 3662"/>
              <a:gd name="T20" fmla="*/ 420093 w 4950"/>
              <a:gd name="T21" fmla="*/ 955907 h 3662"/>
              <a:gd name="T22" fmla="*/ 542665 w 4950"/>
              <a:gd name="T23" fmla="*/ 997026 h 3662"/>
              <a:gd name="T24" fmla="*/ 863827 w 4950"/>
              <a:gd name="T25" fmla="*/ 1099639 h 3662"/>
              <a:gd name="T26" fmla="*/ 872920 w 4950"/>
              <a:gd name="T27" fmla="*/ 950813 h 3662"/>
              <a:gd name="T28" fmla="*/ 974397 w 4950"/>
              <a:gd name="T29" fmla="*/ 910423 h 3662"/>
              <a:gd name="T30" fmla="*/ 976943 w 4950"/>
              <a:gd name="T31" fmla="*/ 985745 h 3662"/>
              <a:gd name="T32" fmla="*/ 1150435 w 4950"/>
              <a:gd name="T33" fmla="*/ 914789 h 3662"/>
              <a:gd name="T34" fmla="*/ 1706194 w 4950"/>
              <a:gd name="T35" fmla="*/ 590210 h 3662"/>
              <a:gd name="T36" fmla="*/ 1343205 w 4950"/>
              <a:gd name="T37" fmla="*/ 590210 h 3662"/>
              <a:gd name="T38" fmla="*/ 1337386 w 4950"/>
              <a:gd name="T39" fmla="*/ 639697 h 3662"/>
              <a:gd name="T40" fmla="*/ 1369029 w 4950"/>
              <a:gd name="T41" fmla="*/ 783793 h 3662"/>
              <a:gd name="T42" fmla="*/ 1376303 w 4950"/>
              <a:gd name="T43" fmla="*/ 799440 h 3662"/>
              <a:gd name="T44" fmla="*/ 1678552 w 4950"/>
              <a:gd name="T45" fmla="*/ 793982 h 3662"/>
              <a:gd name="T46" fmla="*/ 1688736 w 4950"/>
              <a:gd name="T47" fmla="*/ 657891 h 3662"/>
              <a:gd name="T48" fmla="*/ 1706558 w 4950"/>
              <a:gd name="T49" fmla="*/ 594577 h 3662"/>
              <a:gd name="T50" fmla="*/ 1215904 w 4950"/>
              <a:gd name="T51" fmla="*/ 467583 h 3662"/>
              <a:gd name="T52" fmla="*/ 627411 w 4950"/>
              <a:gd name="T53" fmla="*/ 270725 h 3662"/>
              <a:gd name="T54" fmla="*/ 693244 w 4950"/>
              <a:gd name="T55" fmla="*/ 640425 h 3662"/>
              <a:gd name="T56" fmla="*/ 804541 w 4950"/>
              <a:gd name="T57" fmla="*/ 842014 h 3662"/>
              <a:gd name="T58" fmla="*/ 934388 w 4950"/>
              <a:gd name="T59" fmla="*/ 851838 h 3662"/>
              <a:gd name="T60" fmla="*/ 1064235 w 4950"/>
              <a:gd name="T61" fmla="*/ 842014 h 3662"/>
              <a:gd name="T62" fmla="*/ 1179533 w 4950"/>
              <a:gd name="T63" fmla="*/ 647339 h 366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950" h="3662">
                <a:moveTo>
                  <a:pt x="134" y="2392"/>
                </a:moveTo>
                <a:cubicBezTo>
                  <a:pt x="512" y="2392"/>
                  <a:pt x="512" y="2392"/>
                  <a:pt x="512" y="2392"/>
                </a:cubicBezTo>
                <a:cubicBezTo>
                  <a:pt x="677" y="2556"/>
                  <a:pt x="901" y="2556"/>
                  <a:pt x="1065" y="2392"/>
                </a:cubicBezTo>
                <a:cubicBezTo>
                  <a:pt x="1470" y="2392"/>
                  <a:pt x="1470" y="2392"/>
                  <a:pt x="1470" y="2392"/>
                </a:cubicBezTo>
                <a:cubicBezTo>
                  <a:pt x="1436" y="2126"/>
                  <a:pt x="1402" y="1861"/>
                  <a:pt x="1368" y="1595"/>
                </a:cubicBezTo>
                <a:cubicBezTo>
                  <a:pt x="1161" y="1029"/>
                  <a:pt x="375" y="1059"/>
                  <a:pt x="206" y="1613"/>
                </a:cubicBezTo>
                <a:cubicBezTo>
                  <a:pt x="134" y="2392"/>
                  <a:pt x="134" y="2392"/>
                  <a:pt x="134" y="2392"/>
                </a:cubicBezTo>
                <a:close/>
                <a:moveTo>
                  <a:pt x="3428" y="2652"/>
                </a:moveTo>
                <a:cubicBezTo>
                  <a:pt x="3827" y="2460"/>
                  <a:pt x="3827" y="2460"/>
                  <a:pt x="3827" y="2460"/>
                </a:cubicBezTo>
                <a:cubicBezTo>
                  <a:pt x="4067" y="2769"/>
                  <a:pt x="4067" y="2769"/>
                  <a:pt x="4067" y="2769"/>
                </a:cubicBezTo>
                <a:cubicBezTo>
                  <a:pt x="4312" y="2773"/>
                  <a:pt x="4312" y="2773"/>
                  <a:pt x="4312" y="2773"/>
                </a:cubicBezTo>
                <a:cubicBezTo>
                  <a:pt x="4541" y="2464"/>
                  <a:pt x="4541" y="2464"/>
                  <a:pt x="4541" y="2464"/>
                </a:cubicBezTo>
                <a:cubicBezTo>
                  <a:pt x="4950" y="2676"/>
                  <a:pt x="4950" y="2676"/>
                  <a:pt x="4950" y="2676"/>
                </a:cubicBezTo>
                <a:cubicBezTo>
                  <a:pt x="4950" y="3154"/>
                  <a:pt x="4950" y="3154"/>
                  <a:pt x="4950" y="3154"/>
                </a:cubicBezTo>
                <a:cubicBezTo>
                  <a:pt x="3843" y="3154"/>
                  <a:pt x="3843" y="3154"/>
                  <a:pt x="3843" y="3154"/>
                </a:cubicBezTo>
                <a:cubicBezTo>
                  <a:pt x="3843" y="3662"/>
                  <a:pt x="3843" y="3662"/>
                  <a:pt x="3843" y="3662"/>
                </a:cubicBezTo>
                <a:cubicBezTo>
                  <a:pt x="1228" y="3662"/>
                  <a:pt x="1228" y="3662"/>
                  <a:pt x="1228" y="3662"/>
                </a:cubicBezTo>
                <a:cubicBezTo>
                  <a:pt x="1228" y="3125"/>
                  <a:pt x="1228" y="3125"/>
                  <a:pt x="1228" y="3125"/>
                </a:cubicBezTo>
                <a:cubicBezTo>
                  <a:pt x="0" y="3125"/>
                  <a:pt x="0" y="3125"/>
                  <a:pt x="0" y="3125"/>
                </a:cubicBezTo>
                <a:cubicBezTo>
                  <a:pt x="2" y="2943"/>
                  <a:pt x="57" y="2776"/>
                  <a:pt x="175" y="2627"/>
                </a:cubicBezTo>
                <a:cubicBezTo>
                  <a:pt x="263" y="2627"/>
                  <a:pt x="350" y="2627"/>
                  <a:pt x="437" y="2627"/>
                </a:cubicBezTo>
                <a:cubicBezTo>
                  <a:pt x="677" y="2890"/>
                  <a:pt x="916" y="2884"/>
                  <a:pt x="1155" y="2627"/>
                </a:cubicBezTo>
                <a:cubicBezTo>
                  <a:pt x="1240" y="2627"/>
                  <a:pt x="1325" y="2627"/>
                  <a:pt x="1409" y="2627"/>
                </a:cubicBezTo>
                <a:cubicBezTo>
                  <a:pt x="1441" y="2663"/>
                  <a:pt x="1469" y="2701"/>
                  <a:pt x="1492" y="2740"/>
                </a:cubicBezTo>
                <a:cubicBezTo>
                  <a:pt x="1975" y="2508"/>
                  <a:pt x="1975" y="2508"/>
                  <a:pt x="1975" y="2508"/>
                </a:cubicBezTo>
                <a:cubicBezTo>
                  <a:pt x="2375" y="3022"/>
                  <a:pt x="2375" y="3022"/>
                  <a:pt x="2375" y="3022"/>
                </a:cubicBezTo>
                <a:cubicBezTo>
                  <a:pt x="2477" y="2709"/>
                  <a:pt x="2477" y="2709"/>
                  <a:pt x="2477" y="2709"/>
                </a:cubicBezTo>
                <a:cubicBezTo>
                  <a:pt x="2400" y="2613"/>
                  <a:pt x="2400" y="2613"/>
                  <a:pt x="2400" y="2613"/>
                </a:cubicBezTo>
                <a:cubicBezTo>
                  <a:pt x="2485" y="2502"/>
                  <a:pt x="2485" y="2502"/>
                  <a:pt x="2485" y="2502"/>
                </a:cubicBezTo>
                <a:cubicBezTo>
                  <a:pt x="2679" y="2502"/>
                  <a:pt x="2679" y="2502"/>
                  <a:pt x="2679" y="2502"/>
                </a:cubicBezTo>
                <a:cubicBezTo>
                  <a:pt x="2763" y="2613"/>
                  <a:pt x="2763" y="2613"/>
                  <a:pt x="2763" y="2613"/>
                </a:cubicBezTo>
                <a:cubicBezTo>
                  <a:pt x="2686" y="2709"/>
                  <a:pt x="2686" y="2709"/>
                  <a:pt x="2686" y="2709"/>
                </a:cubicBezTo>
                <a:cubicBezTo>
                  <a:pt x="2782" y="3000"/>
                  <a:pt x="2782" y="3000"/>
                  <a:pt x="2782" y="3000"/>
                </a:cubicBezTo>
                <a:cubicBezTo>
                  <a:pt x="3163" y="2514"/>
                  <a:pt x="3163" y="2514"/>
                  <a:pt x="3163" y="2514"/>
                </a:cubicBezTo>
                <a:cubicBezTo>
                  <a:pt x="3428" y="2652"/>
                  <a:pt x="3428" y="2652"/>
                  <a:pt x="3428" y="2652"/>
                </a:cubicBezTo>
                <a:close/>
                <a:moveTo>
                  <a:pt x="4691" y="1622"/>
                </a:moveTo>
                <a:cubicBezTo>
                  <a:pt x="4686" y="1278"/>
                  <a:pt x="4503" y="1107"/>
                  <a:pt x="4175" y="1103"/>
                </a:cubicBezTo>
                <a:cubicBezTo>
                  <a:pt x="3896" y="1099"/>
                  <a:pt x="3687" y="1274"/>
                  <a:pt x="3693" y="1622"/>
                </a:cubicBezTo>
                <a:cubicBezTo>
                  <a:pt x="3674" y="1622"/>
                  <a:pt x="3674" y="1622"/>
                  <a:pt x="3674" y="1622"/>
                </a:cubicBezTo>
                <a:cubicBezTo>
                  <a:pt x="3672" y="1669"/>
                  <a:pt x="3671" y="1736"/>
                  <a:pt x="3677" y="1758"/>
                </a:cubicBezTo>
                <a:cubicBezTo>
                  <a:pt x="3681" y="1773"/>
                  <a:pt x="3701" y="1792"/>
                  <a:pt x="3722" y="1808"/>
                </a:cubicBezTo>
                <a:cubicBezTo>
                  <a:pt x="3764" y="2154"/>
                  <a:pt x="3764" y="2154"/>
                  <a:pt x="3764" y="2154"/>
                </a:cubicBezTo>
                <a:cubicBezTo>
                  <a:pt x="3764" y="2180"/>
                  <a:pt x="3764" y="2180"/>
                  <a:pt x="3764" y="2180"/>
                </a:cubicBezTo>
                <a:cubicBezTo>
                  <a:pt x="3784" y="2197"/>
                  <a:pt x="3784" y="2197"/>
                  <a:pt x="3784" y="2197"/>
                </a:cubicBezTo>
                <a:cubicBezTo>
                  <a:pt x="4074" y="2430"/>
                  <a:pt x="4297" y="2414"/>
                  <a:pt x="4593" y="2198"/>
                </a:cubicBezTo>
                <a:cubicBezTo>
                  <a:pt x="4615" y="2182"/>
                  <a:pt x="4615" y="2182"/>
                  <a:pt x="4615" y="2182"/>
                </a:cubicBezTo>
                <a:cubicBezTo>
                  <a:pt x="4615" y="2154"/>
                  <a:pt x="4615" y="2154"/>
                  <a:pt x="4615" y="2154"/>
                </a:cubicBezTo>
                <a:cubicBezTo>
                  <a:pt x="4643" y="1808"/>
                  <a:pt x="4643" y="1808"/>
                  <a:pt x="4643" y="1808"/>
                </a:cubicBezTo>
                <a:cubicBezTo>
                  <a:pt x="4664" y="1792"/>
                  <a:pt x="4685" y="1773"/>
                  <a:pt x="4689" y="1758"/>
                </a:cubicBezTo>
                <a:cubicBezTo>
                  <a:pt x="4694" y="1738"/>
                  <a:pt x="4693" y="1680"/>
                  <a:pt x="4692" y="1634"/>
                </a:cubicBezTo>
                <a:cubicBezTo>
                  <a:pt x="4691" y="1622"/>
                  <a:pt x="4691" y="1622"/>
                  <a:pt x="4691" y="1622"/>
                </a:cubicBezTo>
                <a:close/>
                <a:moveTo>
                  <a:pt x="3343" y="1285"/>
                </a:moveTo>
                <a:cubicBezTo>
                  <a:pt x="3468" y="744"/>
                  <a:pt x="3468" y="744"/>
                  <a:pt x="3468" y="744"/>
                </a:cubicBezTo>
                <a:cubicBezTo>
                  <a:pt x="3122" y="701"/>
                  <a:pt x="2501" y="0"/>
                  <a:pt x="1725" y="744"/>
                </a:cubicBezTo>
                <a:cubicBezTo>
                  <a:pt x="1825" y="1266"/>
                  <a:pt x="1825" y="1266"/>
                  <a:pt x="1825" y="1266"/>
                </a:cubicBezTo>
                <a:cubicBezTo>
                  <a:pt x="1838" y="1443"/>
                  <a:pt x="1864" y="1609"/>
                  <a:pt x="1906" y="1760"/>
                </a:cubicBezTo>
                <a:cubicBezTo>
                  <a:pt x="1965" y="1970"/>
                  <a:pt x="2055" y="2150"/>
                  <a:pt x="2190" y="2291"/>
                </a:cubicBezTo>
                <a:cubicBezTo>
                  <a:pt x="2212" y="2314"/>
                  <a:pt x="2212" y="2314"/>
                  <a:pt x="2212" y="2314"/>
                </a:cubicBezTo>
                <a:cubicBezTo>
                  <a:pt x="2244" y="2318"/>
                  <a:pt x="2244" y="2318"/>
                  <a:pt x="2244" y="2318"/>
                </a:cubicBezTo>
                <a:cubicBezTo>
                  <a:pt x="2354" y="2334"/>
                  <a:pt x="2462" y="2341"/>
                  <a:pt x="2569" y="2341"/>
                </a:cubicBezTo>
                <a:cubicBezTo>
                  <a:pt x="2677" y="2341"/>
                  <a:pt x="2784" y="2334"/>
                  <a:pt x="2895" y="2318"/>
                </a:cubicBezTo>
                <a:cubicBezTo>
                  <a:pt x="2926" y="2314"/>
                  <a:pt x="2926" y="2314"/>
                  <a:pt x="2926" y="2314"/>
                </a:cubicBezTo>
                <a:cubicBezTo>
                  <a:pt x="2948" y="2291"/>
                  <a:pt x="2948" y="2291"/>
                  <a:pt x="2948" y="2291"/>
                </a:cubicBezTo>
                <a:cubicBezTo>
                  <a:pt x="3078" y="2155"/>
                  <a:pt x="3176" y="1981"/>
                  <a:pt x="3243" y="1779"/>
                </a:cubicBezTo>
                <a:cubicBezTo>
                  <a:pt x="3292" y="1629"/>
                  <a:pt x="3326" y="1462"/>
                  <a:pt x="3343" y="1285"/>
                </a:cubicBezTo>
                <a:close/>
              </a:path>
            </a:pathLst>
          </a:custGeom>
          <a:solidFill>
            <a:schemeClr val="bg1"/>
          </a:solidFill>
          <a:ln>
            <a:noFill/>
          </a:ln>
          <a:effectLst>
            <a:innerShdw blurRad="63500" dist="50800" dir="2700000">
              <a:prstClr val="black">
                <a:alpha val="50000"/>
              </a:prstClr>
            </a:innerShdw>
          </a:effectLs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ea typeface="+mn-ea"/>
              <a:cs typeface="+mn-ea"/>
            </a:endParaRPr>
          </a:p>
        </p:txBody>
      </p:sp>
      <p:sp>
        <p:nvSpPr>
          <p:cNvPr id="6" name="灯片编号占位符 5"/>
          <p:cNvSpPr>
            <a:spLocks noGrp="1"/>
          </p:cNvSpPr>
          <p:nvPr>
            <p:ph type="sldNum" sz="quarter" idx="4"/>
          </p:nvPr>
        </p:nvSpPr>
        <p:spPr/>
        <p:txBody>
          <a:bodyPr/>
          <a:lstStyle/>
          <a:p>
            <a:fld id="{D2E042B1-D278-4E51-A271-6D683C342161}" type="slidenum">
              <a:rPr lang="zh-CN" altLang="en-US" smtClean="0">
                <a:cs typeface="+mn-ea"/>
              </a:rPr>
              <a:pPr/>
              <a:t>17</a:t>
            </a:fld>
            <a:endParaRPr lang="zh-CN" altLang="en-US">
              <a:cs typeface="+mn-ea"/>
            </a:endParaRPr>
          </a:p>
        </p:txBody>
      </p:sp>
      <p:sp>
        <p:nvSpPr>
          <p:cNvPr id="35" name="文本框 34"/>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29" name="图片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811" y="1229671"/>
            <a:ext cx="3063240" cy="526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文本框 40"/>
          <p:cNvSpPr txBox="1"/>
          <p:nvPr/>
        </p:nvSpPr>
        <p:spPr>
          <a:xfrm>
            <a:off x="6839373" y="632820"/>
            <a:ext cx="2801558" cy="737253"/>
          </a:xfrm>
          <a:prstGeom prst="rect">
            <a:avLst/>
          </a:prstGeom>
          <a:noFill/>
        </p:spPr>
        <p:txBody>
          <a:bodyPr wrap="square" rtlCol="0">
            <a:spAutoFit/>
          </a:bodyPr>
          <a:lstStyle/>
          <a:p>
            <a:pPr algn="r">
              <a:lnSpc>
                <a:spcPct val="150000"/>
              </a:lnSpc>
            </a:pPr>
            <a:r>
              <a:rPr lang="zh-CN" altLang="en-US" sz="3200" b="1" dirty="0" smtClean="0">
                <a:solidFill>
                  <a:schemeClr val="bg1"/>
                </a:solidFill>
                <a:cs typeface="+mn-ea"/>
              </a:rPr>
              <a:t>日期时刻</a:t>
            </a:r>
            <a:endParaRPr lang="en-US" altLang="zh-CN" sz="3200" b="1" dirty="0" smtClean="0">
              <a:solidFill>
                <a:schemeClr val="bg1"/>
              </a:solidFill>
              <a:cs typeface="+mn-ea"/>
            </a:endParaRPr>
          </a:p>
        </p:txBody>
      </p:sp>
    </p:spTree>
    <p:extLst>
      <p:ext uri="{BB962C8B-B14F-4D97-AF65-F5344CB8AC3E}">
        <p14:creationId xmlns:p14="http://schemas.microsoft.com/office/powerpoint/2010/main" val="215260243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randombar(horizontal)">
                                          <p:cBhvr>
                                            <p:cTn id="26" dur="500"/>
                                            <p:tgtEl>
                                              <p:spTgt spid="31"/>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randombar(horizontal)">
                                          <p:cBhvr>
                                            <p:cTn id="29" dur="500"/>
                                            <p:tgtEl>
                                              <p:spTgt spid="32"/>
                                            </p:tgtEl>
                                          </p:cBhvr>
                                        </p:animEffect>
                                      </p:childTnLst>
                                    </p:cTn>
                                  </p:par>
                                </p:childTnLst>
                              </p:cTn>
                            </p:par>
                            <p:par>
                              <p:cTn id="30" fill="hold">
                                <p:stCondLst>
                                  <p:cond delay="1000"/>
                                </p:stCondLst>
                                <p:childTnLst>
                                  <p:par>
                                    <p:cTn id="31" presetID="26" presetClass="emph" presetSubtype="0" fill="hold" nodeType="afterEffect">
                                      <p:stCondLst>
                                        <p:cond delay="0"/>
                                      </p:stCondLst>
                                      <p:childTnLst>
                                        <p:animEffect transition="out" filter="fade">
                                          <p:cBhvr>
                                            <p:cTn id="32" dur="500" tmFilter="0, 0; .2, .5; .8, .5; 1, 0"/>
                                            <p:tgtEl>
                                              <p:spTgt spid="27"/>
                                            </p:tgtEl>
                                          </p:cBhvr>
                                        </p:animEffect>
                                        <p:animScale>
                                          <p:cBhvr>
                                            <p:cTn id="33" dur="250" autoRev="1" fill="hold"/>
                                            <p:tgtEl>
                                              <p:spTgt spid="27"/>
                                            </p:tgtEl>
                                          </p:cBhvr>
                                          <p:by x="105000" y="105000"/>
                                        </p:animScale>
                                      </p:childTnLst>
                                    </p:cTn>
                                  </p:par>
                                </p:childTnLst>
                              </p:cTn>
                            </p:par>
                            <p:par>
                              <p:cTn id="34" fill="hold">
                                <p:stCondLst>
                                  <p:cond delay="1500"/>
                                </p:stCondLst>
                                <p:childTnLst>
                                  <p:par>
                                    <p:cTn id="35" presetID="22" presetClass="entr" presetSubtype="4"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down)">
                                          <p:cBhvr>
                                            <p:cTn id="37" dur="500"/>
                                            <p:tgtEl>
                                              <p:spTgt spid="33"/>
                                            </p:tgtEl>
                                          </p:cBhvr>
                                        </p:animEffect>
                                      </p:childTnLst>
                                    </p:cTn>
                                  </p:par>
                                </p:childTnLst>
                              </p:cTn>
                            </p:par>
                            <p:par>
                              <p:cTn id="38" fill="hold">
                                <p:stCondLst>
                                  <p:cond delay="2000"/>
                                </p:stCondLst>
                                <p:childTnLst>
                                  <p:par>
                                    <p:cTn id="39" presetID="26" presetClass="emph" presetSubtype="0" fill="hold" nodeType="afterEffect">
                                      <p:stCondLst>
                                        <p:cond delay="0"/>
                                      </p:stCondLst>
                                      <p:childTnLst>
                                        <p:animEffect transition="out" filter="fade">
                                          <p:cBhvr>
                                            <p:cTn id="40" dur="500" tmFilter="0, 0; .2, .5; .8, .5; 1, 0"/>
                                            <p:tgtEl>
                                              <p:spTgt spid="23"/>
                                            </p:tgtEl>
                                          </p:cBhvr>
                                        </p:animEffect>
                                        <p:animScale>
                                          <p:cBhvr>
                                            <p:cTn id="41" dur="250" autoRev="1" fill="hold"/>
                                            <p:tgtEl>
                                              <p:spTgt spid="23"/>
                                            </p:tgtEl>
                                          </p:cBhvr>
                                          <p:by x="105000" y="105000"/>
                                        </p:animScale>
                                      </p:childTnLst>
                                    </p:cTn>
                                  </p:par>
                                </p:childTnLst>
                              </p:cTn>
                            </p:par>
                            <p:par>
                              <p:cTn id="42" fill="hold">
                                <p:stCondLst>
                                  <p:cond delay="2500"/>
                                </p:stCondLst>
                                <p:childTnLst>
                                  <p:par>
                                    <p:cTn id="43" presetID="22" presetClass="entr" presetSubtype="4" fill="hold"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down)">
                                          <p:cBhvr>
                                            <p:cTn id="45" dur="500"/>
                                            <p:tgtEl>
                                              <p:spTgt spid="34"/>
                                            </p:tgtEl>
                                          </p:cBhvr>
                                        </p:animEffect>
                                      </p:childTnLst>
                                    </p:cTn>
                                  </p:par>
                                </p:childTnLst>
                              </p:cTn>
                            </p:par>
                            <p:par>
                              <p:cTn id="46" fill="hold">
                                <p:stCondLst>
                                  <p:cond delay="3000"/>
                                </p:stCondLst>
                                <p:childTnLst>
                                  <p:par>
                                    <p:cTn id="47" presetID="26" presetClass="emph" presetSubtype="0" fill="hold" nodeType="afterEffect">
                                      <p:stCondLst>
                                        <p:cond delay="0"/>
                                      </p:stCondLst>
                                      <p:childTnLst>
                                        <p:animEffect transition="out" filter="fade">
                                          <p:cBhvr>
                                            <p:cTn id="48" dur="500" tmFilter="0, 0; .2, .5; .8, .5; 1, 0"/>
                                            <p:tgtEl>
                                              <p:spTgt spid="19"/>
                                            </p:tgtEl>
                                          </p:cBhvr>
                                        </p:animEffect>
                                        <p:animScale>
                                          <p:cBhvr>
                                            <p:cTn id="49" dur="250" autoRev="1" fill="hold"/>
                                            <p:tgtEl>
                                              <p:spTgt spid="19"/>
                                            </p:tgtEl>
                                          </p:cBhvr>
                                          <p:by x="105000" y="105000"/>
                                        </p:animScale>
                                      </p:childTnLst>
                                    </p:cTn>
                                  </p:par>
                                  <p:par>
                                    <p:cTn id="50" presetID="14" presetClass="entr" presetSubtype="10" fill="hold" grpId="0" nodeType="withEffect">
                                      <p:stCondLst>
                                        <p:cond delay="0"/>
                                      </p:stCondLst>
                                      <p:iterate type="lt">
                                        <p:tmPct val="10000"/>
                                      </p:iterate>
                                      <p:childTnLst>
                                        <p:set>
                                          <p:cBhvr>
                                            <p:cTn id="51" dur="1" fill="hold">
                                              <p:stCondLst>
                                                <p:cond delay="0"/>
                                              </p:stCondLst>
                                            </p:cTn>
                                            <p:tgtEl>
                                              <p:spTgt spid="40"/>
                                            </p:tgtEl>
                                            <p:attrNameLst>
                                              <p:attrName>style.visibility</p:attrName>
                                            </p:attrNameLst>
                                          </p:cBhvr>
                                          <p:to>
                                            <p:strVal val="visible"/>
                                          </p:to>
                                        </p:set>
                                        <p:animEffect transition="in" filter="randombar(horizontal)">
                                          <p:cBhvr>
                                            <p:cTn id="52" dur="500"/>
                                            <p:tgtEl>
                                              <p:spTgt spid="40"/>
                                            </p:tgtEl>
                                          </p:cBhvr>
                                        </p:animEffect>
                                      </p:childTnLst>
                                    </p:cTn>
                                  </p:par>
                                </p:childTnLst>
                              </p:cTn>
                            </p:par>
                            <p:par>
                              <p:cTn id="53" fill="hold">
                                <p:stCondLst>
                                  <p:cond delay="5850"/>
                                </p:stCondLst>
                                <p:childTnLst>
                                  <p:par>
                                    <p:cTn id="54" presetID="22" presetClass="entr" presetSubtype="4" fill="hold" grpId="0" nodeType="after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ipe(down)">
                                          <p:cBhvr>
                                            <p:cTn id="56" dur="1000"/>
                                            <p:tgtEl>
                                              <p:spTgt spid="35"/>
                                            </p:tgtEl>
                                          </p:cBhvr>
                                        </p:animEffect>
                                      </p:childTnLst>
                                    </p:cTn>
                                  </p:par>
                                </p:childTnLst>
                              </p:cTn>
                            </p:par>
                            <p:par>
                              <p:cTn id="57" fill="hold">
                                <p:stCondLst>
                                  <p:cond delay="6850"/>
                                </p:stCondLst>
                                <p:childTnLst>
                                  <p:par>
                                    <p:cTn id="58" presetID="2" presetClass="entr" presetSubtype="8" accel="50000" fill="hold" grpId="0" nodeType="afterEffect" p14:presetBounceEnd="50000">
                                      <p:stCondLst>
                                        <p:cond delay="0"/>
                                      </p:stCondLst>
                                      <p:childTnLst>
                                        <p:set>
                                          <p:cBhvr>
                                            <p:cTn id="59" dur="1" fill="hold">
                                              <p:stCondLst>
                                                <p:cond delay="0"/>
                                              </p:stCondLst>
                                            </p:cTn>
                                            <p:tgtEl>
                                              <p:spTgt spid="43"/>
                                            </p:tgtEl>
                                            <p:attrNameLst>
                                              <p:attrName>style.visibility</p:attrName>
                                            </p:attrNameLst>
                                          </p:cBhvr>
                                          <p:to>
                                            <p:strVal val="visible"/>
                                          </p:to>
                                        </p:set>
                                        <p:anim calcmode="lin" valueType="num" p14:bounceEnd="50000">
                                          <p:cBhvr additive="base">
                                            <p:cTn id="60" dur="1000" fill="hold"/>
                                            <p:tgtEl>
                                              <p:spTgt spid="43"/>
                                            </p:tgtEl>
                                            <p:attrNameLst>
                                              <p:attrName>ppt_x</p:attrName>
                                            </p:attrNameLst>
                                          </p:cBhvr>
                                          <p:tavLst>
                                            <p:tav tm="0">
                                              <p:val>
                                                <p:strVal val="0-#ppt_w/2"/>
                                              </p:val>
                                            </p:tav>
                                            <p:tav tm="100000">
                                              <p:val>
                                                <p:strVal val="#ppt_x"/>
                                              </p:val>
                                            </p:tav>
                                          </p:tavLst>
                                        </p:anim>
                                        <p:anim calcmode="lin" valueType="num" p14:bounceEnd="50000">
                                          <p:cBhvr additive="base">
                                            <p:cTn id="61" dur="10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1" grpId="0"/>
          <p:bldP spid="32" grpId="0"/>
          <p:bldP spid="40" grpId="0"/>
          <p:bldP spid="35" grpId="0"/>
          <p:bldP spid="4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randombar(horizontal)">
                                          <p:cBhvr>
                                            <p:cTn id="26" dur="500"/>
                                            <p:tgtEl>
                                              <p:spTgt spid="31"/>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randombar(horizontal)">
                                          <p:cBhvr>
                                            <p:cTn id="29" dur="500"/>
                                            <p:tgtEl>
                                              <p:spTgt spid="32"/>
                                            </p:tgtEl>
                                          </p:cBhvr>
                                        </p:animEffect>
                                      </p:childTnLst>
                                    </p:cTn>
                                  </p:par>
                                </p:childTnLst>
                              </p:cTn>
                            </p:par>
                            <p:par>
                              <p:cTn id="30" fill="hold">
                                <p:stCondLst>
                                  <p:cond delay="1000"/>
                                </p:stCondLst>
                                <p:childTnLst>
                                  <p:par>
                                    <p:cTn id="31" presetID="26" presetClass="emph" presetSubtype="0" fill="hold" nodeType="afterEffect">
                                      <p:stCondLst>
                                        <p:cond delay="0"/>
                                      </p:stCondLst>
                                      <p:childTnLst>
                                        <p:animEffect transition="out" filter="fade">
                                          <p:cBhvr>
                                            <p:cTn id="32" dur="500" tmFilter="0, 0; .2, .5; .8, .5; 1, 0"/>
                                            <p:tgtEl>
                                              <p:spTgt spid="27"/>
                                            </p:tgtEl>
                                          </p:cBhvr>
                                        </p:animEffect>
                                        <p:animScale>
                                          <p:cBhvr>
                                            <p:cTn id="33" dur="250" autoRev="1" fill="hold"/>
                                            <p:tgtEl>
                                              <p:spTgt spid="27"/>
                                            </p:tgtEl>
                                          </p:cBhvr>
                                          <p:by x="105000" y="105000"/>
                                        </p:animScale>
                                      </p:childTnLst>
                                    </p:cTn>
                                  </p:par>
                                </p:childTnLst>
                              </p:cTn>
                            </p:par>
                            <p:par>
                              <p:cTn id="34" fill="hold">
                                <p:stCondLst>
                                  <p:cond delay="1500"/>
                                </p:stCondLst>
                                <p:childTnLst>
                                  <p:par>
                                    <p:cTn id="35" presetID="22" presetClass="entr" presetSubtype="4"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down)">
                                          <p:cBhvr>
                                            <p:cTn id="37" dur="500"/>
                                            <p:tgtEl>
                                              <p:spTgt spid="33"/>
                                            </p:tgtEl>
                                          </p:cBhvr>
                                        </p:animEffect>
                                      </p:childTnLst>
                                    </p:cTn>
                                  </p:par>
                                </p:childTnLst>
                              </p:cTn>
                            </p:par>
                            <p:par>
                              <p:cTn id="38" fill="hold">
                                <p:stCondLst>
                                  <p:cond delay="2000"/>
                                </p:stCondLst>
                                <p:childTnLst>
                                  <p:par>
                                    <p:cTn id="39" presetID="26" presetClass="emph" presetSubtype="0" fill="hold" nodeType="afterEffect">
                                      <p:stCondLst>
                                        <p:cond delay="0"/>
                                      </p:stCondLst>
                                      <p:childTnLst>
                                        <p:animEffect transition="out" filter="fade">
                                          <p:cBhvr>
                                            <p:cTn id="40" dur="500" tmFilter="0, 0; .2, .5; .8, .5; 1, 0"/>
                                            <p:tgtEl>
                                              <p:spTgt spid="23"/>
                                            </p:tgtEl>
                                          </p:cBhvr>
                                        </p:animEffect>
                                        <p:animScale>
                                          <p:cBhvr>
                                            <p:cTn id="41" dur="250" autoRev="1" fill="hold"/>
                                            <p:tgtEl>
                                              <p:spTgt spid="23"/>
                                            </p:tgtEl>
                                          </p:cBhvr>
                                          <p:by x="105000" y="105000"/>
                                        </p:animScale>
                                      </p:childTnLst>
                                    </p:cTn>
                                  </p:par>
                                </p:childTnLst>
                              </p:cTn>
                            </p:par>
                            <p:par>
                              <p:cTn id="42" fill="hold">
                                <p:stCondLst>
                                  <p:cond delay="2500"/>
                                </p:stCondLst>
                                <p:childTnLst>
                                  <p:par>
                                    <p:cTn id="43" presetID="22" presetClass="entr" presetSubtype="4" fill="hold"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down)">
                                          <p:cBhvr>
                                            <p:cTn id="45" dur="500"/>
                                            <p:tgtEl>
                                              <p:spTgt spid="34"/>
                                            </p:tgtEl>
                                          </p:cBhvr>
                                        </p:animEffect>
                                      </p:childTnLst>
                                    </p:cTn>
                                  </p:par>
                                </p:childTnLst>
                              </p:cTn>
                            </p:par>
                            <p:par>
                              <p:cTn id="46" fill="hold">
                                <p:stCondLst>
                                  <p:cond delay="3000"/>
                                </p:stCondLst>
                                <p:childTnLst>
                                  <p:par>
                                    <p:cTn id="47" presetID="26" presetClass="emph" presetSubtype="0" fill="hold" nodeType="afterEffect">
                                      <p:stCondLst>
                                        <p:cond delay="0"/>
                                      </p:stCondLst>
                                      <p:childTnLst>
                                        <p:animEffect transition="out" filter="fade">
                                          <p:cBhvr>
                                            <p:cTn id="48" dur="500" tmFilter="0, 0; .2, .5; .8, .5; 1, 0"/>
                                            <p:tgtEl>
                                              <p:spTgt spid="19"/>
                                            </p:tgtEl>
                                          </p:cBhvr>
                                        </p:animEffect>
                                        <p:animScale>
                                          <p:cBhvr>
                                            <p:cTn id="49" dur="250" autoRev="1" fill="hold"/>
                                            <p:tgtEl>
                                              <p:spTgt spid="19"/>
                                            </p:tgtEl>
                                          </p:cBhvr>
                                          <p:by x="105000" y="105000"/>
                                        </p:animScale>
                                      </p:childTnLst>
                                    </p:cTn>
                                  </p:par>
                                  <p:par>
                                    <p:cTn id="50" presetID="14" presetClass="entr" presetSubtype="10" fill="hold" grpId="0" nodeType="withEffect">
                                      <p:stCondLst>
                                        <p:cond delay="0"/>
                                      </p:stCondLst>
                                      <p:iterate type="lt">
                                        <p:tmPct val="10000"/>
                                      </p:iterate>
                                      <p:childTnLst>
                                        <p:set>
                                          <p:cBhvr>
                                            <p:cTn id="51" dur="1" fill="hold">
                                              <p:stCondLst>
                                                <p:cond delay="0"/>
                                              </p:stCondLst>
                                            </p:cTn>
                                            <p:tgtEl>
                                              <p:spTgt spid="40"/>
                                            </p:tgtEl>
                                            <p:attrNameLst>
                                              <p:attrName>style.visibility</p:attrName>
                                            </p:attrNameLst>
                                          </p:cBhvr>
                                          <p:to>
                                            <p:strVal val="visible"/>
                                          </p:to>
                                        </p:set>
                                        <p:animEffect transition="in" filter="randombar(horizontal)">
                                          <p:cBhvr>
                                            <p:cTn id="52" dur="500"/>
                                            <p:tgtEl>
                                              <p:spTgt spid="40"/>
                                            </p:tgtEl>
                                          </p:cBhvr>
                                        </p:animEffect>
                                      </p:childTnLst>
                                    </p:cTn>
                                  </p:par>
                                </p:childTnLst>
                              </p:cTn>
                            </p:par>
                            <p:par>
                              <p:cTn id="53" fill="hold">
                                <p:stCondLst>
                                  <p:cond delay="5850"/>
                                </p:stCondLst>
                                <p:childTnLst>
                                  <p:par>
                                    <p:cTn id="54" presetID="22" presetClass="entr" presetSubtype="4" fill="hold" grpId="0" nodeType="after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ipe(down)">
                                          <p:cBhvr>
                                            <p:cTn id="56" dur="1000"/>
                                            <p:tgtEl>
                                              <p:spTgt spid="35"/>
                                            </p:tgtEl>
                                          </p:cBhvr>
                                        </p:animEffect>
                                      </p:childTnLst>
                                    </p:cTn>
                                  </p:par>
                                </p:childTnLst>
                              </p:cTn>
                            </p:par>
                            <p:par>
                              <p:cTn id="57" fill="hold">
                                <p:stCondLst>
                                  <p:cond delay="6850"/>
                                </p:stCondLst>
                                <p:childTnLst>
                                  <p:par>
                                    <p:cTn id="58" presetID="2" presetClass="entr" presetSubtype="8" accel="50000" fill="hold" grpId="0" nodeType="afterEffect">
                                      <p:stCondLst>
                                        <p:cond delay="0"/>
                                      </p:stCondLst>
                                      <p:childTnLst>
                                        <p:set>
                                          <p:cBhvr>
                                            <p:cTn id="59" dur="1" fill="hold">
                                              <p:stCondLst>
                                                <p:cond delay="0"/>
                                              </p:stCondLst>
                                            </p:cTn>
                                            <p:tgtEl>
                                              <p:spTgt spid="43"/>
                                            </p:tgtEl>
                                            <p:attrNameLst>
                                              <p:attrName>style.visibility</p:attrName>
                                            </p:attrNameLst>
                                          </p:cBhvr>
                                          <p:to>
                                            <p:strVal val="visible"/>
                                          </p:to>
                                        </p:set>
                                        <p:anim calcmode="lin" valueType="num">
                                          <p:cBhvr additive="base">
                                            <p:cTn id="60" dur="1000" fill="hold"/>
                                            <p:tgtEl>
                                              <p:spTgt spid="43"/>
                                            </p:tgtEl>
                                            <p:attrNameLst>
                                              <p:attrName>ppt_x</p:attrName>
                                            </p:attrNameLst>
                                          </p:cBhvr>
                                          <p:tavLst>
                                            <p:tav tm="0">
                                              <p:val>
                                                <p:strVal val="0-#ppt_w/2"/>
                                              </p:val>
                                            </p:tav>
                                            <p:tav tm="100000">
                                              <p:val>
                                                <p:strVal val="#ppt_x"/>
                                              </p:val>
                                            </p:tav>
                                          </p:tavLst>
                                        </p:anim>
                                        <p:anim calcmode="lin" valueType="num">
                                          <p:cBhvr additive="base">
                                            <p:cTn id="61" dur="10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1" grpId="0"/>
          <p:bldP spid="32" grpId="0"/>
          <p:bldP spid="40" grpId="0"/>
          <p:bldP spid="35" grpId="0"/>
          <p:bldP spid="43"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34"/>
          <p:cNvSpPr/>
          <p:nvPr/>
        </p:nvSpPr>
        <p:spPr>
          <a:xfrm rot="16200000">
            <a:off x="4703782" y="3870444"/>
            <a:ext cx="1221732" cy="1571219"/>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bg1"/>
              </a:solidFill>
              <a:latin typeface="+mn-ea"/>
              <a:cs typeface="+mn-ea"/>
            </a:endParaRPr>
          </a:p>
        </p:txBody>
      </p:sp>
      <p:sp>
        <p:nvSpPr>
          <p:cNvPr id="12" name="TextBox 17"/>
          <p:cNvSpPr txBox="1"/>
          <p:nvPr/>
        </p:nvSpPr>
        <p:spPr>
          <a:xfrm>
            <a:off x="3317935" y="2007077"/>
            <a:ext cx="697627" cy="400110"/>
          </a:xfrm>
          <a:prstGeom prst="rect">
            <a:avLst/>
          </a:prstGeom>
          <a:noFill/>
        </p:spPr>
        <p:txBody>
          <a:bodyPr wrap="none" rtlCol="0">
            <a:spAutoFit/>
          </a:bodyPr>
          <a:lstStyle/>
          <a:p>
            <a:pPr algn="r"/>
            <a:r>
              <a:rPr lang="zh-CN" altLang="en-US" sz="2000" dirty="0" smtClean="0">
                <a:solidFill>
                  <a:schemeClr val="bg1"/>
                </a:solidFill>
                <a:latin typeface="+mn-ea"/>
                <a:cs typeface="+mn-ea"/>
              </a:rPr>
              <a:t>字典</a:t>
            </a:r>
            <a:endParaRPr lang="zh-CN" altLang="en-US" sz="2000" dirty="0">
              <a:solidFill>
                <a:schemeClr val="bg1"/>
              </a:solidFill>
              <a:latin typeface="+mn-ea"/>
              <a:cs typeface="+mn-ea"/>
            </a:endParaRPr>
          </a:p>
        </p:txBody>
      </p:sp>
      <p:grpSp>
        <p:nvGrpSpPr>
          <p:cNvPr id="15" name="组合 14"/>
          <p:cNvGrpSpPr/>
          <p:nvPr/>
        </p:nvGrpSpPr>
        <p:grpSpPr>
          <a:xfrm rot="16200000">
            <a:off x="4262763" y="2000780"/>
            <a:ext cx="1203627" cy="1563792"/>
            <a:chOff x="4020870" y="2194485"/>
            <a:chExt cx="1102258" cy="1432090"/>
          </a:xfrm>
          <a:effectLst>
            <a:outerShdw blurRad="444500" dist="254000" dir="8100000" algn="tr" rotWithShape="0">
              <a:prstClr val="black">
                <a:alpha val="50000"/>
              </a:prstClr>
            </a:outerShdw>
          </a:effectLst>
        </p:grpSpPr>
        <p:sp>
          <p:nvSpPr>
            <p:cNvPr id="16"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solidFill>
                  <a:schemeClr val="bg1"/>
                </a:solidFill>
                <a:latin typeface="+mn-ea"/>
                <a:cs typeface="+mn-ea"/>
              </a:endParaRPr>
            </a:p>
          </p:txBody>
        </p:sp>
        <p:sp>
          <p:nvSpPr>
            <p:cNvPr id="17"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69000">
                  <a:schemeClr val="bg1">
                    <a:lumMod val="95000"/>
                  </a:schemeClr>
                </a:gs>
                <a:gs pos="100000">
                  <a:schemeClr val="bg1">
                    <a:lumMod val="9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solidFill>
                  <a:schemeClr val="bg1"/>
                </a:solidFill>
                <a:latin typeface="+mn-ea"/>
                <a:cs typeface="+mn-ea"/>
              </a:endParaRPr>
            </a:p>
          </p:txBody>
        </p:sp>
      </p:grpSp>
      <p:sp>
        <p:nvSpPr>
          <p:cNvPr id="19" name="TextBox 24"/>
          <p:cNvSpPr txBox="1"/>
          <p:nvPr/>
        </p:nvSpPr>
        <p:spPr>
          <a:xfrm>
            <a:off x="1471353" y="2556002"/>
            <a:ext cx="2441694" cy="830997"/>
          </a:xfrm>
          <a:prstGeom prst="rect">
            <a:avLst/>
          </a:prstGeom>
          <a:noFill/>
        </p:spPr>
        <p:txBody>
          <a:bodyPr wrap="none" rtlCol="0">
            <a:spAutoFit/>
          </a:bodyPr>
          <a:lstStyle/>
          <a:p>
            <a:r>
              <a:rPr lang="zh-CN" altLang="en-US" sz="1600" dirty="0">
                <a:solidFill>
                  <a:schemeClr val="bg1"/>
                </a:solidFill>
              </a:rPr>
              <a:t>获取数据并通过字典类型</a:t>
            </a:r>
          </a:p>
          <a:p>
            <a:r>
              <a:rPr lang="zh-CN" altLang="en-US" sz="1600" dirty="0">
                <a:solidFill>
                  <a:schemeClr val="bg1"/>
                </a:solidFill>
              </a:rPr>
              <a:t>由图表类展示。</a:t>
            </a:r>
          </a:p>
          <a:p>
            <a:r>
              <a:rPr lang="zh-CN" altLang="en-US" sz="1600" dirty="0">
                <a:solidFill>
                  <a:schemeClr val="bg1"/>
                </a:solidFill>
              </a:rPr>
              <a:t>方便学习和查看。</a:t>
            </a:r>
            <a:endParaRPr lang="zh-CN" altLang="en-US" sz="1600" dirty="0">
              <a:solidFill>
                <a:schemeClr val="bg1"/>
              </a:solidFill>
            </a:endParaRPr>
          </a:p>
        </p:txBody>
      </p:sp>
      <p:sp>
        <p:nvSpPr>
          <p:cNvPr id="20" name="KSO_Shape"/>
          <p:cNvSpPr>
            <a:spLocks/>
          </p:cNvSpPr>
          <p:nvPr/>
        </p:nvSpPr>
        <p:spPr bwMode="auto">
          <a:xfrm>
            <a:off x="4690101" y="2490123"/>
            <a:ext cx="737995" cy="627293"/>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87B0C7"/>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chemeClr val="bg1"/>
              </a:solidFill>
              <a:cs typeface="+mn-ea"/>
            </a:endParaRPr>
          </a:p>
        </p:txBody>
      </p:sp>
      <p:sp>
        <p:nvSpPr>
          <p:cNvPr id="21" name="KSO_Shape"/>
          <p:cNvSpPr>
            <a:spLocks/>
          </p:cNvSpPr>
          <p:nvPr/>
        </p:nvSpPr>
        <p:spPr bwMode="auto">
          <a:xfrm>
            <a:off x="5113227" y="4190440"/>
            <a:ext cx="694339" cy="695497"/>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rgbClr val="87B0C7"/>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400" dirty="0">
              <a:solidFill>
                <a:schemeClr val="bg1"/>
              </a:solidFill>
              <a:cs typeface="+mn-ea"/>
            </a:endParaRPr>
          </a:p>
        </p:txBody>
      </p:sp>
      <p:sp>
        <p:nvSpPr>
          <p:cNvPr id="24" name="矩形 23"/>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3 </a:t>
            </a:r>
            <a:r>
              <a:rPr lang="zh-CN" altLang="en-US" sz="3600" b="1" dirty="0" smtClean="0">
                <a:solidFill>
                  <a:srgbClr val="FFFFFF"/>
                </a:solidFill>
                <a:latin typeface="+mn-ea"/>
                <a:cs typeface="+mn-ea"/>
              </a:rPr>
              <a:t>项目成果展示</a:t>
            </a:r>
            <a:endParaRPr lang="zh-CN" altLang="en-US" sz="3600" b="1" dirty="0">
              <a:solidFill>
                <a:srgbClr val="FFFFFF"/>
              </a:solidFill>
              <a:latin typeface="+mn-ea"/>
              <a:cs typeface="+mn-ea"/>
            </a:endParaRPr>
          </a:p>
        </p:txBody>
      </p:sp>
      <p:sp>
        <p:nvSpPr>
          <p:cNvPr id="25" name="文本框 24"/>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2050"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517" y="2642592"/>
            <a:ext cx="526732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967562" y="4467274"/>
            <a:ext cx="6096000" cy="646331"/>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import json</a:t>
            </a:r>
          </a:p>
          <a:p>
            <a:r>
              <a:rPr lang="zh-CN" altLang="en-US" dirty="0">
                <a:solidFill>
                  <a:schemeClr val="bg1"/>
                </a:solidFill>
                <a:latin typeface="微软雅黑" panose="020B0503020204020204" pitchFamily="34" charset="-122"/>
                <a:ea typeface="微软雅黑" panose="020B0503020204020204" pitchFamily="34" charset="-122"/>
              </a:rPr>
              <a:t>tianqi=json.loads(info)</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9825480"/>
      </p:ext>
    </p:extLst>
  </p:cSld>
  <p:clrMapOvr>
    <a:masterClrMapping/>
  </p:clrMapOvr>
  <p:transition spd="slow">
    <p:pull dir="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4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44000">
                                          <p:cBhvr additive="base">
                                            <p:cTn id="7" dur="500" fill="hold"/>
                                            <p:tgtEl>
                                              <p:spTgt spid="15"/>
                                            </p:tgtEl>
                                            <p:attrNameLst>
                                              <p:attrName>ppt_x</p:attrName>
                                            </p:attrNameLst>
                                          </p:cBhvr>
                                          <p:tavLst>
                                            <p:tav tm="0">
                                              <p:val>
                                                <p:strVal val="0-#ppt_w/2"/>
                                              </p:val>
                                            </p:tav>
                                            <p:tav tm="100000">
                                              <p:val>
                                                <p:strVal val="#ppt_x"/>
                                              </p:val>
                                            </p:tav>
                                          </p:tavLst>
                                        </p:anim>
                                        <p:anim calcmode="lin" valueType="num" p14:bounceEnd="44000">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12" presetClass="entr" presetSubtype="8" fill="hold" grpId="0" nodeType="withEffect">
                                      <p:stCondLst>
                                        <p:cond delay="2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300"/>
                                            <p:tgtEl>
                                              <p:spTgt spid="19"/>
                                            </p:tgtEl>
                                            <p:attrNameLst>
                                              <p:attrName>ppt_x</p:attrName>
                                            </p:attrNameLst>
                                          </p:cBhvr>
                                          <p:tavLst>
                                            <p:tav tm="0">
                                              <p:val>
                                                <p:strVal val="#ppt_x-#ppt_w*1.125000"/>
                                              </p:val>
                                            </p:tav>
                                            <p:tav tm="100000">
                                              <p:val>
                                                <p:strVal val="#ppt_x"/>
                                              </p:val>
                                            </p:tav>
                                          </p:tavLst>
                                        </p:anim>
                                        <p:animEffect transition="in" filter="wipe(right)">
                                          <p:cBhvr>
                                            <p:cTn id="12" dur="300"/>
                                            <p:tgtEl>
                                              <p:spTgt spid="19"/>
                                            </p:tgtEl>
                                          </p:cBhvr>
                                        </p:animEffect>
                                      </p:childTnLst>
                                    </p:cTn>
                                  </p:par>
                                  <p:par>
                                    <p:cTn id="13" presetID="12" presetClass="entr" presetSubtype="8"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300"/>
                                            <p:tgtEl>
                                              <p:spTgt spid="12"/>
                                            </p:tgtEl>
                                            <p:attrNameLst>
                                              <p:attrName>ppt_x</p:attrName>
                                            </p:attrNameLst>
                                          </p:cBhvr>
                                          <p:tavLst>
                                            <p:tav tm="0">
                                              <p:val>
                                                <p:strVal val="#ppt_x-#ppt_w*1.125000"/>
                                              </p:val>
                                            </p:tav>
                                            <p:tav tm="100000">
                                              <p:val>
                                                <p:strVal val="#ppt_x"/>
                                              </p:val>
                                            </p:tav>
                                          </p:tavLst>
                                        </p:anim>
                                        <p:animEffect transition="in" filter="wipe(right)">
                                          <p:cBhvr>
                                            <p:cTn id="16" dur="300"/>
                                            <p:tgtEl>
                                              <p:spTgt spid="12"/>
                                            </p:tgtEl>
                                          </p:cBhvr>
                                        </p:animEffect>
                                      </p:childTnLst>
                                    </p:cTn>
                                  </p:par>
                                </p:childTnLst>
                              </p:cTn>
                            </p:par>
                            <p:par>
                              <p:cTn id="17" fill="hold">
                                <p:stCondLst>
                                  <p:cond delay="500"/>
                                </p:stCondLst>
                                <p:childTnLst>
                                  <p:par>
                                    <p:cTn id="18" presetID="2" presetClass="entr" presetSubtype="8" fill="hold" grpId="0" nodeType="afterEffect" p14:presetBounceEnd="44000">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14:bounceEnd="44000">
                                          <p:cBhvr additive="base">
                                            <p:cTn id="20" dur="500" fill="hold"/>
                                            <p:tgtEl>
                                              <p:spTgt spid="6"/>
                                            </p:tgtEl>
                                            <p:attrNameLst>
                                              <p:attrName>ppt_x</p:attrName>
                                            </p:attrNameLst>
                                          </p:cBhvr>
                                          <p:tavLst>
                                            <p:tav tm="0">
                                              <p:val>
                                                <p:strVal val="0-#ppt_w/2"/>
                                              </p:val>
                                            </p:tav>
                                            <p:tav tm="100000">
                                              <p:val>
                                                <p:strVal val="#ppt_x"/>
                                              </p:val>
                                            </p:tav>
                                          </p:tavLst>
                                        </p:anim>
                                        <p:anim calcmode="lin" valueType="num" p14:bounceEnd="44000">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53" presetClass="entr" presetSubtype="528" fill="hold" grpId="0" nodeType="withEffect">
                                      <p:stCondLst>
                                        <p:cond delay="100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anim calcmode="lin" valueType="num">
                                          <p:cBhvr>
                                            <p:cTn id="27" dur="500" fill="hold"/>
                                            <p:tgtEl>
                                              <p:spTgt spid="20"/>
                                            </p:tgtEl>
                                            <p:attrNameLst>
                                              <p:attrName>ppt_x</p:attrName>
                                            </p:attrNameLst>
                                          </p:cBhvr>
                                          <p:tavLst>
                                            <p:tav tm="0">
                                              <p:val>
                                                <p:fltVal val="0.5"/>
                                              </p:val>
                                            </p:tav>
                                            <p:tav tm="100000">
                                              <p:val>
                                                <p:strVal val="#ppt_x"/>
                                              </p:val>
                                            </p:tav>
                                          </p:tavLst>
                                        </p:anim>
                                        <p:anim calcmode="lin" valueType="num">
                                          <p:cBhvr>
                                            <p:cTn id="28" dur="500" fill="hold"/>
                                            <p:tgtEl>
                                              <p:spTgt spid="20"/>
                                            </p:tgtEl>
                                            <p:attrNameLst>
                                              <p:attrName>ppt_y</p:attrName>
                                            </p:attrNameLst>
                                          </p:cBhvr>
                                          <p:tavLst>
                                            <p:tav tm="0">
                                              <p:val>
                                                <p:fltVal val="0.5"/>
                                              </p:val>
                                            </p:tav>
                                            <p:tav tm="100000">
                                              <p:val>
                                                <p:strVal val="#ppt_y"/>
                                              </p:val>
                                            </p:tav>
                                          </p:tavLst>
                                        </p:anim>
                                      </p:childTnLst>
                                    </p:cTn>
                                  </p:par>
                                  <p:par>
                                    <p:cTn id="29" presetID="53" presetClass="entr" presetSubtype="528" fill="hold" grpId="0" nodeType="withEffect">
                                      <p:stCondLst>
                                        <p:cond delay="80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fltVal val="0"/>
                                              </p:val>
                                            </p:tav>
                                            <p:tav tm="100000">
                                              <p:val>
                                                <p:strVal val="#ppt_h"/>
                                              </p:val>
                                            </p:tav>
                                          </p:tavLst>
                                        </p:anim>
                                        <p:animEffect transition="in" filter="fade">
                                          <p:cBhvr>
                                            <p:cTn id="33" dur="500"/>
                                            <p:tgtEl>
                                              <p:spTgt spid="21"/>
                                            </p:tgtEl>
                                          </p:cBhvr>
                                        </p:animEffect>
                                        <p:anim calcmode="lin" valueType="num">
                                          <p:cBhvr>
                                            <p:cTn id="34" dur="500" fill="hold"/>
                                            <p:tgtEl>
                                              <p:spTgt spid="21"/>
                                            </p:tgtEl>
                                            <p:attrNameLst>
                                              <p:attrName>ppt_x</p:attrName>
                                            </p:attrNameLst>
                                          </p:cBhvr>
                                          <p:tavLst>
                                            <p:tav tm="0">
                                              <p:val>
                                                <p:fltVal val="0.5"/>
                                              </p:val>
                                            </p:tav>
                                            <p:tav tm="100000">
                                              <p:val>
                                                <p:strVal val="#ppt_x"/>
                                              </p:val>
                                            </p:tav>
                                          </p:tavLst>
                                        </p:anim>
                                        <p:anim calcmode="lin" valueType="num">
                                          <p:cBhvr>
                                            <p:cTn id="35" dur="500" fill="hold"/>
                                            <p:tgtEl>
                                              <p:spTgt spid="21"/>
                                            </p:tgtEl>
                                            <p:attrNameLst>
                                              <p:attrName>ppt_y</p:attrName>
                                            </p:attrNameLst>
                                          </p:cBhvr>
                                          <p:tavLst>
                                            <p:tav tm="0">
                                              <p:val>
                                                <p:fltVal val="0.5"/>
                                              </p:val>
                                            </p:tav>
                                            <p:tav tm="100000">
                                              <p:val>
                                                <p:strVal val="#ppt_y"/>
                                              </p:val>
                                            </p:tav>
                                          </p:tavLst>
                                        </p:anim>
                                      </p:childTnLst>
                                    </p:cTn>
                                  </p:par>
                                </p:childTnLst>
                              </p:cTn>
                            </p:par>
                            <p:par>
                              <p:cTn id="36" fill="hold">
                                <p:stCondLst>
                                  <p:cond delay="2000"/>
                                </p:stCondLst>
                                <p:childTnLst>
                                  <p:par>
                                    <p:cTn id="37" presetID="22" presetClass="entr" presetSubtype="4"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down)">
                                          <p:cBhvr>
                                            <p:cTn id="39"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19" grpId="0"/>
          <p:bldP spid="20" grpId="0" animBg="1"/>
          <p:bldP spid="21" grpId="0" animBg="1"/>
          <p:bldP spid="2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12" presetClass="entr" presetSubtype="8" fill="hold" grpId="0" nodeType="withEffect">
                                      <p:stCondLst>
                                        <p:cond delay="2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300"/>
                                            <p:tgtEl>
                                              <p:spTgt spid="19"/>
                                            </p:tgtEl>
                                            <p:attrNameLst>
                                              <p:attrName>ppt_x</p:attrName>
                                            </p:attrNameLst>
                                          </p:cBhvr>
                                          <p:tavLst>
                                            <p:tav tm="0">
                                              <p:val>
                                                <p:strVal val="#ppt_x-#ppt_w*1.125000"/>
                                              </p:val>
                                            </p:tav>
                                            <p:tav tm="100000">
                                              <p:val>
                                                <p:strVal val="#ppt_x"/>
                                              </p:val>
                                            </p:tav>
                                          </p:tavLst>
                                        </p:anim>
                                        <p:animEffect transition="in" filter="wipe(right)">
                                          <p:cBhvr>
                                            <p:cTn id="12" dur="300"/>
                                            <p:tgtEl>
                                              <p:spTgt spid="19"/>
                                            </p:tgtEl>
                                          </p:cBhvr>
                                        </p:animEffect>
                                      </p:childTnLst>
                                    </p:cTn>
                                  </p:par>
                                  <p:par>
                                    <p:cTn id="13" presetID="12" presetClass="entr" presetSubtype="8"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300"/>
                                            <p:tgtEl>
                                              <p:spTgt spid="12"/>
                                            </p:tgtEl>
                                            <p:attrNameLst>
                                              <p:attrName>ppt_x</p:attrName>
                                            </p:attrNameLst>
                                          </p:cBhvr>
                                          <p:tavLst>
                                            <p:tav tm="0">
                                              <p:val>
                                                <p:strVal val="#ppt_x-#ppt_w*1.125000"/>
                                              </p:val>
                                            </p:tav>
                                            <p:tav tm="100000">
                                              <p:val>
                                                <p:strVal val="#ppt_x"/>
                                              </p:val>
                                            </p:tav>
                                          </p:tavLst>
                                        </p:anim>
                                        <p:animEffect transition="in" filter="wipe(right)">
                                          <p:cBhvr>
                                            <p:cTn id="16" dur="300"/>
                                            <p:tgtEl>
                                              <p:spTgt spid="12"/>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53" presetClass="entr" presetSubtype="528" fill="hold" grpId="0" nodeType="withEffect">
                                      <p:stCondLst>
                                        <p:cond delay="100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anim calcmode="lin" valueType="num">
                                          <p:cBhvr>
                                            <p:cTn id="27" dur="500" fill="hold"/>
                                            <p:tgtEl>
                                              <p:spTgt spid="20"/>
                                            </p:tgtEl>
                                            <p:attrNameLst>
                                              <p:attrName>ppt_x</p:attrName>
                                            </p:attrNameLst>
                                          </p:cBhvr>
                                          <p:tavLst>
                                            <p:tav tm="0">
                                              <p:val>
                                                <p:fltVal val="0.5"/>
                                              </p:val>
                                            </p:tav>
                                            <p:tav tm="100000">
                                              <p:val>
                                                <p:strVal val="#ppt_x"/>
                                              </p:val>
                                            </p:tav>
                                          </p:tavLst>
                                        </p:anim>
                                        <p:anim calcmode="lin" valueType="num">
                                          <p:cBhvr>
                                            <p:cTn id="28" dur="500" fill="hold"/>
                                            <p:tgtEl>
                                              <p:spTgt spid="20"/>
                                            </p:tgtEl>
                                            <p:attrNameLst>
                                              <p:attrName>ppt_y</p:attrName>
                                            </p:attrNameLst>
                                          </p:cBhvr>
                                          <p:tavLst>
                                            <p:tav tm="0">
                                              <p:val>
                                                <p:fltVal val="0.5"/>
                                              </p:val>
                                            </p:tav>
                                            <p:tav tm="100000">
                                              <p:val>
                                                <p:strVal val="#ppt_y"/>
                                              </p:val>
                                            </p:tav>
                                          </p:tavLst>
                                        </p:anim>
                                      </p:childTnLst>
                                    </p:cTn>
                                  </p:par>
                                  <p:par>
                                    <p:cTn id="29" presetID="53" presetClass="entr" presetSubtype="528" fill="hold" grpId="0" nodeType="withEffect">
                                      <p:stCondLst>
                                        <p:cond delay="80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fltVal val="0"/>
                                              </p:val>
                                            </p:tav>
                                            <p:tav tm="100000">
                                              <p:val>
                                                <p:strVal val="#ppt_h"/>
                                              </p:val>
                                            </p:tav>
                                          </p:tavLst>
                                        </p:anim>
                                        <p:animEffect transition="in" filter="fade">
                                          <p:cBhvr>
                                            <p:cTn id="33" dur="500"/>
                                            <p:tgtEl>
                                              <p:spTgt spid="21"/>
                                            </p:tgtEl>
                                          </p:cBhvr>
                                        </p:animEffect>
                                        <p:anim calcmode="lin" valueType="num">
                                          <p:cBhvr>
                                            <p:cTn id="34" dur="500" fill="hold"/>
                                            <p:tgtEl>
                                              <p:spTgt spid="21"/>
                                            </p:tgtEl>
                                            <p:attrNameLst>
                                              <p:attrName>ppt_x</p:attrName>
                                            </p:attrNameLst>
                                          </p:cBhvr>
                                          <p:tavLst>
                                            <p:tav tm="0">
                                              <p:val>
                                                <p:fltVal val="0.5"/>
                                              </p:val>
                                            </p:tav>
                                            <p:tav tm="100000">
                                              <p:val>
                                                <p:strVal val="#ppt_x"/>
                                              </p:val>
                                            </p:tav>
                                          </p:tavLst>
                                        </p:anim>
                                        <p:anim calcmode="lin" valueType="num">
                                          <p:cBhvr>
                                            <p:cTn id="35" dur="500" fill="hold"/>
                                            <p:tgtEl>
                                              <p:spTgt spid="21"/>
                                            </p:tgtEl>
                                            <p:attrNameLst>
                                              <p:attrName>ppt_y</p:attrName>
                                            </p:attrNameLst>
                                          </p:cBhvr>
                                          <p:tavLst>
                                            <p:tav tm="0">
                                              <p:val>
                                                <p:fltVal val="0.5"/>
                                              </p:val>
                                            </p:tav>
                                            <p:tav tm="100000">
                                              <p:val>
                                                <p:strVal val="#ppt_y"/>
                                              </p:val>
                                            </p:tav>
                                          </p:tavLst>
                                        </p:anim>
                                      </p:childTnLst>
                                    </p:cTn>
                                  </p:par>
                                </p:childTnLst>
                              </p:cTn>
                            </p:par>
                            <p:par>
                              <p:cTn id="36" fill="hold">
                                <p:stCondLst>
                                  <p:cond delay="2000"/>
                                </p:stCondLst>
                                <p:childTnLst>
                                  <p:par>
                                    <p:cTn id="37" presetID="22" presetClass="entr" presetSubtype="4"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down)">
                                          <p:cBhvr>
                                            <p:cTn id="39"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19" grpId="0"/>
          <p:bldP spid="20" grpId="0" animBg="1"/>
          <p:bldP spid="21" grpId="0" animBg="1"/>
          <p:bldP spid="25"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532487" y="1660701"/>
            <a:ext cx="1801567" cy="1596711"/>
            <a:chOff x="1572165" y="1993205"/>
            <a:chExt cx="1962102" cy="1738992"/>
          </a:xfrm>
        </p:grpSpPr>
        <p:sp>
          <p:nvSpPr>
            <p:cNvPr id="5" name="Freeform 5"/>
            <p:cNvSpPr>
              <a:spLocks/>
            </p:cNvSpPr>
            <p:nvPr/>
          </p:nvSpPr>
          <p:spPr bwMode="auto">
            <a:xfrm>
              <a:off x="1572165" y="1993205"/>
              <a:ext cx="1962102" cy="173899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solidFill>
            <a:ln w="31750">
              <a:gradFill flip="none" rotWithShape="1">
                <a:gsLst>
                  <a:gs pos="0">
                    <a:schemeClr val="bg1">
                      <a:lumMod val="75000"/>
                    </a:schemeClr>
                  </a:gs>
                  <a:gs pos="100000">
                    <a:schemeClr val="bg1"/>
                  </a:gs>
                </a:gsLst>
                <a:lin ang="2700000" scaled="1"/>
                <a:tileRect/>
              </a:gradFill>
            </a:ln>
            <a:effectLst>
              <a:innerShdw blurRad="127000" dist="63500" dir="13500000">
                <a:srgbClr val="87B0C7">
                  <a:alpha val="85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bg1"/>
                </a:solidFill>
                <a:latin typeface="+mn-ea"/>
                <a:cs typeface="+mn-ea"/>
                <a:sym typeface="Arial" panose="020B0604020202020204" pitchFamily="34" charset="0"/>
              </a:endParaRPr>
            </a:p>
          </p:txBody>
        </p:sp>
        <p:sp>
          <p:nvSpPr>
            <p:cNvPr id="6" name="Freeform 5"/>
            <p:cNvSpPr>
              <a:spLocks/>
            </p:cNvSpPr>
            <p:nvPr/>
          </p:nvSpPr>
          <p:spPr bwMode="auto">
            <a:xfrm>
              <a:off x="1713040" y="2118061"/>
              <a:ext cx="1680353" cy="148928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w="50800">
              <a:noFill/>
            </a:ln>
            <a:effectLst>
              <a:outerShdw blurRad="101600" dist="50800" dir="2700000" algn="tl" rotWithShape="0">
                <a:srgbClr val="87B0C7">
                  <a:alpha val="64000"/>
                </a:srgbClr>
              </a:outerShdw>
            </a:effectLst>
            <a:scene3d>
              <a:camera prst="orthographicFront"/>
              <a:lightRig rig="threePt" dir="t"/>
            </a:scene3d>
            <a:sp3d prstMaterial="softEdge">
              <a:bevelT w="63500" h="190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bg1"/>
                </a:solidFill>
                <a:latin typeface="+mn-ea"/>
                <a:cs typeface="+mn-ea"/>
                <a:sym typeface="Arial" panose="020B0604020202020204" pitchFamily="34" charset="0"/>
              </a:endParaRPr>
            </a:p>
          </p:txBody>
        </p:sp>
      </p:grpSp>
      <p:grpSp>
        <p:nvGrpSpPr>
          <p:cNvPr id="7" name="组合 6"/>
          <p:cNvGrpSpPr/>
          <p:nvPr/>
        </p:nvGrpSpPr>
        <p:grpSpPr>
          <a:xfrm>
            <a:off x="6466344" y="3353181"/>
            <a:ext cx="1801567" cy="1596711"/>
            <a:chOff x="1572165" y="1993205"/>
            <a:chExt cx="1962102" cy="1738992"/>
          </a:xfrm>
        </p:grpSpPr>
        <p:sp>
          <p:nvSpPr>
            <p:cNvPr id="8" name="Freeform 5"/>
            <p:cNvSpPr>
              <a:spLocks/>
            </p:cNvSpPr>
            <p:nvPr/>
          </p:nvSpPr>
          <p:spPr bwMode="auto">
            <a:xfrm>
              <a:off x="1572165" y="1993205"/>
              <a:ext cx="1962102" cy="173899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solidFill>
            <a:ln w="31750">
              <a:gradFill flip="none" rotWithShape="1">
                <a:gsLst>
                  <a:gs pos="0">
                    <a:schemeClr val="bg1">
                      <a:lumMod val="75000"/>
                    </a:schemeClr>
                  </a:gs>
                  <a:gs pos="100000">
                    <a:schemeClr val="bg1"/>
                  </a:gs>
                </a:gsLst>
                <a:lin ang="2700000" scaled="1"/>
                <a:tileRect/>
              </a:gradFill>
            </a:ln>
            <a:effectLst>
              <a:innerShdw blurRad="127000" dist="63500" dir="13500000">
                <a:srgbClr val="87B0C7">
                  <a:alpha val="85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bg1"/>
                </a:solidFill>
                <a:latin typeface="+mn-ea"/>
                <a:cs typeface="+mn-ea"/>
                <a:sym typeface="Arial" panose="020B0604020202020204" pitchFamily="34" charset="0"/>
              </a:endParaRPr>
            </a:p>
          </p:txBody>
        </p:sp>
        <p:sp>
          <p:nvSpPr>
            <p:cNvPr id="9" name="Freeform 5"/>
            <p:cNvSpPr>
              <a:spLocks/>
            </p:cNvSpPr>
            <p:nvPr/>
          </p:nvSpPr>
          <p:spPr bwMode="auto">
            <a:xfrm>
              <a:off x="1713040" y="2118061"/>
              <a:ext cx="1680353" cy="148928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w="50800">
              <a:noFill/>
            </a:ln>
            <a:effectLst>
              <a:outerShdw blurRad="101600" dist="50800" dir="2700000" algn="tl" rotWithShape="0">
                <a:srgbClr val="87B0C7">
                  <a:alpha val="64000"/>
                </a:srgbClr>
              </a:outerShdw>
            </a:effectLst>
            <a:scene3d>
              <a:camera prst="orthographicFront"/>
              <a:lightRig rig="threePt" dir="t"/>
            </a:scene3d>
            <a:sp3d prstMaterial="softEdge">
              <a:bevelT w="63500" h="190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bg1"/>
                </a:solidFill>
                <a:latin typeface="+mn-ea"/>
                <a:cs typeface="+mn-ea"/>
                <a:sym typeface="Arial" panose="020B0604020202020204" pitchFamily="34" charset="0"/>
              </a:endParaRPr>
            </a:p>
          </p:txBody>
        </p:sp>
      </p:grpSp>
      <p:grpSp>
        <p:nvGrpSpPr>
          <p:cNvPr id="10" name="组合 9"/>
          <p:cNvGrpSpPr/>
          <p:nvPr/>
        </p:nvGrpSpPr>
        <p:grpSpPr>
          <a:xfrm>
            <a:off x="7970847" y="2524363"/>
            <a:ext cx="1801567" cy="1596711"/>
            <a:chOff x="1572165" y="1993205"/>
            <a:chExt cx="1962102" cy="1738992"/>
          </a:xfrm>
        </p:grpSpPr>
        <p:sp>
          <p:nvSpPr>
            <p:cNvPr id="11" name="Freeform 5"/>
            <p:cNvSpPr>
              <a:spLocks/>
            </p:cNvSpPr>
            <p:nvPr/>
          </p:nvSpPr>
          <p:spPr bwMode="auto">
            <a:xfrm>
              <a:off x="1572165" y="1993205"/>
              <a:ext cx="1962102" cy="173899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solidFill>
            <a:ln w="31750">
              <a:gradFill flip="none" rotWithShape="1">
                <a:gsLst>
                  <a:gs pos="0">
                    <a:schemeClr val="bg1">
                      <a:lumMod val="75000"/>
                    </a:schemeClr>
                  </a:gs>
                  <a:gs pos="100000">
                    <a:schemeClr val="bg1"/>
                  </a:gs>
                </a:gsLst>
                <a:lin ang="2700000" scaled="1"/>
                <a:tileRect/>
              </a:gradFill>
            </a:ln>
            <a:effectLst>
              <a:innerShdw blurRad="127000" dist="63500" dir="13500000">
                <a:srgbClr val="87B0C7">
                  <a:alpha val="85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bg1"/>
                </a:solidFill>
                <a:latin typeface="+mn-ea"/>
                <a:cs typeface="+mn-ea"/>
                <a:sym typeface="Arial" panose="020B0604020202020204" pitchFamily="34" charset="0"/>
              </a:endParaRPr>
            </a:p>
          </p:txBody>
        </p:sp>
        <p:sp>
          <p:nvSpPr>
            <p:cNvPr id="12" name="Freeform 5"/>
            <p:cNvSpPr>
              <a:spLocks/>
            </p:cNvSpPr>
            <p:nvPr/>
          </p:nvSpPr>
          <p:spPr bwMode="auto">
            <a:xfrm>
              <a:off x="1713040" y="2118061"/>
              <a:ext cx="1680353" cy="148928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w="50800">
              <a:noFill/>
            </a:ln>
            <a:effectLst>
              <a:outerShdw blurRad="101600" dist="50800" dir="2700000" algn="tl" rotWithShape="0">
                <a:srgbClr val="87B0C7">
                  <a:alpha val="64000"/>
                </a:srgbClr>
              </a:outerShdw>
            </a:effectLst>
            <a:scene3d>
              <a:camera prst="orthographicFront"/>
              <a:lightRig rig="threePt" dir="t"/>
            </a:scene3d>
            <a:sp3d prstMaterial="softEdge">
              <a:bevelT w="63500" h="190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bg1"/>
                </a:solidFill>
                <a:latin typeface="+mn-ea"/>
                <a:cs typeface="+mn-ea"/>
                <a:sym typeface="Arial" panose="020B0604020202020204" pitchFamily="34" charset="0"/>
              </a:endParaRPr>
            </a:p>
          </p:txBody>
        </p:sp>
      </p:grpSp>
      <p:grpSp>
        <p:nvGrpSpPr>
          <p:cNvPr id="13" name="组合 12"/>
          <p:cNvGrpSpPr/>
          <p:nvPr/>
        </p:nvGrpSpPr>
        <p:grpSpPr>
          <a:xfrm>
            <a:off x="7157861" y="2133178"/>
            <a:ext cx="550817" cy="473832"/>
            <a:chOff x="3787022" y="1797643"/>
            <a:chExt cx="550817" cy="473832"/>
          </a:xfrm>
          <a:solidFill>
            <a:srgbClr val="87B0C7"/>
          </a:solidFill>
        </p:grpSpPr>
        <p:sp>
          <p:nvSpPr>
            <p:cNvPr id="14" name="Oval 217"/>
            <p:cNvSpPr>
              <a:spLocks noChangeArrowheads="1"/>
            </p:cNvSpPr>
            <p:nvPr/>
          </p:nvSpPr>
          <p:spPr bwMode="auto">
            <a:xfrm>
              <a:off x="4007132" y="1931010"/>
              <a:ext cx="108428" cy="1355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15" name="Freeform 218"/>
            <p:cNvSpPr>
              <a:spLocks/>
            </p:cNvSpPr>
            <p:nvPr/>
          </p:nvSpPr>
          <p:spPr bwMode="auto">
            <a:xfrm>
              <a:off x="4079779" y="2081725"/>
              <a:ext cx="96502" cy="133367"/>
            </a:xfrm>
            <a:custGeom>
              <a:avLst/>
              <a:gdLst>
                <a:gd name="T0" fmla="*/ 36 w 38"/>
                <a:gd name="T1" fmla="*/ 12 h 52"/>
                <a:gd name="T2" fmla="*/ 24 w 38"/>
                <a:gd name="T3" fmla="*/ 1 h 52"/>
                <a:gd name="T4" fmla="*/ 12 w 38"/>
                <a:gd name="T5" fmla="*/ 1 h 52"/>
                <a:gd name="T6" fmla="*/ 20 w 38"/>
                <a:gd name="T7" fmla="*/ 7 h 52"/>
                <a:gd name="T8" fmla="*/ 9 w 38"/>
                <a:gd name="T9" fmla="*/ 13 h 52"/>
                <a:gd name="T10" fmla="*/ 14 w 38"/>
                <a:gd name="T11" fmla="*/ 21 h 52"/>
                <a:gd name="T12" fmla="*/ 0 w 38"/>
                <a:gd name="T13" fmla="*/ 52 h 52"/>
                <a:gd name="T14" fmla="*/ 0 w 38"/>
                <a:gd name="T15" fmla="*/ 52 h 52"/>
                <a:gd name="T16" fmla="*/ 38 w 38"/>
                <a:gd name="T17" fmla="*/ 37 h 52"/>
                <a:gd name="T18" fmla="*/ 36 w 38"/>
                <a:gd name="T19"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52">
                  <a:moveTo>
                    <a:pt x="36" y="12"/>
                  </a:moveTo>
                  <a:cubicBezTo>
                    <a:pt x="36" y="5"/>
                    <a:pt x="30" y="0"/>
                    <a:pt x="24" y="1"/>
                  </a:cubicBezTo>
                  <a:cubicBezTo>
                    <a:pt x="24" y="1"/>
                    <a:pt x="19" y="1"/>
                    <a:pt x="12" y="1"/>
                  </a:cubicBezTo>
                  <a:cubicBezTo>
                    <a:pt x="20" y="7"/>
                    <a:pt x="20" y="7"/>
                    <a:pt x="20" y="7"/>
                  </a:cubicBezTo>
                  <a:cubicBezTo>
                    <a:pt x="9" y="13"/>
                    <a:pt x="9" y="13"/>
                    <a:pt x="9" y="13"/>
                  </a:cubicBezTo>
                  <a:cubicBezTo>
                    <a:pt x="14" y="21"/>
                    <a:pt x="14" y="21"/>
                    <a:pt x="14" y="21"/>
                  </a:cubicBezTo>
                  <a:cubicBezTo>
                    <a:pt x="0" y="52"/>
                    <a:pt x="0" y="52"/>
                    <a:pt x="0" y="52"/>
                  </a:cubicBezTo>
                  <a:cubicBezTo>
                    <a:pt x="0" y="52"/>
                    <a:pt x="0" y="52"/>
                    <a:pt x="0" y="52"/>
                  </a:cubicBezTo>
                  <a:cubicBezTo>
                    <a:pt x="15" y="51"/>
                    <a:pt x="28" y="45"/>
                    <a:pt x="38" y="37"/>
                  </a:cubicBezTo>
                  <a:lnTo>
                    <a:pt x="36"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16" name="Freeform 219"/>
            <p:cNvSpPr>
              <a:spLocks/>
            </p:cNvSpPr>
            <p:nvPr/>
          </p:nvSpPr>
          <p:spPr bwMode="auto">
            <a:xfrm>
              <a:off x="3948581" y="2081725"/>
              <a:ext cx="95417" cy="133367"/>
            </a:xfrm>
            <a:custGeom>
              <a:avLst/>
              <a:gdLst>
                <a:gd name="T0" fmla="*/ 23 w 37"/>
                <a:gd name="T1" fmla="*/ 21 h 52"/>
                <a:gd name="T2" fmla="*/ 28 w 37"/>
                <a:gd name="T3" fmla="*/ 13 h 52"/>
                <a:gd name="T4" fmla="*/ 17 w 37"/>
                <a:gd name="T5" fmla="*/ 7 h 52"/>
                <a:gd name="T6" fmla="*/ 25 w 37"/>
                <a:gd name="T7" fmla="*/ 0 h 52"/>
                <a:gd name="T8" fmla="*/ 15 w 37"/>
                <a:gd name="T9" fmla="*/ 1 h 52"/>
                <a:gd name="T10" fmla="*/ 15 w 37"/>
                <a:gd name="T11" fmla="*/ 1 h 52"/>
                <a:gd name="T12" fmla="*/ 2 w 37"/>
                <a:gd name="T13" fmla="*/ 12 h 52"/>
                <a:gd name="T14" fmla="*/ 0 w 37"/>
                <a:gd name="T15" fmla="*/ 37 h 52"/>
                <a:gd name="T16" fmla="*/ 37 w 37"/>
                <a:gd name="T17" fmla="*/ 52 h 52"/>
                <a:gd name="T18" fmla="*/ 37 w 37"/>
                <a:gd name="T19" fmla="*/ 52 h 52"/>
                <a:gd name="T20" fmla="*/ 23 w 37"/>
                <a:gd name="T21"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52">
                  <a:moveTo>
                    <a:pt x="23" y="21"/>
                  </a:moveTo>
                  <a:cubicBezTo>
                    <a:pt x="28" y="13"/>
                    <a:pt x="28" y="13"/>
                    <a:pt x="28" y="13"/>
                  </a:cubicBezTo>
                  <a:cubicBezTo>
                    <a:pt x="17" y="7"/>
                    <a:pt x="17" y="7"/>
                    <a:pt x="17" y="7"/>
                  </a:cubicBezTo>
                  <a:cubicBezTo>
                    <a:pt x="25" y="0"/>
                    <a:pt x="25" y="0"/>
                    <a:pt x="25" y="0"/>
                  </a:cubicBezTo>
                  <a:cubicBezTo>
                    <a:pt x="19" y="0"/>
                    <a:pt x="15" y="0"/>
                    <a:pt x="15" y="1"/>
                  </a:cubicBezTo>
                  <a:cubicBezTo>
                    <a:pt x="15" y="1"/>
                    <a:pt x="15" y="1"/>
                    <a:pt x="15" y="1"/>
                  </a:cubicBezTo>
                  <a:cubicBezTo>
                    <a:pt x="8" y="0"/>
                    <a:pt x="3" y="5"/>
                    <a:pt x="2" y="12"/>
                  </a:cubicBezTo>
                  <a:cubicBezTo>
                    <a:pt x="0" y="37"/>
                    <a:pt x="0" y="37"/>
                    <a:pt x="0" y="37"/>
                  </a:cubicBezTo>
                  <a:cubicBezTo>
                    <a:pt x="10" y="46"/>
                    <a:pt x="23" y="51"/>
                    <a:pt x="37" y="52"/>
                  </a:cubicBezTo>
                  <a:cubicBezTo>
                    <a:pt x="37" y="52"/>
                    <a:pt x="37" y="52"/>
                    <a:pt x="37" y="52"/>
                  </a:cubicBezTo>
                  <a:lnTo>
                    <a:pt x="23"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17" name="Freeform 220"/>
            <p:cNvSpPr>
              <a:spLocks/>
            </p:cNvSpPr>
            <p:nvPr/>
          </p:nvSpPr>
          <p:spPr bwMode="auto">
            <a:xfrm>
              <a:off x="4043998" y="2081725"/>
              <a:ext cx="35782" cy="28191"/>
            </a:xfrm>
            <a:custGeom>
              <a:avLst/>
              <a:gdLst>
                <a:gd name="T0" fmla="*/ 28 w 33"/>
                <a:gd name="T1" fmla="*/ 26 h 26"/>
                <a:gd name="T2" fmla="*/ 28 w 33"/>
                <a:gd name="T3" fmla="*/ 26 h 26"/>
                <a:gd name="T4" fmla="*/ 33 w 33"/>
                <a:gd name="T5" fmla="*/ 24 h 26"/>
                <a:gd name="T6" fmla="*/ 28 w 33"/>
                <a:gd name="T7" fmla="*/ 0 h 26"/>
                <a:gd name="T8" fmla="*/ 7 w 33"/>
                <a:gd name="T9" fmla="*/ 0 h 26"/>
                <a:gd name="T10" fmla="*/ 0 w 33"/>
                <a:gd name="T11" fmla="*/ 24 h 26"/>
                <a:gd name="T12" fmla="*/ 4 w 33"/>
                <a:gd name="T13" fmla="*/ 26 h 26"/>
                <a:gd name="T14" fmla="*/ 4 w 33"/>
                <a:gd name="T15" fmla="*/ 26 h 26"/>
                <a:gd name="T16" fmla="*/ 28 w 33"/>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28" y="26"/>
                  </a:moveTo>
                  <a:lnTo>
                    <a:pt x="28" y="26"/>
                  </a:lnTo>
                  <a:lnTo>
                    <a:pt x="33" y="24"/>
                  </a:lnTo>
                  <a:lnTo>
                    <a:pt x="28" y="0"/>
                  </a:lnTo>
                  <a:lnTo>
                    <a:pt x="7" y="0"/>
                  </a:lnTo>
                  <a:lnTo>
                    <a:pt x="0" y="24"/>
                  </a:lnTo>
                  <a:lnTo>
                    <a:pt x="4" y="26"/>
                  </a:lnTo>
                  <a:lnTo>
                    <a:pt x="4" y="26"/>
                  </a:lnTo>
                  <a:lnTo>
                    <a:pt x="28"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18" name="Freeform 221"/>
            <p:cNvSpPr>
              <a:spLocks/>
            </p:cNvSpPr>
            <p:nvPr/>
          </p:nvSpPr>
          <p:spPr bwMode="auto">
            <a:xfrm>
              <a:off x="4043998" y="2109916"/>
              <a:ext cx="35782" cy="108428"/>
            </a:xfrm>
            <a:custGeom>
              <a:avLst/>
              <a:gdLst>
                <a:gd name="T0" fmla="*/ 12 w 14"/>
                <a:gd name="T1" fmla="*/ 0 h 42"/>
                <a:gd name="T2" fmla="*/ 12 w 14"/>
                <a:gd name="T3" fmla="*/ 0 h 42"/>
                <a:gd name="T4" fmla="*/ 2 w 14"/>
                <a:gd name="T5" fmla="*/ 0 h 42"/>
                <a:gd name="T6" fmla="*/ 2 w 14"/>
                <a:gd name="T7" fmla="*/ 0 h 42"/>
                <a:gd name="T8" fmla="*/ 0 w 14"/>
                <a:gd name="T9" fmla="*/ 41 h 42"/>
                <a:gd name="T10" fmla="*/ 0 w 14"/>
                <a:gd name="T11" fmla="*/ 41 h 42"/>
                <a:gd name="T12" fmla="*/ 7 w 14"/>
                <a:gd name="T13" fmla="*/ 42 h 42"/>
                <a:gd name="T14" fmla="*/ 14 w 14"/>
                <a:gd name="T15" fmla="*/ 41 h 42"/>
                <a:gd name="T16" fmla="*/ 14 w 14"/>
                <a:gd name="T17" fmla="*/ 41 h 42"/>
                <a:gd name="T18" fmla="*/ 12 w 14"/>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42">
                  <a:moveTo>
                    <a:pt x="12" y="0"/>
                  </a:moveTo>
                  <a:cubicBezTo>
                    <a:pt x="12" y="0"/>
                    <a:pt x="12" y="0"/>
                    <a:pt x="12" y="0"/>
                  </a:cubicBezTo>
                  <a:cubicBezTo>
                    <a:pt x="2" y="0"/>
                    <a:pt x="2" y="0"/>
                    <a:pt x="2" y="0"/>
                  </a:cubicBezTo>
                  <a:cubicBezTo>
                    <a:pt x="2" y="0"/>
                    <a:pt x="2" y="0"/>
                    <a:pt x="2" y="0"/>
                  </a:cubicBezTo>
                  <a:cubicBezTo>
                    <a:pt x="0" y="41"/>
                    <a:pt x="0" y="41"/>
                    <a:pt x="0" y="41"/>
                  </a:cubicBezTo>
                  <a:cubicBezTo>
                    <a:pt x="0" y="41"/>
                    <a:pt x="0" y="41"/>
                    <a:pt x="0" y="41"/>
                  </a:cubicBezTo>
                  <a:cubicBezTo>
                    <a:pt x="3" y="42"/>
                    <a:pt x="5" y="42"/>
                    <a:pt x="7" y="42"/>
                  </a:cubicBezTo>
                  <a:cubicBezTo>
                    <a:pt x="10" y="42"/>
                    <a:pt x="12" y="42"/>
                    <a:pt x="14" y="41"/>
                  </a:cubicBezTo>
                  <a:cubicBezTo>
                    <a:pt x="14" y="41"/>
                    <a:pt x="14" y="41"/>
                    <a:pt x="14" y="41"/>
                  </a:cubicBez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19" name="Freeform 222"/>
            <p:cNvSpPr>
              <a:spLocks/>
            </p:cNvSpPr>
            <p:nvPr/>
          </p:nvSpPr>
          <p:spPr bwMode="auto">
            <a:xfrm>
              <a:off x="3826056" y="2032933"/>
              <a:ext cx="460821" cy="238542"/>
            </a:xfrm>
            <a:custGeom>
              <a:avLst/>
              <a:gdLst>
                <a:gd name="T0" fmla="*/ 92 w 180"/>
                <a:gd name="T1" fmla="*/ 93 h 93"/>
                <a:gd name="T2" fmla="*/ 0 w 180"/>
                <a:gd name="T3" fmla="*/ 0 h 93"/>
                <a:gd name="T4" fmla="*/ 23 w 180"/>
                <a:gd name="T5" fmla="*/ 0 h 93"/>
                <a:gd name="T6" fmla="*/ 92 w 180"/>
                <a:gd name="T7" fmla="*/ 70 h 93"/>
                <a:gd name="T8" fmla="*/ 158 w 180"/>
                <a:gd name="T9" fmla="*/ 22 h 93"/>
                <a:gd name="T10" fmla="*/ 180 w 180"/>
                <a:gd name="T11" fmla="*/ 30 h 93"/>
                <a:gd name="T12" fmla="*/ 92 w 180"/>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180" h="93">
                  <a:moveTo>
                    <a:pt x="92" y="93"/>
                  </a:moveTo>
                  <a:cubicBezTo>
                    <a:pt x="41" y="93"/>
                    <a:pt x="0" y="51"/>
                    <a:pt x="0" y="0"/>
                  </a:cubicBezTo>
                  <a:cubicBezTo>
                    <a:pt x="23" y="0"/>
                    <a:pt x="23" y="0"/>
                    <a:pt x="23" y="0"/>
                  </a:cubicBezTo>
                  <a:cubicBezTo>
                    <a:pt x="23" y="39"/>
                    <a:pt x="54" y="70"/>
                    <a:pt x="92" y="70"/>
                  </a:cubicBezTo>
                  <a:cubicBezTo>
                    <a:pt x="122" y="70"/>
                    <a:pt x="149" y="51"/>
                    <a:pt x="158" y="22"/>
                  </a:cubicBezTo>
                  <a:cubicBezTo>
                    <a:pt x="180" y="30"/>
                    <a:pt x="180" y="30"/>
                    <a:pt x="180" y="30"/>
                  </a:cubicBezTo>
                  <a:cubicBezTo>
                    <a:pt x="168" y="67"/>
                    <a:pt x="132" y="93"/>
                    <a:pt x="92"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20" name="Freeform 223"/>
            <p:cNvSpPr>
              <a:spLocks/>
            </p:cNvSpPr>
            <p:nvPr/>
          </p:nvSpPr>
          <p:spPr bwMode="auto">
            <a:xfrm>
              <a:off x="3787022" y="1979802"/>
              <a:ext cx="133367" cy="66142"/>
            </a:xfrm>
            <a:custGeom>
              <a:avLst/>
              <a:gdLst>
                <a:gd name="T0" fmla="*/ 123 w 123"/>
                <a:gd name="T1" fmla="*/ 61 h 61"/>
                <a:gd name="T2" fmla="*/ 62 w 123"/>
                <a:gd name="T3" fmla="*/ 0 h 61"/>
                <a:gd name="T4" fmla="*/ 0 w 123"/>
                <a:gd name="T5" fmla="*/ 61 h 61"/>
                <a:gd name="T6" fmla="*/ 123 w 123"/>
                <a:gd name="T7" fmla="*/ 61 h 61"/>
              </a:gdLst>
              <a:ahLst/>
              <a:cxnLst>
                <a:cxn ang="0">
                  <a:pos x="T0" y="T1"/>
                </a:cxn>
                <a:cxn ang="0">
                  <a:pos x="T2" y="T3"/>
                </a:cxn>
                <a:cxn ang="0">
                  <a:pos x="T4" y="T5"/>
                </a:cxn>
                <a:cxn ang="0">
                  <a:pos x="T6" y="T7"/>
                </a:cxn>
              </a:cxnLst>
              <a:rect l="0" t="0" r="r" b="b"/>
              <a:pathLst>
                <a:path w="123" h="61">
                  <a:moveTo>
                    <a:pt x="123" y="61"/>
                  </a:moveTo>
                  <a:lnTo>
                    <a:pt x="62" y="0"/>
                  </a:lnTo>
                  <a:lnTo>
                    <a:pt x="0" y="61"/>
                  </a:lnTo>
                  <a:lnTo>
                    <a:pt x="12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21" name="Freeform 224"/>
            <p:cNvSpPr>
              <a:spLocks/>
            </p:cNvSpPr>
            <p:nvPr/>
          </p:nvSpPr>
          <p:spPr bwMode="auto">
            <a:xfrm>
              <a:off x="3837984" y="1797643"/>
              <a:ext cx="461905" cy="235290"/>
            </a:xfrm>
            <a:custGeom>
              <a:avLst/>
              <a:gdLst>
                <a:gd name="T0" fmla="*/ 180 w 180"/>
                <a:gd name="T1" fmla="*/ 92 h 92"/>
                <a:gd name="T2" fmla="*/ 157 w 180"/>
                <a:gd name="T3" fmla="*/ 92 h 92"/>
                <a:gd name="T4" fmla="*/ 88 w 180"/>
                <a:gd name="T5" fmla="*/ 23 h 92"/>
                <a:gd name="T6" fmla="*/ 21 w 180"/>
                <a:gd name="T7" fmla="*/ 70 h 92"/>
                <a:gd name="T8" fmla="*/ 0 w 180"/>
                <a:gd name="T9" fmla="*/ 63 h 92"/>
                <a:gd name="T10" fmla="*/ 88 w 180"/>
                <a:gd name="T11" fmla="*/ 0 h 92"/>
                <a:gd name="T12" fmla="*/ 180 w 180"/>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180" h="92">
                  <a:moveTo>
                    <a:pt x="180" y="92"/>
                  </a:moveTo>
                  <a:cubicBezTo>
                    <a:pt x="157" y="92"/>
                    <a:pt x="157" y="92"/>
                    <a:pt x="157" y="92"/>
                  </a:cubicBezTo>
                  <a:cubicBezTo>
                    <a:pt x="157" y="54"/>
                    <a:pt x="126" y="23"/>
                    <a:pt x="88" y="23"/>
                  </a:cubicBezTo>
                  <a:cubicBezTo>
                    <a:pt x="57" y="23"/>
                    <a:pt x="31" y="42"/>
                    <a:pt x="21" y="70"/>
                  </a:cubicBezTo>
                  <a:cubicBezTo>
                    <a:pt x="0" y="63"/>
                    <a:pt x="0" y="63"/>
                    <a:pt x="0" y="63"/>
                  </a:cubicBezTo>
                  <a:cubicBezTo>
                    <a:pt x="12" y="25"/>
                    <a:pt x="48" y="0"/>
                    <a:pt x="88" y="0"/>
                  </a:cubicBezTo>
                  <a:cubicBezTo>
                    <a:pt x="139" y="0"/>
                    <a:pt x="180" y="41"/>
                    <a:pt x="180"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22" name="Freeform 225"/>
            <p:cNvSpPr>
              <a:spLocks/>
            </p:cNvSpPr>
            <p:nvPr/>
          </p:nvSpPr>
          <p:spPr bwMode="auto">
            <a:xfrm>
              <a:off x="4202303" y="2021005"/>
              <a:ext cx="135536" cy="68310"/>
            </a:xfrm>
            <a:custGeom>
              <a:avLst/>
              <a:gdLst>
                <a:gd name="T0" fmla="*/ 0 w 125"/>
                <a:gd name="T1" fmla="*/ 0 h 63"/>
                <a:gd name="T2" fmla="*/ 64 w 125"/>
                <a:gd name="T3" fmla="*/ 63 h 63"/>
                <a:gd name="T4" fmla="*/ 125 w 125"/>
                <a:gd name="T5" fmla="*/ 0 h 63"/>
                <a:gd name="T6" fmla="*/ 0 w 125"/>
                <a:gd name="T7" fmla="*/ 0 h 63"/>
              </a:gdLst>
              <a:ahLst/>
              <a:cxnLst>
                <a:cxn ang="0">
                  <a:pos x="T0" y="T1"/>
                </a:cxn>
                <a:cxn ang="0">
                  <a:pos x="T2" y="T3"/>
                </a:cxn>
                <a:cxn ang="0">
                  <a:pos x="T4" y="T5"/>
                </a:cxn>
                <a:cxn ang="0">
                  <a:pos x="T6" y="T7"/>
                </a:cxn>
              </a:cxnLst>
              <a:rect l="0" t="0" r="r" b="b"/>
              <a:pathLst>
                <a:path w="125" h="63">
                  <a:moveTo>
                    <a:pt x="0" y="0"/>
                  </a:moveTo>
                  <a:lnTo>
                    <a:pt x="64" y="63"/>
                  </a:lnTo>
                  <a:lnTo>
                    <a:pt x="12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grpSp>
      <p:grpSp>
        <p:nvGrpSpPr>
          <p:cNvPr id="23" name="组合 22"/>
          <p:cNvGrpSpPr/>
          <p:nvPr/>
        </p:nvGrpSpPr>
        <p:grpSpPr>
          <a:xfrm>
            <a:off x="8603812" y="3083385"/>
            <a:ext cx="535637" cy="348055"/>
            <a:chOff x="7058307" y="1859447"/>
            <a:chExt cx="535637" cy="348055"/>
          </a:xfrm>
          <a:solidFill>
            <a:srgbClr val="87B0C7"/>
          </a:solidFill>
        </p:grpSpPr>
        <p:sp>
          <p:nvSpPr>
            <p:cNvPr id="24" name="Rectangle 240"/>
            <p:cNvSpPr>
              <a:spLocks noChangeArrowheads="1"/>
            </p:cNvSpPr>
            <p:nvPr/>
          </p:nvSpPr>
          <p:spPr bwMode="auto">
            <a:xfrm>
              <a:off x="7112521" y="1997151"/>
              <a:ext cx="127945" cy="108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25" name="Rectangle 241"/>
            <p:cNvSpPr>
              <a:spLocks noChangeArrowheads="1"/>
            </p:cNvSpPr>
            <p:nvPr/>
          </p:nvSpPr>
          <p:spPr bwMode="auto">
            <a:xfrm>
              <a:off x="7112521" y="2038354"/>
              <a:ext cx="202761"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26" name="Rectangle 242"/>
            <p:cNvSpPr>
              <a:spLocks noChangeArrowheads="1"/>
            </p:cNvSpPr>
            <p:nvPr/>
          </p:nvSpPr>
          <p:spPr bwMode="auto">
            <a:xfrm>
              <a:off x="7112521" y="2079556"/>
              <a:ext cx="202761"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27" name="Rectangle 243"/>
            <p:cNvSpPr>
              <a:spLocks noChangeArrowheads="1"/>
            </p:cNvSpPr>
            <p:nvPr/>
          </p:nvSpPr>
          <p:spPr bwMode="auto">
            <a:xfrm>
              <a:off x="7112521" y="2120759"/>
              <a:ext cx="202761"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28" name="Freeform 244"/>
            <p:cNvSpPr>
              <a:spLocks/>
            </p:cNvSpPr>
            <p:nvPr/>
          </p:nvSpPr>
          <p:spPr bwMode="auto">
            <a:xfrm>
              <a:off x="7428047" y="2038354"/>
              <a:ext cx="24939" cy="71563"/>
            </a:xfrm>
            <a:custGeom>
              <a:avLst/>
              <a:gdLst>
                <a:gd name="T0" fmla="*/ 4 w 10"/>
                <a:gd name="T1" fmla="*/ 28 h 28"/>
                <a:gd name="T2" fmla="*/ 10 w 10"/>
                <a:gd name="T3" fmla="*/ 25 h 28"/>
                <a:gd name="T4" fmla="*/ 10 w 10"/>
                <a:gd name="T5" fmla="*/ 3 h 28"/>
                <a:gd name="T6" fmla="*/ 1 w 10"/>
                <a:gd name="T7" fmla="*/ 0 h 28"/>
                <a:gd name="T8" fmla="*/ 0 w 10"/>
                <a:gd name="T9" fmla="*/ 0 h 28"/>
                <a:gd name="T10" fmla="*/ 0 w 10"/>
                <a:gd name="T11" fmla="*/ 28 h 28"/>
                <a:gd name="T12" fmla="*/ 1 w 10"/>
                <a:gd name="T13" fmla="*/ 28 h 28"/>
                <a:gd name="T14" fmla="*/ 4 w 10"/>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8">
                  <a:moveTo>
                    <a:pt x="4" y="28"/>
                  </a:moveTo>
                  <a:cubicBezTo>
                    <a:pt x="6" y="27"/>
                    <a:pt x="8" y="26"/>
                    <a:pt x="10" y="25"/>
                  </a:cubicBezTo>
                  <a:cubicBezTo>
                    <a:pt x="10" y="3"/>
                    <a:pt x="10" y="3"/>
                    <a:pt x="10" y="3"/>
                  </a:cubicBezTo>
                  <a:cubicBezTo>
                    <a:pt x="7" y="1"/>
                    <a:pt x="4" y="0"/>
                    <a:pt x="1" y="0"/>
                  </a:cubicBezTo>
                  <a:cubicBezTo>
                    <a:pt x="0" y="0"/>
                    <a:pt x="0" y="0"/>
                    <a:pt x="0" y="0"/>
                  </a:cubicBezTo>
                  <a:cubicBezTo>
                    <a:pt x="0" y="28"/>
                    <a:pt x="0" y="28"/>
                    <a:pt x="0" y="28"/>
                  </a:cubicBezTo>
                  <a:cubicBezTo>
                    <a:pt x="0" y="28"/>
                    <a:pt x="0" y="28"/>
                    <a:pt x="1" y="28"/>
                  </a:cubicBezTo>
                  <a:cubicBezTo>
                    <a:pt x="2" y="28"/>
                    <a:pt x="3" y="28"/>
                    <a:pt x="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29" name="Freeform 245"/>
            <p:cNvSpPr>
              <a:spLocks noEditPoints="1"/>
            </p:cNvSpPr>
            <p:nvPr/>
          </p:nvSpPr>
          <p:spPr bwMode="auto">
            <a:xfrm>
              <a:off x="7058307" y="1859447"/>
              <a:ext cx="394679" cy="348055"/>
            </a:xfrm>
            <a:custGeom>
              <a:avLst/>
              <a:gdLst>
                <a:gd name="T0" fmla="*/ 145 w 154"/>
                <a:gd name="T1" fmla="*/ 125 h 136"/>
                <a:gd name="T2" fmla="*/ 144 w 154"/>
                <a:gd name="T3" fmla="*/ 125 h 136"/>
                <a:gd name="T4" fmla="*/ 144 w 154"/>
                <a:gd name="T5" fmla="*/ 127 h 136"/>
                <a:gd name="T6" fmla="*/ 10 w 154"/>
                <a:gd name="T7" fmla="*/ 127 h 136"/>
                <a:gd name="T8" fmla="*/ 10 w 154"/>
                <a:gd name="T9" fmla="*/ 34 h 136"/>
                <a:gd name="T10" fmla="*/ 144 w 154"/>
                <a:gd name="T11" fmla="*/ 34 h 136"/>
                <a:gd name="T12" fmla="*/ 144 w 154"/>
                <a:gd name="T13" fmla="*/ 43 h 136"/>
                <a:gd name="T14" fmla="*/ 145 w 154"/>
                <a:gd name="T15" fmla="*/ 43 h 136"/>
                <a:gd name="T16" fmla="*/ 154 w 154"/>
                <a:gd name="T17" fmla="*/ 44 h 136"/>
                <a:gd name="T18" fmla="*/ 154 w 154"/>
                <a:gd name="T19" fmla="*/ 5 h 136"/>
                <a:gd name="T20" fmla="*/ 149 w 154"/>
                <a:gd name="T21" fmla="*/ 0 h 136"/>
                <a:gd name="T22" fmla="*/ 5 w 154"/>
                <a:gd name="T23" fmla="*/ 0 h 136"/>
                <a:gd name="T24" fmla="*/ 0 w 154"/>
                <a:gd name="T25" fmla="*/ 5 h 136"/>
                <a:gd name="T26" fmla="*/ 0 w 154"/>
                <a:gd name="T27" fmla="*/ 132 h 136"/>
                <a:gd name="T28" fmla="*/ 5 w 154"/>
                <a:gd name="T29" fmla="*/ 136 h 136"/>
                <a:gd name="T30" fmla="*/ 149 w 154"/>
                <a:gd name="T31" fmla="*/ 136 h 136"/>
                <a:gd name="T32" fmla="*/ 154 w 154"/>
                <a:gd name="T33" fmla="*/ 132 h 136"/>
                <a:gd name="T34" fmla="*/ 154 w 154"/>
                <a:gd name="T35" fmla="*/ 124 h 136"/>
                <a:gd name="T36" fmla="*/ 145 w 154"/>
                <a:gd name="T37" fmla="*/ 125 h 136"/>
                <a:gd name="T38" fmla="*/ 137 w 154"/>
                <a:gd name="T39" fmla="*/ 10 h 136"/>
                <a:gd name="T40" fmla="*/ 144 w 154"/>
                <a:gd name="T41" fmla="*/ 17 h 136"/>
                <a:gd name="T42" fmla="*/ 137 w 154"/>
                <a:gd name="T43" fmla="*/ 23 h 136"/>
                <a:gd name="T44" fmla="*/ 131 w 154"/>
                <a:gd name="T45" fmla="*/ 17 h 136"/>
                <a:gd name="T46" fmla="*/ 137 w 154"/>
                <a:gd name="T47" fmla="*/ 10 h 136"/>
                <a:gd name="T48" fmla="*/ 118 w 154"/>
                <a:gd name="T49" fmla="*/ 10 h 136"/>
                <a:gd name="T50" fmla="*/ 125 w 154"/>
                <a:gd name="T51" fmla="*/ 17 h 136"/>
                <a:gd name="T52" fmla="*/ 118 w 154"/>
                <a:gd name="T53" fmla="*/ 23 h 136"/>
                <a:gd name="T54" fmla="*/ 112 w 154"/>
                <a:gd name="T55" fmla="*/ 17 h 136"/>
                <a:gd name="T56" fmla="*/ 118 w 154"/>
                <a:gd name="T57" fmla="*/ 10 h 136"/>
                <a:gd name="T58" fmla="*/ 99 w 154"/>
                <a:gd name="T59" fmla="*/ 10 h 136"/>
                <a:gd name="T60" fmla="*/ 106 w 154"/>
                <a:gd name="T61" fmla="*/ 17 h 136"/>
                <a:gd name="T62" fmla="*/ 99 w 154"/>
                <a:gd name="T63" fmla="*/ 23 h 136"/>
                <a:gd name="T64" fmla="*/ 93 w 154"/>
                <a:gd name="T65" fmla="*/ 17 h 136"/>
                <a:gd name="T66" fmla="*/ 99 w 154"/>
                <a:gd name="T67" fmla="*/ 1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4" h="136">
                  <a:moveTo>
                    <a:pt x="145" y="125"/>
                  </a:moveTo>
                  <a:cubicBezTo>
                    <a:pt x="144" y="125"/>
                    <a:pt x="144" y="125"/>
                    <a:pt x="144" y="125"/>
                  </a:cubicBezTo>
                  <a:cubicBezTo>
                    <a:pt x="144" y="127"/>
                    <a:pt x="144" y="127"/>
                    <a:pt x="144" y="127"/>
                  </a:cubicBezTo>
                  <a:cubicBezTo>
                    <a:pt x="10" y="127"/>
                    <a:pt x="10" y="127"/>
                    <a:pt x="10" y="127"/>
                  </a:cubicBezTo>
                  <a:cubicBezTo>
                    <a:pt x="10" y="34"/>
                    <a:pt x="10" y="34"/>
                    <a:pt x="10" y="34"/>
                  </a:cubicBezTo>
                  <a:cubicBezTo>
                    <a:pt x="144" y="34"/>
                    <a:pt x="144" y="34"/>
                    <a:pt x="144" y="34"/>
                  </a:cubicBezTo>
                  <a:cubicBezTo>
                    <a:pt x="144" y="43"/>
                    <a:pt x="144" y="43"/>
                    <a:pt x="144" y="43"/>
                  </a:cubicBezTo>
                  <a:cubicBezTo>
                    <a:pt x="144" y="43"/>
                    <a:pt x="144" y="43"/>
                    <a:pt x="145" y="43"/>
                  </a:cubicBezTo>
                  <a:cubicBezTo>
                    <a:pt x="148" y="43"/>
                    <a:pt x="151" y="43"/>
                    <a:pt x="154" y="44"/>
                  </a:cubicBezTo>
                  <a:cubicBezTo>
                    <a:pt x="154" y="5"/>
                    <a:pt x="154" y="5"/>
                    <a:pt x="154" y="5"/>
                  </a:cubicBezTo>
                  <a:cubicBezTo>
                    <a:pt x="154" y="2"/>
                    <a:pt x="152" y="0"/>
                    <a:pt x="149" y="0"/>
                  </a:cubicBezTo>
                  <a:cubicBezTo>
                    <a:pt x="5" y="0"/>
                    <a:pt x="5" y="0"/>
                    <a:pt x="5" y="0"/>
                  </a:cubicBezTo>
                  <a:cubicBezTo>
                    <a:pt x="2" y="0"/>
                    <a:pt x="0" y="2"/>
                    <a:pt x="0" y="5"/>
                  </a:cubicBezTo>
                  <a:cubicBezTo>
                    <a:pt x="0" y="132"/>
                    <a:pt x="0" y="132"/>
                    <a:pt x="0" y="132"/>
                  </a:cubicBezTo>
                  <a:cubicBezTo>
                    <a:pt x="0" y="134"/>
                    <a:pt x="2" y="136"/>
                    <a:pt x="5" y="136"/>
                  </a:cubicBezTo>
                  <a:cubicBezTo>
                    <a:pt x="149" y="136"/>
                    <a:pt x="149" y="136"/>
                    <a:pt x="149" y="136"/>
                  </a:cubicBezTo>
                  <a:cubicBezTo>
                    <a:pt x="152" y="136"/>
                    <a:pt x="154" y="134"/>
                    <a:pt x="154" y="132"/>
                  </a:cubicBezTo>
                  <a:cubicBezTo>
                    <a:pt x="154" y="124"/>
                    <a:pt x="154" y="124"/>
                    <a:pt x="154" y="124"/>
                  </a:cubicBezTo>
                  <a:cubicBezTo>
                    <a:pt x="151" y="124"/>
                    <a:pt x="148" y="125"/>
                    <a:pt x="145" y="125"/>
                  </a:cubicBezTo>
                  <a:close/>
                  <a:moveTo>
                    <a:pt x="137" y="10"/>
                  </a:moveTo>
                  <a:cubicBezTo>
                    <a:pt x="141" y="10"/>
                    <a:pt x="144" y="13"/>
                    <a:pt x="144" y="17"/>
                  </a:cubicBezTo>
                  <a:cubicBezTo>
                    <a:pt x="144" y="20"/>
                    <a:pt x="141" y="23"/>
                    <a:pt x="137" y="23"/>
                  </a:cubicBezTo>
                  <a:cubicBezTo>
                    <a:pt x="134" y="23"/>
                    <a:pt x="131" y="20"/>
                    <a:pt x="131" y="17"/>
                  </a:cubicBezTo>
                  <a:cubicBezTo>
                    <a:pt x="131" y="13"/>
                    <a:pt x="134" y="10"/>
                    <a:pt x="137" y="10"/>
                  </a:cubicBezTo>
                  <a:close/>
                  <a:moveTo>
                    <a:pt x="118" y="10"/>
                  </a:moveTo>
                  <a:cubicBezTo>
                    <a:pt x="122" y="10"/>
                    <a:pt x="125" y="13"/>
                    <a:pt x="125" y="17"/>
                  </a:cubicBezTo>
                  <a:cubicBezTo>
                    <a:pt x="125" y="20"/>
                    <a:pt x="122" y="23"/>
                    <a:pt x="118" y="23"/>
                  </a:cubicBezTo>
                  <a:cubicBezTo>
                    <a:pt x="115" y="23"/>
                    <a:pt x="112" y="20"/>
                    <a:pt x="112" y="17"/>
                  </a:cubicBezTo>
                  <a:cubicBezTo>
                    <a:pt x="112" y="13"/>
                    <a:pt x="115" y="10"/>
                    <a:pt x="118" y="10"/>
                  </a:cubicBezTo>
                  <a:close/>
                  <a:moveTo>
                    <a:pt x="99" y="10"/>
                  </a:moveTo>
                  <a:cubicBezTo>
                    <a:pt x="103" y="10"/>
                    <a:pt x="106" y="13"/>
                    <a:pt x="106" y="17"/>
                  </a:cubicBezTo>
                  <a:cubicBezTo>
                    <a:pt x="106" y="20"/>
                    <a:pt x="103" y="23"/>
                    <a:pt x="99" y="23"/>
                  </a:cubicBezTo>
                  <a:cubicBezTo>
                    <a:pt x="96" y="23"/>
                    <a:pt x="93" y="20"/>
                    <a:pt x="93" y="17"/>
                  </a:cubicBezTo>
                  <a:cubicBezTo>
                    <a:pt x="93" y="13"/>
                    <a:pt x="96" y="10"/>
                    <a:pt x="9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30" name="Freeform 246"/>
            <p:cNvSpPr>
              <a:spLocks noEditPoints="1"/>
            </p:cNvSpPr>
            <p:nvPr/>
          </p:nvSpPr>
          <p:spPr bwMode="auto">
            <a:xfrm>
              <a:off x="7335884" y="1979802"/>
              <a:ext cx="258060" cy="210351"/>
            </a:xfrm>
            <a:custGeom>
              <a:avLst/>
              <a:gdLst>
                <a:gd name="T0" fmla="*/ 96 w 101"/>
                <a:gd name="T1" fmla="*/ 68 h 82"/>
                <a:gd name="T2" fmla="*/ 77 w 101"/>
                <a:gd name="T3" fmla="*/ 55 h 82"/>
                <a:gd name="T4" fmla="*/ 71 w 101"/>
                <a:gd name="T5" fmla="*/ 54 h 82"/>
                <a:gd name="T6" fmla="*/ 69 w 101"/>
                <a:gd name="T7" fmla="*/ 55 h 82"/>
                <a:gd name="T8" fmla="*/ 66 w 101"/>
                <a:gd name="T9" fmla="*/ 53 h 82"/>
                <a:gd name="T10" fmla="*/ 69 w 101"/>
                <a:gd name="T11" fmla="*/ 29 h 82"/>
                <a:gd name="T12" fmla="*/ 29 w 101"/>
                <a:gd name="T13" fmla="*/ 4 h 82"/>
                <a:gd name="T14" fmla="*/ 4 w 101"/>
                <a:gd name="T15" fmla="*/ 45 h 82"/>
                <a:gd name="T16" fmla="*/ 45 w 101"/>
                <a:gd name="T17" fmla="*/ 70 h 82"/>
                <a:gd name="T18" fmla="*/ 62 w 101"/>
                <a:gd name="T19" fmla="*/ 59 h 82"/>
                <a:gd name="T20" fmla="*/ 66 w 101"/>
                <a:gd name="T21" fmla="*/ 61 h 82"/>
                <a:gd name="T22" fmla="*/ 69 w 101"/>
                <a:gd name="T23" fmla="*/ 68 h 82"/>
                <a:gd name="T24" fmla="*/ 88 w 101"/>
                <a:gd name="T25" fmla="*/ 80 h 82"/>
                <a:gd name="T26" fmla="*/ 94 w 101"/>
                <a:gd name="T27" fmla="*/ 81 h 82"/>
                <a:gd name="T28" fmla="*/ 99 w 101"/>
                <a:gd name="T29" fmla="*/ 78 h 82"/>
                <a:gd name="T30" fmla="*/ 96 w 101"/>
                <a:gd name="T31" fmla="*/ 68 h 82"/>
                <a:gd name="T32" fmla="*/ 42 w 101"/>
                <a:gd name="T33" fmla="*/ 58 h 82"/>
                <a:gd name="T34" fmla="*/ 16 w 101"/>
                <a:gd name="T35" fmla="*/ 42 h 82"/>
                <a:gd name="T36" fmla="*/ 32 w 101"/>
                <a:gd name="T37" fmla="*/ 16 h 82"/>
                <a:gd name="T38" fmla="*/ 58 w 101"/>
                <a:gd name="T39" fmla="*/ 32 h 82"/>
                <a:gd name="T40" fmla="*/ 42 w 101"/>
                <a:gd name="T41"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82">
                  <a:moveTo>
                    <a:pt x="96" y="68"/>
                  </a:moveTo>
                  <a:cubicBezTo>
                    <a:pt x="77" y="55"/>
                    <a:pt x="77" y="55"/>
                    <a:pt x="77" y="55"/>
                  </a:cubicBezTo>
                  <a:cubicBezTo>
                    <a:pt x="75" y="54"/>
                    <a:pt x="73" y="54"/>
                    <a:pt x="71" y="54"/>
                  </a:cubicBezTo>
                  <a:cubicBezTo>
                    <a:pt x="71" y="54"/>
                    <a:pt x="70" y="55"/>
                    <a:pt x="69" y="55"/>
                  </a:cubicBezTo>
                  <a:cubicBezTo>
                    <a:pt x="66" y="53"/>
                    <a:pt x="66" y="53"/>
                    <a:pt x="66" y="53"/>
                  </a:cubicBezTo>
                  <a:cubicBezTo>
                    <a:pt x="70" y="46"/>
                    <a:pt x="71" y="37"/>
                    <a:pt x="69" y="29"/>
                  </a:cubicBezTo>
                  <a:cubicBezTo>
                    <a:pt x="65" y="11"/>
                    <a:pt x="47" y="0"/>
                    <a:pt x="29" y="4"/>
                  </a:cubicBezTo>
                  <a:cubicBezTo>
                    <a:pt x="11" y="9"/>
                    <a:pt x="0" y="27"/>
                    <a:pt x="4" y="45"/>
                  </a:cubicBezTo>
                  <a:cubicBezTo>
                    <a:pt x="8" y="63"/>
                    <a:pt x="27" y="74"/>
                    <a:pt x="45" y="70"/>
                  </a:cubicBezTo>
                  <a:cubicBezTo>
                    <a:pt x="52" y="68"/>
                    <a:pt x="58" y="64"/>
                    <a:pt x="62" y="59"/>
                  </a:cubicBezTo>
                  <a:cubicBezTo>
                    <a:pt x="66" y="61"/>
                    <a:pt x="66" y="61"/>
                    <a:pt x="66" y="61"/>
                  </a:cubicBezTo>
                  <a:cubicBezTo>
                    <a:pt x="65" y="63"/>
                    <a:pt x="67" y="66"/>
                    <a:pt x="69" y="68"/>
                  </a:cubicBezTo>
                  <a:cubicBezTo>
                    <a:pt x="88" y="80"/>
                    <a:pt x="88" y="80"/>
                    <a:pt x="88" y="80"/>
                  </a:cubicBezTo>
                  <a:cubicBezTo>
                    <a:pt x="90" y="81"/>
                    <a:pt x="92" y="82"/>
                    <a:pt x="94" y="81"/>
                  </a:cubicBezTo>
                  <a:cubicBezTo>
                    <a:pt x="96" y="81"/>
                    <a:pt x="98" y="80"/>
                    <a:pt x="99" y="78"/>
                  </a:cubicBezTo>
                  <a:cubicBezTo>
                    <a:pt x="101" y="75"/>
                    <a:pt x="100" y="70"/>
                    <a:pt x="96" y="68"/>
                  </a:cubicBezTo>
                  <a:close/>
                  <a:moveTo>
                    <a:pt x="42" y="58"/>
                  </a:moveTo>
                  <a:cubicBezTo>
                    <a:pt x="30" y="61"/>
                    <a:pt x="19" y="54"/>
                    <a:pt x="16" y="42"/>
                  </a:cubicBezTo>
                  <a:cubicBezTo>
                    <a:pt x="13" y="30"/>
                    <a:pt x="20" y="19"/>
                    <a:pt x="32" y="16"/>
                  </a:cubicBezTo>
                  <a:cubicBezTo>
                    <a:pt x="43" y="13"/>
                    <a:pt x="55" y="20"/>
                    <a:pt x="58" y="32"/>
                  </a:cubicBezTo>
                  <a:cubicBezTo>
                    <a:pt x="60" y="43"/>
                    <a:pt x="53" y="55"/>
                    <a:pt x="42"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grpSp>
      <p:grpSp>
        <p:nvGrpSpPr>
          <p:cNvPr id="31" name="组合 30"/>
          <p:cNvGrpSpPr/>
          <p:nvPr/>
        </p:nvGrpSpPr>
        <p:grpSpPr>
          <a:xfrm>
            <a:off x="7147018" y="4003547"/>
            <a:ext cx="535637" cy="394680"/>
            <a:chOff x="5958843" y="1820413"/>
            <a:chExt cx="535637" cy="394680"/>
          </a:xfrm>
          <a:solidFill>
            <a:srgbClr val="87B0C7"/>
          </a:solidFill>
        </p:grpSpPr>
        <p:sp>
          <p:nvSpPr>
            <p:cNvPr id="32" name="Freeform 248"/>
            <p:cNvSpPr>
              <a:spLocks/>
            </p:cNvSpPr>
            <p:nvPr/>
          </p:nvSpPr>
          <p:spPr bwMode="auto">
            <a:xfrm>
              <a:off x="5958843" y="1820413"/>
              <a:ext cx="376247" cy="358898"/>
            </a:xfrm>
            <a:custGeom>
              <a:avLst/>
              <a:gdLst>
                <a:gd name="T0" fmla="*/ 61 w 147"/>
                <a:gd name="T1" fmla="*/ 105 h 140"/>
                <a:gd name="T2" fmla="*/ 54 w 147"/>
                <a:gd name="T3" fmla="*/ 103 h 140"/>
                <a:gd name="T4" fmla="*/ 53 w 147"/>
                <a:gd name="T5" fmla="*/ 103 h 140"/>
                <a:gd name="T6" fmla="*/ 52 w 147"/>
                <a:gd name="T7" fmla="*/ 103 h 140"/>
                <a:gd name="T8" fmla="*/ 33 w 147"/>
                <a:gd name="T9" fmla="*/ 111 h 140"/>
                <a:gd name="T10" fmla="*/ 38 w 147"/>
                <a:gd name="T11" fmla="*/ 97 h 140"/>
                <a:gd name="T12" fmla="*/ 34 w 147"/>
                <a:gd name="T13" fmla="*/ 94 h 140"/>
                <a:gd name="T14" fmla="*/ 13 w 147"/>
                <a:gd name="T15" fmla="*/ 60 h 140"/>
                <a:gd name="T16" fmla="*/ 79 w 147"/>
                <a:gd name="T17" fmla="*/ 13 h 140"/>
                <a:gd name="T18" fmla="*/ 128 w 147"/>
                <a:gd name="T19" fmla="*/ 29 h 140"/>
                <a:gd name="T20" fmla="*/ 137 w 147"/>
                <a:gd name="T21" fmla="*/ 29 h 140"/>
                <a:gd name="T22" fmla="*/ 147 w 147"/>
                <a:gd name="T23" fmla="*/ 29 h 140"/>
                <a:gd name="T24" fmla="*/ 79 w 147"/>
                <a:gd name="T25" fmla="*/ 0 h 140"/>
                <a:gd name="T26" fmla="*/ 0 w 147"/>
                <a:gd name="T27" fmla="*/ 60 h 140"/>
                <a:gd name="T28" fmla="*/ 22 w 147"/>
                <a:gd name="T29" fmla="*/ 102 h 140"/>
                <a:gd name="T30" fmla="*/ 9 w 147"/>
                <a:gd name="T31" fmla="*/ 140 h 140"/>
                <a:gd name="T32" fmla="*/ 24 w 147"/>
                <a:gd name="T33" fmla="*/ 131 h 140"/>
                <a:gd name="T34" fmla="*/ 51 w 147"/>
                <a:gd name="T35" fmla="*/ 117 h 140"/>
                <a:gd name="T36" fmla="*/ 70 w 147"/>
                <a:gd name="T37" fmla="*/ 120 h 140"/>
                <a:gd name="T38" fmla="*/ 61 w 147"/>
                <a:gd name="T39" fmla="*/ 10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 h="140">
                  <a:moveTo>
                    <a:pt x="61" y="105"/>
                  </a:moveTo>
                  <a:cubicBezTo>
                    <a:pt x="59" y="105"/>
                    <a:pt x="56" y="104"/>
                    <a:pt x="54" y="103"/>
                  </a:cubicBezTo>
                  <a:cubicBezTo>
                    <a:pt x="53" y="103"/>
                    <a:pt x="53" y="103"/>
                    <a:pt x="53" y="103"/>
                  </a:cubicBezTo>
                  <a:cubicBezTo>
                    <a:pt x="52" y="103"/>
                    <a:pt x="52" y="103"/>
                    <a:pt x="52" y="103"/>
                  </a:cubicBezTo>
                  <a:cubicBezTo>
                    <a:pt x="50" y="103"/>
                    <a:pt x="48" y="103"/>
                    <a:pt x="33" y="111"/>
                  </a:cubicBezTo>
                  <a:cubicBezTo>
                    <a:pt x="38" y="97"/>
                    <a:pt x="38" y="97"/>
                    <a:pt x="38" y="97"/>
                  </a:cubicBezTo>
                  <a:cubicBezTo>
                    <a:pt x="34" y="94"/>
                    <a:pt x="34" y="94"/>
                    <a:pt x="34" y="94"/>
                  </a:cubicBezTo>
                  <a:cubicBezTo>
                    <a:pt x="21" y="85"/>
                    <a:pt x="13" y="73"/>
                    <a:pt x="13" y="60"/>
                  </a:cubicBezTo>
                  <a:cubicBezTo>
                    <a:pt x="13" y="34"/>
                    <a:pt x="43" y="13"/>
                    <a:pt x="79" y="13"/>
                  </a:cubicBezTo>
                  <a:cubicBezTo>
                    <a:pt x="99" y="13"/>
                    <a:pt x="116" y="19"/>
                    <a:pt x="128" y="29"/>
                  </a:cubicBezTo>
                  <a:cubicBezTo>
                    <a:pt x="131" y="29"/>
                    <a:pt x="134" y="29"/>
                    <a:pt x="137" y="29"/>
                  </a:cubicBezTo>
                  <a:cubicBezTo>
                    <a:pt x="140" y="29"/>
                    <a:pt x="143" y="29"/>
                    <a:pt x="147" y="29"/>
                  </a:cubicBezTo>
                  <a:cubicBezTo>
                    <a:pt x="133" y="12"/>
                    <a:pt x="108" y="0"/>
                    <a:pt x="79" y="0"/>
                  </a:cubicBezTo>
                  <a:cubicBezTo>
                    <a:pt x="35" y="0"/>
                    <a:pt x="0" y="27"/>
                    <a:pt x="0" y="60"/>
                  </a:cubicBezTo>
                  <a:cubicBezTo>
                    <a:pt x="0" y="76"/>
                    <a:pt x="8" y="91"/>
                    <a:pt x="22" y="102"/>
                  </a:cubicBezTo>
                  <a:cubicBezTo>
                    <a:pt x="9" y="140"/>
                    <a:pt x="9" y="140"/>
                    <a:pt x="9" y="140"/>
                  </a:cubicBezTo>
                  <a:cubicBezTo>
                    <a:pt x="24" y="131"/>
                    <a:pt x="24" y="131"/>
                    <a:pt x="24" y="131"/>
                  </a:cubicBezTo>
                  <a:cubicBezTo>
                    <a:pt x="35" y="125"/>
                    <a:pt x="47" y="118"/>
                    <a:pt x="51" y="117"/>
                  </a:cubicBezTo>
                  <a:cubicBezTo>
                    <a:pt x="57" y="118"/>
                    <a:pt x="63" y="119"/>
                    <a:pt x="70" y="120"/>
                  </a:cubicBezTo>
                  <a:cubicBezTo>
                    <a:pt x="66" y="115"/>
                    <a:pt x="63" y="110"/>
                    <a:pt x="61"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33" name="Freeform 249"/>
            <p:cNvSpPr>
              <a:spLocks noEditPoints="1"/>
            </p:cNvSpPr>
            <p:nvPr/>
          </p:nvSpPr>
          <p:spPr bwMode="auto">
            <a:xfrm>
              <a:off x="6125823" y="1912577"/>
              <a:ext cx="368657" cy="302516"/>
            </a:xfrm>
            <a:custGeom>
              <a:avLst/>
              <a:gdLst>
                <a:gd name="T0" fmla="*/ 144 w 144"/>
                <a:gd name="T1" fmla="*/ 53 h 118"/>
                <a:gd name="T2" fmla="*/ 72 w 144"/>
                <a:gd name="T3" fmla="*/ 0 h 118"/>
                <a:gd name="T4" fmla="*/ 0 w 144"/>
                <a:gd name="T5" fmla="*/ 53 h 118"/>
                <a:gd name="T6" fmla="*/ 72 w 144"/>
                <a:gd name="T7" fmla="*/ 107 h 118"/>
                <a:gd name="T8" fmla="*/ 99 w 144"/>
                <a:gd name="T9" fmla="*/ 103 h 118"/>
                <a:gd name="T10" fmla="*/ 130 w 144"/>
                <a:gd name="T11" fmla="*/ 118 h 118"/>
                <a:gd name="T12" fmla="*/ 121 w 144"/>
                <a:gd name="T13" fmla="*/ 93 h 118"/>
                <a:gd name="T14" fmla="*/ 144 w 144"/>
                <a:gd name="T15" fmla="*/ 53 h 118"/>
                <a:gd name="T16" fmla="*/ 44 w 144"/>
                <a:gd name="T17" fmla="*/ 61 h 118"/>
                <a:gd name="T18" fmla="*/ 38 w 144"/>
                <a:gd name="T19" fmla="*/ 57 h 118"/>
                <a:gd name="T20" fmla="*/ 31 w 144"/>
                <a:gd name="T21" fmla="*/ 61 h 118"/>
                <a:gd name="T22" fmla="*/ 33 w 144"/>
                <a:gd name="T23" fmla="*/ 53 h 118"/>
                <a:gd name="T24" fmla="*/ 27 w 144"/>
                <a:gd name="T25" fmla="*/ 48 h 118"/>
                <a:gd name="T26" fmla="*/ 35 w 144"/>
                <a:gd name="T27" fmla="*/ 47 h 118"/>
                <a:gd name="T28" fmla="*/ 38 w 144"/>
                <a:gd name="T29" fmla="*/ 41 h 118"/>
                <a:gd name="T30" fmla="*/ 41 w 144"/>
                <a:gd name="T31" fmla="*/ 47 h 118"/>
                <a:gd name="T32" fmla="*/ 48 w 144"/>
                <a:gd name="T33" fmla="*/ 48 h 118"/>
                <a:gd name="T34" fmla="*/ 43 w 144"/>
                <a:gd name="T35" fmla="*/ 53 h 118"/>
                <a:gd name="T36" fmla="*/ 44 w 144"/>
                <a:gd name="T37" fmla="*/ 61 h 118"/>
                <a:gd name="T38" fmla="*/ 82 w 144"/>
                <a:gd name="T39" fmla="*/ 64 h 118"/>
                <a:gd name="T40" fmla="*/ 72 w 144"/>
                <a:gd name="T41" fmla="*/ 58 h 118"/>
                <a:gd name="T42" fmla="*/ 62 w 144"/>
                <a:gd name="T43" fmla="*/ 64 h 118"/>
                <a:gd name="T44" fmla="*/ 64 w 144"/>
                <a:gd name="T45" fmla="*/ 52 h 118"/>
                <a:gd name="T46" fmla="*/ 56 w 144"/>
                <a:gd name="T47" fmla="*/ 44 h 118"/>
                <a:gd name="T48" fmla="*/ 67 w 144"/>
                <a:gd name="T49" fmla="*/ 43 h 118"/>
                <a:gd name="T50" fmla="*/ 72 w 144"/>
                <a:gd name="T51" fmla="*/ 33 h 118"/>
                <a:gd name="T52" fmla="*/ 77 w 144"/>
                <a:gd name="T53" fmla="*/ 43 h 118"/>
                <a:gd name="T54" fmla="*/ 88 w 144"/>
                <a:gd name="T55" fmla="*/ 44 h 118"/>
                <a:gd name="T56" fmla="*/ 80 w 144"/>
                <a:gd name="T57" fmla="*/ 52 h 118"/>
                <a:gd name="T58" fmla="*/ 82 w 144"/>
                <a:gd name="T59" fmla="*/ 64 h 118"/>
                <a:gd name="T60" fmla="*/ 112 w 144"/>
                <a:gd name="T61" fmla="*/ 61 h 118"/>
                <a:gd name="T62" fmla="*/ 106 w 144"/>
                <a:gd name="T63" fmla="*/ 57 h 118"/>
                <a:gd name="T64" fmla="*/ 99 w 144"/>
                <a:gd name="T65" fmla="*/ 61 h 118"/>
                <a:gd name="T66" fmla="*/ 101 w 144"/>
                <a:gd name="T67" fmla="*/ 53 h 118"/>
                <a:gd name="T68" fmla="*/ 95 w 144"/>
                <a:gd name="T69" fmla="*/ 48 h 118"/>
                <a:gd name="T70" fmla="*/ 103 w 144"/>
                <a:gd name="T71" fmla="*/ 47 h 118"/>
                <a:gd name="T72" fmla="*/ 106 w 144"/>
                <a:gd name="T73" fmla="*/ 41 h 118"/>
                <a:gd name="T74" fmla="*/ 109 w 144"/>
                <a:gd name="T75" fmla="*/ 47 h 118"/>
                <a:gd name="T76" fmla="*/ 116 w 144"/>
                <a:gd name="T77" fmla="*/ 48 h 118"/>
                <a:gd name="T78" fmla="*/ 111 w 144"/>
                <a:gd name="T79" fmla="*/ 53 h 118"/>
                <a:gd name="T80" fmla="*/ 112 w 144"/>
                <a:gd name="T81" fmla="*/ 6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 h="118">
                  <a:moveTo>
                    <a:pt x="144" y="53"/>
                  </a:moveTo>
                  <a:cubicBezTo>
                    <a:pt x="144" y="24"/>
                    <a:pt x="112" y="0"/>
                    <a:pt x="72" y="0"/>
                  </a:cubicBezTo>
                  <a:cubicBezTo>
                    <a:pt x="32" y="0"/>
                    <a:pt x="0" y="24"/>
                    <a:pt x="0" y="53"/>
                  </a:cubicBezTo>
                  <a:cubicBezTo>
                    <a:pt x="0" y="83"/>
                    <a:pt x="32" y="107"/>
                    <a:pt x="72" y="107"/>
                  </a:cubicBezTo>
                  <a:cubicBezTo>
                    <a:pt x="82" y="107"/>
                    <a:pt x="91" y="105"/>
                    <a:pt x="99" y="103"/>
                  </a:cubicBezTo>
                  <a:cubicBezTo>
                    <a:pt x="102" y="102"/>
                    <a:pt x="130" y="118"/>
                    <a:pt x="130" y="118"/>
                  </a:cubicBezTo>
                  <a:cubicBezTo>
                    <a:pt x="121" y="93"/>
                    <a:pt x="121" y="93"/>
                    <a:pt x="121" y="93"/>
                  </a:cubicBezTo>
                  <a:cubicBezTo>
                    <a:pt x="135" y="83"/>
                    <a:pt x="144" y="69"/>
                    <a:pt x="144" y="53"/>
                  </a:cubicBezTo>
                  <a:close/>
                  <a:moveTo>
                    <a:pt x="44" y="61"/>
                  </a:moveTo>
                  <a:cubicBezTo>
                    <a:pt x="38" y="57"/>
                    <a:pt x="38" y="57"/>
                    <a:pt x="38" y="57"/>
                  </a:cubicBezTo>
                  <a:cubicBezTo>
                    <a:pt x="31" y="61"/>
                    <a:pt x="31" y="61"/>
                    <a:pt x="31" y="61"/>
                  </a:cubicBezTo>
                  <a:cubicBezTo>
                    <a:pt x="33" y="53"/>
                    <a:pt x="33" y="53"/>
                    <a:pt x="33" y="53"/>
                  </a:cubicBezTo>
                  <a:cubicBezTo>
                    <a:pt x="27" y="48"/>
                    <a:pt x="27" y="48"/>
                    <a:pt x="27" y="48"/>
                  </a:cubicBezTo>
                  <a:cubicBezTo>
                    <a:pt x="35" y="47"/>
                    <a:pt x="35" y="47"/>
                    <a:pt x="35" y="47"/>
                  </a:cubicBezTo>
                  <a:cubicBezTo>
                    <a:pt x="38" y="41"/>
                    <a:pt x="38" y="41"/>
                    <a:pt x="38" y="41"/>
                  </a:cubicBezTo>
                  <a:cubicBezTo>
                    <a:pt x="41" y="47"/>
                    <a:pt x="41" y="47"/>
                    <a:pt x="41" y="47"/>
                  </a:cubicBezTo>
                  <a:cubicBezTo>
                    <a:pt x="48" y="48"/>
                    <a:pt x="48" y="48"/>
                    <a:pt x="48" y="48"/>
                  </a:cubicBezTo>
                  <a:cubicBezTo>
                    <a:pt x="43" y="53"/>
                    <a:pt x="43" y="53"/>
                    <a:pt x="43" y="53"/>
                  </a:cubicBezTo>
                  <a:lnTo>
                    <a:pt x="44" y="61"/>
                  </a:lnTo>
                  <a:close/>
                  <a:moveTo>
                    <a:pt x="82" y="64"/>
                  </a:moveTo>
                  <a:cubicBezTo>
                    <a:pt x="72" y="58"/>
                    <a:pt x="72" y="58"/>
                    <a:pt x="72" y="58"/>
                  </a:cubicBezTo>
                  <a:cubicBezTo>
                    <a:pt x="62" y="64"/>
                    <a:pt x="62" y="64"/>
                    <a:pt x="62" y="64"/>
                  </a:cubicBezTo>
                  <a:cubicBezTo>
                    <a:pt x="64" y="52"/>
                    <a:pt x="64" y="52"/>
                    <a:pt x="64" y="52"/>
                  </a:cubicBezTo>
                  <a:cubicBezTo>
                    <a:pt x="56" y="44"/>
                    <a:pt x="56" y="44"/>
                    <a:pt x="56" y="44"/>
                  </a:cubicBezTo>
                  <a:cubicBezTo>
                    <a:pt x="67" y="43"/>
                    <a:pt x="67" y="43"/>
                    <a:pt x="67" y="43"/>
                  </a:cubicBezTo>
                  <a:cubicBezTo>
                    <a:pt x="72" y="33"/>
                    <a:pt x="72" y="33"/>
                    <a:pt x="72" y="33"/>
                  </a:cubicBezTo>
                  <a:cubicBezTo>
                    <a:pt x="77" y="43"/>
                    <a:pt x="77" y="43"/>
                    <a:pt x="77" y="43"/>
                  </a:cubicBezTo>
                  <a:cubicBezTo>
                    <a:pt x="88" y="44"/>
                    <a:pt x="88" y="44"/>
                    <a:pt x="88" y="44"/>
                  </a:cubicBezTo>
                  <a:cubicBezTo>
                    <a:pt x="80" y="52"/>
                    <a:pt x="80" y="52"/>
                    <a:pt x="80" y="52"/>
                  </a:cubicBezTo>
                  <a:lnTo>
                    <a:pt x="82" y="64"/>
                  </a:lnTo>
                  <a:close/>
                  <a:moveTo>
                    <a:pt x="112" y="61"/>
                  </a:moveTo>
                  <a:cubicBezTo>
                    <a:pt x="106" y="57"/>
                    <a:pt x="106" y="57"/>
                    <a:pt x="106" y="57"/>
                  </a:cubicBezTo>
                  <a:cubicBezTo>
                    <a:pt x="99" y="61"/>
                    <a:pt x="99" y="61"/>
                    <a:pt x="99" y="61"/>
                  </a:cubicBezTo>
                  <a:cubicBezTo>
                    <a:pt x="101" y="53"/>
                    <a:pt x="101" y="53"/>
                    <a:pt x="101" y="53"/>
                  </a:cubicBezTo>
                  <a:cubicBezTo>
                    <a:pt x="95" y="48"/>
                    <a:pt x="95" y="48"/>
                    <a:pt x="95" y="48"/>
                  </a:cubicBezTo>
                  <a:cubicBezTo>
                    <a:pt x="103" y="47"/>
                    <a:pt x="103" y="47"/>
                    <a:pt x="103" y="47"/>
                  </a:cubicBezTo>
                  <a:cubicBezTo>
                    <a:pt x="106" y="41"/>
                    <a:pt x="106" y="41"/>
                    <a:pt x="106" y="41"/>
                  </a:cubicBezTo>
                  <a:cubicBezTo>
                    <a:pt x="109" y="47"/>
                    <a:pt x="109" y="47"/>
                    <a:pt x="109" y="47"/>
                  </a:cubicBezTo>
                  <a:cubicBezTo>
                    <a:pt x="116" y="48"/>
                    <a:pt x="116" y="48"/>
                    <a:pt x="116" y="48"/>
                  </a:cubicBezTo>
                  <a:cubicBezTo>
                    <a:pt x="111" y="53"/>
                    <a:pt x="111" y="53"/>
                    <a:pt x="111" y="53"/>
                  </a:cubicBezTo>
                  <a:lnTo>
                    <a:pt x="112"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grpSp>
      <p:sp>
        <p:nvSpPr>
          <p:cNvPr id="49" name="文本框 48"/>
          <p:cNvSpPr txBox="1"/>
          <p:nvPr/>
        </p:nvSpPr>
        <p:spPr>
          <a:xfrm>
            <a:off x="9907712" y="3408506"/>
            <a:ext cx="1796455" cy="323165"/>
          </a:xfrm>
          <a:prstGeom prst="rect">
            <a:avLst/>
          </a:prstGeom>
          <a:noFill/>
        </p:spPr>
        <p:txBody>
          <a:bodyPr wrap="square" rtlCol="0">
            <a:spAutoFit/>
          </a:bodyPr>
          <a:lstStyle/>
          <a:p>
            <a:pPr>
              <a:lnSpc>
                <a:spcPct val="125000"/>
              </a:lnSpc>
            </a:pPr>
            <a:r>
              <a:rPr lang="zh-CN" altLang="en-US" sz="1200" dirty="0" smtClean="0">
                <a:solidFill>
                  <a:schemeClr val="bg1"/>
                </a:solidFill>
                <a:latin typeface="+mn-ea"/>
                <a:cs typeface="+mn-ea"/>
                <a:sym typeface="Lato Light" charset="0"/>
              </a:rPr>
              <a:t>字典展示</a:t>
            </a:r>
            <a:endParaRPr lang="en-US" altLang="zh-CN" sz="1200" dirty="0">
              <a:solidFill>
                <a:schemeClr val="bg1"/>
              </a:solidFill>
              <a:latin typeface="+mn-ea"/>
              <a:cs typeface="+mn-ea"/>
              <a:sym typeface="Lato Light" charset="0"/>
            </a:endParaRPr>
          </a:p>
        </p:txBody>
      </p:sp>
      <p:sp>
        <p:nvSpPr>
          <p:cNvPr id="50" name="文本框 49"/>
          <p:cNvSpPr txBox="1"/>
          <p:nvPr/>
        </p:nvSpPr>
        <p:spPr>
          <a:xfrm>
            <a:off x="9907712" y="3022509"/>
            <a:ext cx="2101531" cy="300210"/>
          </a:xfrm>
          <a:prstGeom prst="rect">
            <a:avLst/>
          </a:prstGeom>
          <a:noFill/>
        </p:spPr>
        <p:txBody>
          <a:bodyPr wrap="square" rtlCol="0">
            <a:spAutoFit/>
          </a:bodyPr>
          <a:lstStyle/>
          <a:p>
            <a:r>
              <a:rPr lang="en-US" altLang="zh-CN" sz="1351" dirty="0">
                <a:solidFill>
                  <a:schemeClr val="bg1"/>
                </a:solidFill>
                <a:latin typeface="+mn-ea"/>
                <a:cs typeface="+mn-ea"/>
              </a:rPr>
              <a:t>Add the title here</a:t>
            </a:r>
          </a:p>
        </p:txBody>
      </p:sp>
      <p:sp>
        <p:nvSpPr>
          <p:cNvPr id="51" name="矩形 50"/>
          <p:cNvSpPr/>
          <p:nvPr/>
        </p:nvSpPr>
        <p:spPr>
          <a:xfrm>
            <a:off x="10071511" y="2108372"/>
            <a:ext cx="1225015" cy="830997"/>
          </a:xfrm>
          <a:prstGeom prst="rect">
            <a:avLst/>
          </a:prstGeom>
        </p:spPr>
        <p:txBody>
          <a:bodyPr wrap="none">
            <a:spAutoFit/>
          </a:bodyPr>
          <a:lstStyle/>
          <a:p>
            <a:r>
              <a:rPr lang="en-US" altLang="zh-CN" sz="4800" dirty="0">
                <a:solidFill>
                  <a:schemeClr val="bg1"/>
                </a:solidFill>
                <a:latin typeface="+mn-ea"/>
                <a:cs typeface="+mn-ea"/>
              </a:rPr>
              <a:t>75</a:t>
            </a:r>
            <a:r>
              <a:rPr lang="en-US" altLang="zh-CN" sz="2800" dirty="0">
                <a:solidFill>
                  <a:schemeClr val="bg1"/>
                </a:solidFill>
                <a:latin typeface="+mn-ea"/>
                <a:cs typeface="+mn-ea"/>
              </a:rPr>
              <a:t>%</a:t>
            </a:r>
            <a:endParaRPr lang="zh-CN" altLang="en-US" sz="900" dirty="0">
              <a:solidFill>
                <a:schemeClr val="bg1"/>
              </a:solidFill>
              <a:latin typeface="+mn-ea"/>
              <a:cs typeface="+mn-ea"/>
            </a:endParaRPr>
          </a:p>
        </p:txBody>
      </p:sp>
      <p:sp>
        <p:nvSpPr>
          <p:cNvPr id="53" name="矩形 52"/>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3 </a:t>
            </a:r>
            <a:r>
              <a:rPr lang="zh-CN" altLang="en-US" sz="3600" b="1" dirty="0" smtClean="0">
                <a:solidFill>
                  <a:srgbClr val="FFFFFF"/>
                </a:solidFill>
                <a:latin typeface="+mn-ea"/>
                <a:cs typeface="+mn-ea"/>
              </a:rPr>
              <a:t>项目成果展示</a:t>
            </a:r>
            <a:endParaRPr lang="zh-CN" altLang="en-US" sz="3600" b="1" dirty="0">
              <a:solidFill>
                <a:srgbClr val="FFFFFF"/>
              </a:solidFill>
              <a:latin typeface="+mn-ea"/>
              <a:cs typeface="+mn-ea"/>
            </a:endParaRPr>
          </a:p>
        </p:txBody>
      </p:sp>
      <p:sp>
        <p:nvSpPr>
          <p:cNvPr id="54" name="文本框 53"/>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55" name="图片 54"/>
          <p:cNvPicPr>
            <a:picLocks noChangeAspect="1"/>
          </p:cNvPicPr>
          <p:nvPr/>
        </p:nvPicPr>
        <p:blipFill>
          <a:blip r:embed="rId3"/>
          <a:stretch>
            <a:fillRect/>
          </a:stretch>
        </p:blipFill>
        <p:spPr>
          <a:xfrm>
            <a:off x="115408" y="1948902"/>
            <a:ext cx="6343015" cy="3037840"/>
          </a:xfrm>
          <a:prstGeom prst="rect">
            <a:avLst/>
          </a:prstGeom>
        </p:spPr>
      </p:pic>
    </p:spTree>
    <p:extLst>
      <p:ext uri="{BB962C8B-B14F-4D97-AF65-F5344CB8AC3E}">
        <p14:creationId xmlns:p14="http://schemas.microsoft.com/office/powerpoint/2010/main" val="1925005444"/>
      </p:ext>
    </p:extLst>
  </p:cSld>
  <p:clrMapOvr>
    <a:masterClrMapping/>
  </p:clrMapOvr>
  <p:transition spd="slow">
    <p:pull dir="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60000" fill="hold" nodeType="after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500" fill="hold"/>
                                            <p:tgtEl>
                                              <p:spTgt spid="4"/>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accel="60000" fill="hold" nodeType="withEffect" p14:presetBounceEnd="40000">
                                      <p:stCondLst>
                                        <p:cond delay="200"/>
                                      </p:stCondLst>
                                      <p:childTnLst>
                                        <p:set>
                                          <p:cBhvr>
                                            <p:cTn id="10" dur="1" fill="hold">
                                              <p:stCondLst>
                                                <p:cond delay="0"/>
                                              </p:stCondLst>
                                            </p:cTn>
                                            <p:tgtEl>
                                              <p:spTgt spid="10"/>
                                            </p:tgtEl>
                                            <p:attrNameLst>
                                              <p:attrName>style.visibility</p:attrName>
                                            </p:attrNameLst>
                                          </p:cBhvr>
                                          <p:to>
                                            <p:strVal val="visible"/>
                                          </p:to>
                                        </p:set>
                                        <p:anim calcmode="lin" valueType="num" p14:bounceEnd="40000">
                                          <p:cBhvr additive="base">
                                            <p:cTn id="11" dur="500" fill="hold"/>
                                            <p:tgtEl>
                                              <p:spTgt spid="10"/>
                                            </p:tgtEl>
                                            <p:attrNameLst>
                                              <p:attrName>ppt_x</p:attrName>
                                            </p:attrNameLst>
                                          </p:cBhvr>
                                          <p:tavLst>
                                            <p:tav tm="0">
                                              <p:val>
                                                <p:strVal val="1+#ppt_w/2"/>
                                              </p:val>
                                            </p:tav>
                                            <p:tav tm="100000">
                                              <p:val>
                                                <p:strVal val="#ppt_x"/>
                                              </p:val>
                                            </p:tav>
                                          </p:tavLst>
                                        </p:anim>
                                        <p:anim calcmode="lin" valueType="num" p14:bounceEnd="40000">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4" accel="60000" fill="hold" nodeType="withEffect" p14:presetBounceEnd="40000">
                                      <p:stCondLst>
                                        <p:cond delay="400"/>
                                      </p:stCondLst>
                                      <p:childTnLst>
                                        <p:set>
                                          <p:cBhvr>
                                            <p:cTn id="14" dur="1" fill="hold">
                                              <p:stCondLst>
                                                <p:cond delay="0"/>
                                              </p:stCondLst>
                                            </p:cTn>
                                            <p:tgtEl>
                                              <p:spTgt spid="7"/>
                                            </p:tgtEl>
                                            <p:attrNameLst>
                                              <p:attrName>style.visibility</p:attrName>
                                            </p:attrNameLst>
                                          </p:cBhvr>
                                          <p:to>
                                            <p:strVal val="visible"/>
                                          </p:to>
                                        </p:set>
                                        <p:anim calcmode="lin" valueType="num" p14:bounceEnd="40000">
                                          <p:cBhvr additive="base">
                                            <p:cTn id="15" dur="500" fill="hold"/>
                                            <p:tgtEl>
                                              <p:spTgt spid="7"/>
                                            </p:tgtEl>
                                            <p:attrNameLst>
                                              <p:attrName>ppt_x</p:attrName>
                                            </p:attrNameLst>
                                          </p:cBhvr>
                                          <p:tavLst>
                                            <p:tav tm="0">
                                              <p:val>
                                                <p:strVal val="#ppt_x"/>
                                              </p:val>
                                            </p:tav>
                                            <p:tav tm="100000">
                                              <p:val>
                                                <p:strVal val="#ppt_x"/>
                                              </p:val>
                                            </p:tav>
                                          </p:tavLst>
                                        </p:anim>
                                        <p:anim calcmode="lin" valueType="num" p14:bounceEnd="40000">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900"/>
                                </p:stCondLst>
                                <p:childTnLst>
                                  <p:par>
                                    <p:cTn id="18" presetID="45"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anim calcmode="lin" valueType="num">
                                          <p:cBhvr>
                                            <p:cTn id="21" dur="500" fill="hold"/>
                                            <p:tgtEl>
                                              <p:spTgt spid="13"/>
                                            </p:tgtEl>
                                            <p:attrNameLst>
                                              <p:attrName>ppt_w</p:attrName>
                                            </p:attrNameLst>
                                          </p:cBhvr>
                                          <p:tavLst>
                                            <p:tav tm="0" fmla="#ppt_w*sin(2.5*pi*$)">
                                              <p:val>
                                                <p:fltVal val="0"/>
                                              </p:val>
                                            </p:tav>
                                            <p:tav tm="100000">
                                              <p:val>
                                                <p:fltVal val="1"/>
                                              </p:val>
                                            </p:tav>
                                          </p:tavLst>
                                        </p:anim>
                                        <p:anim calcmode="lin" valueType="num">
                                          <p:cBhvr>
                                            <p:cTn id="22" dur="500" fill="hold"/>
                                            <p:tgtEl>
                                              <p:spTgt spid="13"/>
                                            </p:tgtEl>
                                            <p:attrNameLst>
                                              <p:attrName>ppt_h</p:attrName>
                                            </p:attrNameLst>
                                          </p:cBhvr>
                                          <p:tavLst>
                                            <p:tav tm="0">
                                              <p:val>
                                                <p:strVal val="#ppt_h"/>
                                              </p:val>
                                            </p:tav>
                                            <p:tav tm="100000">
                                              <p:val>
                                                <p:strVal val="#ppt_h"/>
                                              </p:val>
                                            </p:tav>
                                          </p:tavLst>
                                        </p:anim>
                                      </p:childTnLst>
                                    </p:cTn>
                                  </p:par>
                                </p:childTnLst>
                              </p:cTn>
                            </p:par>
                            <p:par>
                              <p:cTn id="23" fill="hold">
                                <p:stCondLst>
                                  <p:cond delay="1400"/>
                                </p:stCondLst>
                                <p:childTnLst>
                                  <p:par>
                                    <p:cTn id="24" presetID="45" presetClass="entr" presetSubtype="0"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anim calcmode="lin" valueType="num">
                                          <p:cBhvr>
                                            <p:cTn id="27" dur="500" fill="hold"/>
                                            <p:tgtEl>
                                              <p:spTgt spid="23"/>
                                            </p:tgtEl>
                                            <p:attrNameLst>
                                              <p:attrName>ppt_w</p:attrName>
                                            </p:attrNameLst>
                                          </p:cBhvr>
                                          <p:tavLst>
                                            <p:tav tm="0" fmla="#ppt_w*sin(2.5*pi*$)">
                                              <p:val>
                                                <p:fltVal val="0"/>
                                              </p:val>
                                            </p:tav>
                                            <p:tav tm="100000">
                                              <p:val>
                                                <p:fltVal val="1"/>
                                              </p:val>
                                            </p:tav>
                                          </p:tavLst>
                                        </p:anim>
                                        <p:anim calcmode="lin" valueType="num">
                                          <p:cBhvr>
                                            <p:cTn id="28" dur="500" fill="hold"/>
                                            <p:tgtEl>
                                              <p:spTgt spid="23"/>
                                            </p:tgtEl>
                                            <p:attrNameLst>
                                              <p:attrName>ppt_h</p:attrName>
                                            </p:attrNameLst>
                                          </p:cBhvr>
                                          <p:tavLst>
                                            <p:tav tm="0">
                                              <p:val>
                                                <p:strVal val="#ppt_h"/>
                                              </p:val>
                                            </p:tav>
                                            <p:tav tm="100000">
                                              <p:val>
                                                <p:strVal val="#ppt_h"/>
                                              </p:val>
                                            </p:tav>
                                          </p:tavLst>
                                        </p:anim>
                                      </p:childTnLst>
                                    </p:cTn>
                                  </p:par>
                                </p:childTnLst>
                              </p:cTn>
                            </p:par>
                            <p:par>
                              <p:cTn id="29" fill="hold">
                                <p:stCondLst>
                                  <p:cond delay="1900"/>
                                </p:stCondLst>
                                <p:childTnLst>
                                  <p:par>
                                    <p:cTn id="30" presetID="45" presetClass="entr" presetSubtype="0" fill="hold"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anim calcmode="lin" valueType="num">
                                          <p:cBhvr>
                                            <p:cTn id="33" dur="500" fill="hold"/>
                                            <p:tgtEl>
                                              <p:spTgt spid="31"/>
                                            </p:tgtEl>
                                            <p:attrNameLst>
                                              <p:attrName>ppt_w</p:attrName>
                                            </p:attrNameLst>
                                          </p:cBhvr>
                                          <p:tavLst>
                                            <p:tav tm="0" fmla="#ppt_w*sin(2.5*pi*$)">
                                              <p:val>
                                                <p:fltVal val="0"/>
                                              </p:val>
                                            </p:tav>
                                            <p:tav tm="100000">
                                              <p:val>
                                                <p:fltVal val="1"/>
                                              </p:val>
                                            </p:tav>
                                          </p:tavLst>
                                        </p:anim>
                                        <p:anim calcmode="lin" valueType="num">
                                          <p:cBhvr>
                                            <p:cTn id="34" dur="500" fill="hold"/>
                                            <p:tgtEl>
                                              <p:spTgt spid="31"/>
                                            </p:tgtEl>
                                            <p:attrNameLst>
                                              <p:attrName>ppt_h</p:attrName>
                                            </p:attrNameLst>
                                          </p:cBhvr>
                                          <p:tavLst>
                                            <p:tav tm="0">
                                              <p:val>
                                                <p:strVal val="#ppt_h"/>
                                              </p:val>
                                            </p:tav>
                                            <p:tav tm="100000">
                                              <p:val>
                                                <p:strVal val="#ppt_h"/>
                                              </p:val>
                                            </p:tav>
                                          </p:tavLst>
                                        </p:anim>
                                      </p:childTnLst>
                                    </p:cTn>
                                  </p:par>
                                </p:childTnLst>
                              </p:cTn>
                            </p:par>
                            <p:par>
                              <p:cTn id="35" fill="hold">
                                <p:stCondLst>
                                  <p:cond delay="2400"/>
                                </p:stCondLst>
                                <p:childTnLst>
                                  <p:par>
                                    <p:cTn id="36" presetID="53" presetClass="entr" presetSubtype="16" fill="hold" grpId="0" nodeType="afterEffect">
                                      <p:stCondLst>
                                        <p:cond delay="0"/>
                                      </p:stCondLst>
                                      <p:iterate type="lt">
                                        <p:tmPct val="10000"/>
                                      </p:iterate>
                                      <p:childTnLst>
                                        <p:set>
                                          <p:cBhvr>
                                            <p:cTn id="37" dur="1" fill="hold">
                                              <p:stCondLst>
                                                <p:cond delay="0"/>
                                              </p:stCondLst>
                                            </p:cTn>
                                            <p:tgtEl>
                                              <p:spTgt spid="51"/>
                                            </p:tgtEl>
                                            <p:attrNameLst>
                                              <p:attrName>style.visibility</p:attrName>
                                            </p:attrNameLst>
                                          </p:cBhvr>
                                          <p:to>
                                            <p:strVal val="visible"/>
                                          </p:to>
                                        </p:set>
                                        <p:anim calcmode="lin" valueType="num">
                                          <p:cBhvr>
                                            <p:cTn id="38" dur="500" fill="hold"/>
                                            <p:tgtEl>
                                              <p:spTgt spid="51"/>
                                            </p:tgtEl>
                                            <p:attrNameLst>
                                              <p:attrName>ppt_w</p:attrName>
                                            </p:attrNameLst>
                                          </p:cBhvr>
                                          <p:tavLst>
                                            <p:tav tm="0">
                                              <p:val>
                                                <p:fltVal val="0"/>
                                              </p:val>
                                            </p:tav>
                                            <p:tav tm="100000">
                                              <p:val>
                                                <p:strVal val="#ppt_w"/>
                                              </p:val>
                                            </p:tav>
                                          </p:tavLst>
                                        </p:anim>
                                        <p:anim calcmode="lin" valueType="num">
                                          <p:cBhvr>
                                            <p:cTn id="39" dur="500" fill="hold"/>
                                            <p:tgtEl>
                                              <p:spTgt spid="51"/>
                                            </p:tgtEl>
                                            <p:attrNameLst>
                                              <p:attrName>ppt_h</p:attrName>
                                            </p:attrNameLst>
                                          </p:cBhvr>
                                          <p:tavLst>
                                            <p:tav tm="0">
                                              <p:val>
                                                <p:fltVal val="0"/>
                                              </p:val>
                                            </p:tav>
                                            <p:tav tm="100000">
                                              <p:val>
                                                <p:strVal val="#ppt_h"/>
                                              </p:val>
                                            </p:tav>
                                          </p:tavLst>
                                        </p:anim>
                                        <p:animEffect transition="in" filter="fade">
                                          <p:cBhvr>
                                            <p:cTn id="40" dur="500"/>
                                            <p:tgtEl>
                                              <p:spTgt spid="51"/>
                                            </p:tgtEl>
                                          </p:cBhvr>
                                        </p:animEffect>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wipe(left)">
                                          <p:cBhvr>
                                            <p:cTn id="44" dur="500"/>
                                            <p:tgtEl>
                                              <p:spTgt spid="50"/>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wipe(left)">
                                          <p:cBhvr>
                                            <p:cTn id="47" dur="500"/>
                                            <p:tgtEl>
                                              <p:spTgt spid="49"/>
                                            </p:tgtEl>
                                          </p:cBhvr>
                                        </p:animEffect>
                                      </p:childTnLst>
                                    </p:cTn>
                                  </p:par>
                                </p:childTnLst>
                              </p:cTn>
                            </p:par>
                            <p:par>
                              <p:cTn id="48" fill="hold">
                                <p:stCondLst>
                                  <p:cond delay="3500"/>
                                </p:stCondLst>
                                <p:childTnLst>
                                  <p:par>
                                    <p:cTn id="49" presetID="22" presetClass="entr" presetSubtype="4" fill="hold" grpId="0" nodeType="after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wipe(down)">
                                          <p:cBhvr>
                                            <p:cTn id="51"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6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accel="60000" fill="hold" nodeType="withEffect">
                                      <p:stCondLst>
                                        <p:cond delay="2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4" accel="60000" fill="hold" nodeType="withEffect">
                                      <p:stCondLst>
                                        <p:cond delay="4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900"/>
                                </p:stCondLst>
                                <p:childTnLst>
                                  <p:par>
                                    <p:cTn id="18" presetID="45"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anim calcmode="lin" valueType="num">
                                          <p:cBhvr>
                                            <p:cTn id="21" dur="500" fill="hold"/>
                                            <p:tgtEl>
                                              <p:spTgt spid="13"/>
                                            </p:tgtEl>
                                            <p:attrNameLst>
                                              <p:attrName>ppt_w</p:attrName>
                                            </p:attrNameLst>
                                          </p:cBhvr>
                                          <p:tavLst>
                                            <p:tav tm="0" fmla="#ppt_w*sin(2.5*pi*$)">
                                              <p:val>
                                                <p:fltVal val="0"/>
                                              </p:val>
                                            </p:tav>
                                            <p:tav tm="100000">
                                              <p:val>
                                                <p:fltVal val="1"/>
                                              </p:val>
                                            </p:tav>
                                          </p:tavLst>
                                        </p:anim>
                                        <p:anim calcmode="lin" valueType="num">
                                          <p:cBhvr>
                                            <p:cTn id="22" dur="500" fill="hold"/>
                                            <p:tgtEl>
                                              <p:spTgt spid="13"/>
                                            </p:tgtEl>
                                            <p:attrNameLst>
                                              <p:attrName>ppt_h</p:attrName>
                                            </p:attrNameLst>
                                          </p:cBhvr>
                                          <p:tavLst>
                                            <p:tav tm="0">
                                              <p:val>
                                                <p:strVal val="#ppt_h"/>
                                              </p:val>
                                            </p:tav>
                                            <p:tav tm="100000">
                                              <p:val>
                                                <p:strVal val="#ppt_h"/>
                                              </p:val>
                                            </p:tav>
                                          </p:tavLst>
                                        </p:anim>
                                      </p:childTnLst>
                                    </p:cTn>
                                  </p:par>
                                </p:childTnLst>
                              </p:cTn>
                            </p:par>
                            <p:par>
                              <p:cTn id="23" fill="hold">
                                <p:stCondLst>
                                  <p:cond delay="1400"/>
                                </p:stCondLst>
                                <p:childTnLst>
                                  <p:par>
                                    <p:cTn id="24" presetID="45" presetClass="entr" presetSubtype="0"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anim calcmode="lin" valueType="num">
                                          <p:cBhvr>
                                            <p:cTn id="27" dur="500" fill="hold"/>
                                            <p:tgtEl>
                                              <p:spTgt spid="23"/>
                                            </p:tgtEl>
                                            <p:attrNameLst>
                                              <p:attrName>ppt_w</p:attrName>
                                            </p:attrNameLst>
                                          </p:cBhvr>
                                          <p:tavLst>
                                            <p:tav tm="0" fmla="#ppt_w*sin(2.5*pi*$)">
                                              <p:val>
                                                <p:fltVal val="0"/>
                                              </p:val>
                                            </p:tav>
                                            <p:tav tm="100000">
                                              <p:val>
                                                <p:fltVal val="1"/>
                                              </p:val>
                                            </p:tav>
                                          </p:tavLst>
                                        </p:anim>
                                        <p:anim calcmode="lin" valueType="num">
                                          <p:cBhvr>
                                            <p:cTn id="28" dur="500" fill="hold"/>
                                            <p:tgtEl>
                                              <p:spTgt spid="23"/>
                                            </p:tgtEl>
                                            <p:attrNameLst>
                                              <p:attrName>ppt_h</p:attrName>
                                            </p:attrNameLst>
                                          </p:cBhvr>
                                          <p:tavLst>
                                            <p:tav tm="0">
                                              <p:val>
                                                <p:strVal val="#ppt_h"/>
                                              </p:val>
                                            </p:tav>
                                            <p:tav tm="100000">
                                              <p:val>
                                                <p:strVal val="#ppt_h"/>
                                              </p:val>
                                            </p:tav>
                                          </p:tavLst>
                                        </p:anim>
                                      </p:childTnLst>
                                    </p:cTn>
                                  </p:par>
                                </p:childTnLst>
                              </p:cTn>
                            </p:par>
                            <p:par>
                              <p:cTn id="29" fill="hold">
                                <p:stCondLst>
                                  <p:cond delay="1900"/>
                                </p:stCondLst>
                                <p:childTnLst>
                                  <p:par>
                                    <p:cTn id="30" presetID="45" presetClass="entr" presetSubtype="0" fill="hold"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anim calcmode="lin" valueType="num">
                                          <p:cBhvr>
                                            <p:cTn id="33" dur="500" fill="hold"/>
                                            <p:tgtEl>
                                              <p:spTgt spid="31"/>
                                            </p:tgtEl>
                                            <p:attrNameLst>
                                              <p:attrName>ppt_w</p:attrName>
                                            </p:attrNameLst>
                                          </p:cBhvr>
                                          <p:tavLst>
                                            <p:tav tm="0" fmla="#ppt_w*sin(2.5*pi*$)">
                                              <p:val>
                                                <p:fltVal val="0"/>
                                              </p:val>
                                            </p:tav>
                                            <p:tav tm="100000">
                                              <p:val>
                                                <p:fltVal val="1"/>
                                              </p:val>
                                            </p:tav>
                                          </p:tavLst>
                                        </p:anim>
                                        <p:anim calcmode="lin" valueType="num">
                                          <p:cBhvr>
                                            <p:cTn id="34" dur="500" fill="hold"/>
                                            <p:tgtEl>
                                              <p:spTgt spid="31"/>
                                            </p:tgtEl>
                                            <p:attrNameLst>
                                              <p:attrName>ppt_h</p:attrName>
                                            </p:attrNameLst>
                                          </p:cBhvr>
                                          <p:tavLst>
                                            <p:tav tm="0">
                                              <p:val>
                                                <p:strVal val="#ppt_h"/>
                                              </p:val>
                                            </p:tav>
                                            <p:tav tm="100000">
                                              <p:val>
                                                <p:strVal val="#ppt_h"/>
                                              </p:val>
                                            </p:tav>
                                          </p:tavLst>
                                        </p:anim>
                                      </p:childTnLst>
                                    </p:cTn>
                                  </p:par>
                                </p:childTnLst>
                              </p:cTn>
                            </p:par>
                            <p:par>
                              <p:cTn id="35" fill="hold">
                                <p:stCondLst>
                                  <p:cond delay="2400"/>
                                </p:stCondLst>
                                <p:childTnLst>
                                  <p:par>
                                    <p:cTn id="36" presetID="53" presetClass="entr" presetSubtype="16" fill="hold" grpId="0" nodeType="afterEffect">
                                      <p:stCondLst>
                                        <p:cond delay="0"/>
                                      </p:stCondLst>
                                      <p:iterate type="lt">
                                        <p:tmPct val="10000"/>
                                      </p:iterate>
                                      <p:childTnLst>
                                        <p:set>
                                          <p:cBhvr>
                                            <p:cTn id="37" dur="1" fill="hold">
                                              <p:stCondLst>
                                                <p:cond delay="0"/>
                                              </p:stCondLst>
                                            </p:cTn>
                                            <p:tgtEl>
                                              <p:spTgt spid="51"/>
                                            </p:tgtEl>
                                            <p:attrNameLst>
                                              <p:attrName>style.visibility</p:attrName>
                                            </p:attrNameLst>
                                          </p:cBhvr>
                                          <p:to>
                                            <p:strVal val="visible"/>
                                          </p:to>
                                        </p:set>
                                        <p:anim calcmode="lin" valueType="num">
                                          <p:cBhvr>
                                            <p:cTn id="38" dur="500" fill="hold"/>
                                            <p:tgtEl>
                                              <p:spTgt spid="51"/>
                                            </p:tgtEl>
                                            <p:attrNameLst>
                                              <p:attrName>ppt_w</p:attrName>
                                            </p:attrNameLst>
                                          </p:cBhvr>
                                          <p:tavLst>
                                            <p:tav tm="0">
                                              <p:val>
                                                <p:fltVal val="0"/>
                                              </p:val>
                                            </p:tav>
                                            <p:tav tm="100000">
                                              <p:val>
                                                <p:strVal val="#ppt_w"/>
                                              </p:val>
                                            </p:tav>
                                          </p:tavLst>
                                        </p:anim>
                                        <p:anim calcmode="lin" valueType="num">
                                          <p:cBhvr>
                                            <p:cTn id="39" dur="500" fill="hold"/>
                                            <p:tgtEl>
                                              <p:spTgt spid="51"/>
                                            </p:tgtEl>
                                            <p:attrNameLst>
                                              <p:attrName>ppt_h</p:attrName>
                                            </p:attrNameLst>
                                          </p:cBhvr>
                                          <p:tavLst>
                                            <p:tav tm="0">
                                              <p:val>
                                                <p:fltVal val="0"/>
                                              </p:val>
                                            </p:tav>
                                            <p:tav tm="100000">
                                              <p:val>
                                                <p:strVal val="#ppt_h"/>
                                              </p:val>
                                            </p:tav>
                                          </p:tavLst>
                                        </p:anim>
                                        <p:animEffect transition="in" filter="fade">
                                          <p:cBhvr>
                                            <p:cTn id="40" dur="500"/>
                                            <p:tgtEl>
                                              <p:spTgt spid="51"/>
                                            </p:tgtEl>
                                          </p:cBhvr>
                                        </p:animEffect>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wipe(left)">
                                          <p:cBhvr>
                                            <p:cTn id="44" dur="500"/>
                                            <p:tgtEl>
                                              <p:spTgt spid="50"/>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wipe(left)">
                                          <p:cBhvr>
                                            <p:cTn id="47" dur="500"/>
                                            <p:tgtEl>
                                              <p:spTgt spid="49"/>
                                            </p:tgtEl>
                                          </p:cBhvr>
                                        </p:animEffect>
                                      </p:childTnLst>
                                    </p:cTn>
                                  </p:par>
                                </p:childTnLst>
                              </p:cTn>
                            </p:par>
                            <p:par>
                              <p:cTn id="48" fill="hold">
                                <p:stCondLst>
                                  <p:cond delay="3500"/>
                                </p:stCondLst>
                                <p:childTnLst>
                                  <p:par>
                                    <p:cTn id="49" presetID="22" presetClass="entr" presetSubtype="4" fill="hold" grpId="0" nodeType="after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wipe(down)">
                                          <p:cBhvr>
                                            <p:cTn id="51"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4"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7B0C7"/>
        </a:solidFill>
        <a:effectLst/>
      </p:bgPr>
    </p:bg>
    <p:spTree>
      <p:nvGrpSpPr>
        <p:cNvPr id="1" name=""/>
        <p:cNvGrpSpPr/>
        <p:nvPr/>
      </p:nvGrpSpPr>
      <p:grpSpPr>
        <a:xfrm>
          <a:off x="0" y="0"/>
          <a:ext cx="0" cy="0"/>
          <a:chOff x="0" y="0"/>
          <a:chExt cx="0" cy="0"/>
        </a:xfrm>
      </p:grpSpPr>
      <p:sp>
        <p:nvSpPr>
          <p:cNvPr id="3" name="TextBox 2"/>
          <p:cNvSpPr txBox="1"/>
          <p:nvPr/>
        </p:nvSpPr>
        <p:spPr>
          <a:xfrm>
            <a:off x="1679510" y="3075679"/>
            <a:ext cx="9529724" cy="2308764"/>
          </a:xfrm>
          <a:prstGeom prst="rect">
            <a:avLst/>
          </a:prstGeom>
          <a:noFill/>
        </p:spPr>
        <p:txBody>
          <a:bodyPr wrap="square" lIns="121848" tIns="60924" rIns="121848" bIns="60924" rtlCol="0">
            <a:spAutoFit/>
          </a:bodyPr>
          <a:lstStyle/>
          <a:p>
            <a:pPr>
              <a:lnSpc>
                <a:spcPct val="150000"/>
              </a:lnSpc>
            </a:pPr>
            <a:r>
              <a:rPr lang="zh-CN" altLang="en-US" sz="1867" dirty="0" smtClean="0">
                <a:solidFill>
                  <a:schemeClr val="bg1"/>
                </a:solidFill>
                <a:latin typeface="微软雅黑"/>
                <a:ea typeface="微软雅黑"/>
              </a:rPr>
              <a:t>在大三下的实践周</a:t>
            </a:r>
            <a:r>
              <a:rPr lang="zh-CN" altLang="en-US" sz="1867" dirty="0" smtClean="0">
                <a:solidFill>
                  <a:schemeClr val="bg1"/>
                </a:solidFill>
                <a:latin typeface="微软雅黑"/>
                <a:ea typeface="微软雅黑"/>
              </a:rPr>
              <a:t>中学习关于</a:t>
            </a:r>
            <a:r>
              <a:rPr lang="en-US" altLang="zh-CN" sz="1867" dirty="0" smtClean="0">
                <a:solidFill>
                  <a:schemeClr val="bg1"/>
                </a:solidFill>
                <a:latin typeface="微软雅黑"/>
                <a:ea typeface="微软雅黑"/>
              </a:rPr>
              <a:t>Python</a:t>
            </a:r>
            <a:r>
              <a:rPr lang="zh-CN" altLang="en-US" sz="1867" dirty="0" smtClean="0">
                <a:solidFill>
                  <a:schemeClr val="bg1"/>
                </a:solidFill>
                <a:latin typeface="微软雅黑"/>
                <a:ea typeface="微软雅黑"/>
              </a:rPr>
              <a:t>，</a:t>
            </a:r>
            <a:r>
              <a:rPr lang="en-US" altLang="zh-CN" sz="1867" dirty="0" smtClean="0">
                <a:solidFill>
                  <a:schemeClr val="bg1"/>
                </a:solidFill>
                <a:latin typeface="微软雅黑"/>
                <a:ea typeface="微软雅黑"/>
              </a:rPr>
              <a:t>spark</a:t>
            </a:r>
            <a:r>
              <a:rPr lang="zh-CN" altLang="en-US" sz="1867" dirty="0" smtClean="0">
                <a:solidFill>
                  <a:schemeClr val="bg1"/>
                </a:solidFill>
                <a:latin typeface="微软雅黑"/>
                <a:ea typeface="微软雅黑"/>
              </a:rPr>
              <a:t>，大数据开发的基本知识</a:t>
            </a:r>
            <a:endParaRPr lang="en-US" altLang="zh-CN" sz="1867" dirty="0" smtClean="0">
              <a:solidFill>
                <a:schemeClr val="bg1"/>
              </a:solidFill>
              <a:latin typeface="微软雅黑"/>
              <a:ea typeface="微软雅黑"/>
            </a:endParaRPr>
          </a:p>
          <a:p>
            <a:pPr>
              <a:lnSpc>
                <a:spcPct val="150000"/>
              </a:lnSpc>
            </a:pPr>
            <a:r>
              <a:rPr lang="zh-CN" altLang="en-US" sz="1867" dirty="0" smtClean="0">
                <a:solidFill>
                  <a:schemeClr val="bg1"/>
                </a:solidFill>
                <a:latin typeface="微软雅黑"/>
                <a:ea typeface="微软雅黑"/>
              </a:rPr>
              <a:t>使用</a:t>
            </a:r>
            <a:r>
              <a:rPr lang="en-US" altLang="zh-CN" sz="1867" dirty="0" smtClean="0">
                <a:solidFill>
                  <a:schemeClr val="bg1"/>
                </a:solidFill>
                <a:latin typeface="微软雅黑"/>
                <a:ea typeface="微软雅黑"/>
              </a:rPr>
              <a:t>Python</a:t>
            </a:r>
            <a:r>
              <a:rPr lang="zh-CN" altLang="en-US" sz="1867" dirty="0" smtClean="0">
                <a:solidFill>
                  <a:schemeClr val="bg1"/>
                </a:solidFill>
                <a:latin typeface="微软雅黑"/>
                <a:ea typeface="微软雅黑"/>
              </a:rPr>
              <a:t>，</a:t>
            </a:r>
            <a:r>
              <a:rPr lang="en-US" altLang="zh-CN" sz="1867" dirty="0" smtClean="0">
                <a:solidFill>
                  <a:schemeClr val="bg1"/>
                </a:solidFill>
                <a:latin typeface="微软雅黑"/>
                <a:ea typeface="微软雅黑"/>
              </a:rPr>
              <a:t>Scala</a:t>
            </a:r>
            <a:r>
              <a:rPr lang="zh-CN" altLang="en-US" sz="1867" dirty="0" smtClean="0">
                <a:solidFill>
                  <a:schemeClr val="bg1"/>
                </a:solidFill>
                <a:latin typeface="微软雅黑"/>
                <a:ea typeface="微软雅黑"/>
              </a:rPr>
              <a:t>，</a:t>
            </a:r>
            <a:r>
              <a:rPr lang="en-US" altLang="zh-CN" sz="1867" dirty="0" smtClean="0">
                <a:solidFill>
                  <a:schemeClr val="bg1"/>
                </a:solidFill>
                <a:latin typeface="微软雅黑"/>
                <a:ea typeface="微软雅黑"/>
              </a:rPr>
              <a:t>spark</a:t>
            </a:r>
            <a:r>
              <a:rPr lang="zh-CN" altLang="en-US" sz="1867" dirty="0" smtClean="0">
                <a:solidFill>
                  <a:schemeClr val="bg1"/>
                </a:solidFill>
                <a:latin typeface="微软雅黑"/>
                <a:ea typeface="微软雅黑"/>
              </a:rPr>
              <a:t>进行大数据分析，解析！</a:t>
            </a:r>
            <a:endParaRPr lang="en-US" altLang="zh-CN" sz="1867" dirty="0" smtClean="0">
              <a:solidFill>
                <a:schemeClr val="bg1"/>
              </a:solidFill>
              <a:latin typeface="微软雅黑"/>
              <a:ea typeface="微软雅黑"/>
            </a:endParaRPr>
          </a:p>
          <a:p>
            <a:pPr>
              <a:lnSpc>
                <a:spcPct val="150000"/>
              </a:lnSpc>
            </a:pPr>
            <a:r>
              <a:rPr lang="zh-CN" altLang="en-US" sz="2000" dirty="0" smtClean="0">
                <a:solidFill>
                  <a:schemeClr val="bg1"/>
                </a:solidFill>
                <a:latin typeface="微软雅黑" pitchFamily="34" charset="-122"/>
                <a:ea typeface="微软雅黑" pitchFamily="34" charset="-122"/>
              </a:rPr>
              <a:t>全球</a:t>
            </a:r>
            <a:r>
              <a:rPr lang="zh-CN" altLang="en-US" sz="2000" dirty="0">
                <a:solidFill>
                  <a:schemeClr val="bg1"/>
                </a:solidFill>
                <a:latin typeface="微软雅黑" pitchFamily="34" charset="-122"/>
                <a:ea typeface="微软雅黑" pitchFamily="34" charset="-122"/>
              </a:rPr>
              <a:t>未来</a:t>
            </a:r>
            <a:r>
              <a:rPr lang="en-US" altLang="zh-CN" sz="2000" dirty="0">
                <a:solidFill>
                  <a:schemeClr val="bg1"/>
                </a:solidFill>
                <a:latin typeface="微软雅黑" pitchFamily="34" charset="-122"/>
                <a:ea typeface="微软雅黑" pitchFamily="34" charset="-122"/>
              </a:rPr>
              <a:t>5</a:t>
            </a:r>
            <a:r>
              <a:rPr lang="zh-CN" altLang="en-US" sz="2000" dirty="0">
                <a:solidFill>
                  <a:schemeClr val="bg1"/>
                </a:solidFill>
                <a:latin typeface="微软雅黑" pitchFamily="34" charset="-122"/>
                <a:ea typeface="微软雅黑" pitchFamily="34" charset="-122"/>
              </a:rPr>
              <a:t>天天气查询</a:t>
            </a:r>
          </a:p>
          <a:p>
            <a:pPr>
              <a:lnSpc>
                <a:spcPct val="150000"/>
              </a:lnSpc>
            </a:pPr>
            <a:endParaRPr lang="zh-CN" altLang="en-US" sz="1867" dirty="0">
              <a:solidFill>
                <a:schemeClr val="bg1"/>
              </a:solidFill>
              <a:latin typeface="微软雅黑"/>
              <a:ea typeface="微软雅黑"/>
              <a:sym typeface="微软雅黑" pitchFamily="34" charset="-122"/>
            </a:endParaRPr>
          </a:p>
          <a:p>
            <a:pPr>
              <a:lnSpc>
                <a:spcPct val="150000"/>
              </a:lnSpc>
            </a:pPr>
            <a:endParaRPr lang="zh-CN" altLang="en-US" sz="1867" dirty="0">
              <a:solidFill>
                <a:schemeClr val="bg1"/>
              </a:solidFill>
              <a:latin typeface="微软雅黑"/>
              <a:ea typeface="微软雅黑"/>
            </a:endParaRPr>
          </a:p>
        </p:txBody>
      </p:sp>
      <p:grpSp>
        <p:nvGrpSpPr>
          <p:cNvPr id="2" name="组合 1"/>
          <p:cNvGrpSpPr/>
          <p:nvPr/>
        </p:nvGrpSpPr>
        <p:grpSpPr>
          <a:xfrm>
            <a:off x="4187082" y="1027002"/>
            <a:ext cx="1741513" cy="1692436"/>
            <a:chOff x="2132199" y="770251"/>
            <a:chExt cx="1306135" cy="1269327"/>
          </a:xfrm>
        </p:grpSpPr>
        <p:grpSp>
          <p:nvGrpSpPr>
            <p:cNvPr id="6" name="组合 5"/>
            <p:cNvGrpSpPr/>
            <p:nvPr/>
          </p:nvGrpSpPr>
          <p:grpSpPr>
            <a:xfrm>
              <a:off x="2132199" y="770251"/>
              <a:ext cx="1306135" cy="1269327"/>
              <a:chOff x="4345444" y="2542859"/>
              <a:chExt cx="1810550" cy="1811205"/>
            </a:xfrm>
          </p:grpSpPr>
          <p:grpSp>
            <p:nvGrpSpPr>
              <p:cNvPr id="7" name="组合 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9"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black"/>
                    </a:solidFill>
                    <a:latin typeface="微软雅黑"/>
                  </a:endParaRPr>
                </a:p>
              </p:txBody>
            </p:sp>
            <p:sp>
              <p:nvSpPr>
                <p:cNvPr id="10" name="椭圆 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endParaRPr>
                </a:p>
              </p:txBody>
            </p:sp>
          </p:grpSp>
          <p:sp>
            <p:nvSpPr>
              <p:cNvPr id="8" name="椭圆 7"/>
              <p:cNvSpPr/>
              <p:nvPr/>
            </p:nvSpPr>
            <p:spPr>
              <a:xfrm>
                <a:off x="4565570" y="2763062"/>
                <a:ext cx="1370298" cy="1370793"/>
              </a:xfrm>
              <a:prstGeom prst="ellipse">
                <a:avLst/>
              </a:prstGeom>
              <a:solidFill>
                <a:srgbClr val="94BD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endParaRPr>
              </a:p>
            </p:txBody>
          </p:sp>
        </p:grpSp>
        <p:sp>
          <p:nvSpPr>
            <p:cNvPr id="12" name="TextBox 11"/>
            <p:cNvSpPr txBox="1"/>
            <p:nvPr/>
          </p:nvSpPr>
          <p:spPr>
            <a:xfrm>
              <a:off x="2431244" y="1068589"/>
              <a:ext cx="950693" cy="761747"/>
            </a:xfrm>
            <a:prstGeom prst="rect">
              <a:avLst/>
            </a:prstGeom>
            <a:noFill/>
          </p:spPr>
          <p:txBody>
            <a:bodyPr wrap="square" rtlCol="0">
              <a:spAutoFit/>
            </a:bodyPr>
            <a:lstStyle/>
            <a:p>
              <a:r>
                <a:rPr lang="zh-CN" altLang="en-US" sz="6000" b="1" dirty="0">
                  <a:solidFill>
                    <a:prstClr val="white"/>
                  </a:solidFill>
                  <a:latin typeface="微软雅黑"/>
                  <a:ea typeface="微软雅黑"/>
                </a:rPr>
                <a:t>前 </a:t>
              </a:r>
            </a:p>
          </p:txBody>
        </p:sp>
      </p:grpSp>
      <p:grpSp>
        <p:nvGrpSpPr>
          <p:cNvPr id="37" name="组合 36"/>
          <p:cNvGrpSpPr/>
          <p:nvPr/>
        </p:nvGrpSpPr>
        <p:grpSpPr>
          <a:xfrm>
            <a:off x="6192012" y="1027002"/>
            <a:ext cx="1741513" cy="1692436"/>
            <a:chOff x="2132199" y="770251"/>
            <a:chExt cx="1306135" cy="1269327"/>
          </a:xfrm>
        </p:grpSpPr>
        <p:grpSp>
          <p:nvGrpSpPr>
            <p:cNvPr id="38" name="组合 37"/>
            <p:cNvGrpSpPr/>
            <p:nvPr/>
          </p:nvGrpSpPr>
          <p:grpSpPr>
            <a:xfrm>
              <a:off x="2132199" y="770251"/>
              <a:ext cx="1306135" cy="1269327"/>
              <a:chOff x="4345444" y="2542859"/>
              <a:chExt cx="1810550" cy="1811205"/>
            </a:xfrm>
          </p:grpSpPr>
          <p:grpSp>
            <p:nvGrpSpPr>
              <p:cNvPr id="40" name="组合 3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2" name="同心圆 4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black"/>
                    </a:solidFill>
                    <a:latin typeface="微软雅黑"/>
                  </a:endParaRPr>
                </a:p>
              </p:txBody>
            </p:sp>
            <p:sp>
              <p:nvSpPr>
                <p:cNvPr id="43" name="椭圆 4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endParaRPr>
                </a:p>
              </p:txBody>
            </p:sp>
          </p:grpSp>
          <p:sp>
            <p:nvSpPr>
              <p:cNvPr id="41" name="椭圆 40"/>
              <p:cNvSpPr/>
              <p:nvPr/>
            </p:nvSpPr>
            <p:spPr>
              <a:xfrm>
                <a:off x="4565570" y="2763062"/>
                <a:ext cx="1370298" cy="1370793"/>
              </a:xfrm>
              <a:prstGeom prst="ellipse">
                <a:avLst/>
              </a:prstGeom>
              <a:solidFill>
                <a:srgbClr val="94BD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endParaRPr>
              </a:p>
            </p:txBody>
          </p:sp>
        </p:grpSp>
        <p:sp>
          <p:nvSpPr>
            <p:cNvPr id="39" name="TextBox 11"/>
            <p:cNvSpPr txBox="1"/>
            <p:nvPr/>
          </p:nvSpPr>
          <p:spPr>
            <a:xfrm>
              <a:off x="2431244" y="1068589"/>
              <a:ext cx="950693" cy="761747"/>
            </a:xfrm>
            <a:prstGeom prst="rect">
              <a:avLst/>
            </a:prstGeom>
            <a:noFill/>
          </p:spPr>
          <p:txBody>
            <a:bodyPr wrap="square" rtlCol="0">
              <a:spAutoFit/>
            </a:bodyPr>
            <a:lstStyle/>
            <a:p>
              <a:r>
                <a:rPr lang="zh-CN" altLang="en-US" sz="6000" b="1" dirty="0">
                  <a:solidFill>
                    <a:prstClr val="white"/>
                  </a:solidFill>
                  <a:latin typeface="微软雅黑"/>
                  <a:ea typeface="微软雅黑"/>
                </a:rPr>
                <a:t>言</a:t>
              </a:r>
            </a:p>
          </p:txBody>
        </p:sp>
      </p:grpSp>
      <p:pic>
        <p:nvPicPr>
          <p:cNvPr id="44" name="图片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358" y="5921369"/>
            <a:ext cx="651742" cy="659701"/>
          </a:xfrm>
          <a:prstGeom prst="rect">
            <a:avLst/>
          </a:prstGeom>
        </p:spPr>
      </p:pic>
      <p:pic>
        <p:nvPicPr>
          <p:cNvPr id="45" name="图片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9776" y="5770583"/>
            <a:ext cx="923049" cy="934321"/>
          </a:xfrm>
          <a:prstGeom prst="rect">
            <a:avLst/>
          </a:prstGeom>
        </p:spPr>
      </p:pic>
      <p:pic>
        <p:nvPicPr>
          <p:cNvPr id="46" name="图片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7608" y="6290327"/>
            <a:ext cx="469567" cy="475301"/>
          </a:xfrm>
          <a:prstGeom prst="rect">
            <a:avLst/>
          </a:prstGeom>
        </p:spPr>
      </p:pic>
      <p:pic>
        <p:nvPicPr>
          <p:cNvPr id="47" name="图片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1690" y="5486400"/>
            <a:ext cx="745486" cy="754589"/>
          </a:xfrm>
          <a:prstGeom prst="rect">
            <a:avLst/>
          </a:prstGeom>
        </p:spPr>
      </p:pic>
      <p:pic>
        <p:nvPicPr>
          <p:cNvPr id="48" name="图片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1720" y="1072238"/>
            <a:ext cx="745486" cy="754589"/>
          </a:xfrm>
          <a:prstGeom prst="rect">
            <a:avLst/>
          </a:prstGeom>
        </p:spPr>
      </p:pic>
      <p:pic>
        <p:nvPicPr>
          <p:cNvPr id="49" name="图片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357" y="1995899"/>
            <a:ext cx="580707" cy="587798"/>
          </a:xfrm>
          <a:prstGeom prst="rect">
            <a:avLst/>
          </a:prstGeom>
        </p:spPr>
      </p:pic>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2629" y="2351321"/>
            <a:ext cx="580707" cy="587798"/>
          </a:xfrm>
          <a:prstGeom prst="rect">
            <a:avLst/>
          </a:prstGeom>
        </p:spPr>
      </p:pic>
      <p:pic>
        <p:nvPicPr>
          <p:cNvPr id="51" name="图片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552" y="1088266"/>
            <a:ext cx="691409" cy="699852"/>
          </a:xfrm>
          <a:prstGeom prst="rect">
            <a:avLst/>
          </a:prstGeom>
        </p:spPr>
      </p:pic>
      <p:pic>
        <p:nvPicPr>
          <p:cNvPr id="52" name="图片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6502" y="1633540"/>
            <a:ext cx="464928" cy="470605"/>
          </a:xfrm>
          <a:prstGeom prst="rect">
            <a:avLst/>
          </a:prstGeom>
        </p:spPr>
      </p:pic>
      <p:pic>
        <p:nvPicPr>
          <p:cNvPr id="53" name="图片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7856502">
            <a:off x="9991028" y="6283764"/>
            <a:ext cx="375710" cy="515539"/>
          </a:xfrm>
          <a:prstGeom prst="rect">
            <a:avLst/>
          </a:prstGeom>
        </p:spPr>
      </p:pic>
      <p:pic>
        <p:nvPicPr>
          <p:cNvPr id="54" name="图片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768150">
            <a:off x="8186205" y="2093552"/>
            <a:ext cx="375710" cy="515539"/>
          </a:xfrm>
          <a:prstGeom prst="rect">
            <a:avLst/>
          </a:prstGeom>
        </p:spPr>
      </p:pic>
      <p:pic>
        <p:nvPicPr>
          <p:cNvPr id="55" name="图片 5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004921">
            <a:off x="11838878" y="5997659"/>
            <a:ext cx="375710" cy="515539"/>
          </a:xfrm>
          <a:prstGeom prst="rect">
            <a:avLst/>
          </a:prstGeom>
        </p:spPr>
      </p:pic>
      <p:pic>
        <p:nvPicPr>
          <p:cNvPr id="56" name="图片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768150">
            <a:off x="8734668" y="1106165"/>
            <a:ext cx="375710" cy="515539"/>
          </a:xfrm>
          <a:prstGeom prst="rect">
            <a:avLst/>
          </a:prstGeom>
        </p:spPr>
      </p:pic>
      <p:pic>
        <p:nvPicPr>
          <p:cNvPr id="57" name="图片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7161646">
            <a:off x="2814274" y="1385615"/>
            <a:ext cx="375710" cy="515539"/>
          </a:xfrm>
          <a:prstGeom prst="rect">
            <a:avLst/>
          </a:prstGeom>
        </p:spPr>
      </p:pic>
      <p:pic>
        <p:nvPicPr>
          <p:cNvPr id="58" name="图片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4675468">
            <a:off x="3551190" y="1776936"/>
            <a:ext cx="510442" cy="700415"/>
          </a:xfrm>
          <a:prstGeom prst="rect">
            <a:avLst/>
          </a:prstGeom>
        </p:spPr>
      </p:pic>
    </p:spTree>
    <p:extLst>
      <p:ext uri="{BB962C8B-B14F-4D97-AF65-F5344CB8AC3E}">
        <p14:creationId xmlns:p14="http://schemas.microsoft.com/office/powerpoint/2010/main" val="17340522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animEffect transition="in" filter="fade">
                                      <p:cBhvr>
                                        <p:cTn id="14" dur="500"/>
                                        <p:tgtEl>
                                          <p:spTgt spid="37"/>
                                        </p:tgtEl>
                                      </p:cBhvr>
                                    </p:animEffect>
                                  </p:childTnLst>
                                </p:cTn>
                              </p:par>
                            </p:childTnLst>
                          </p:cTn>
                        </p:par>
                        <p:par>
                          <p:cTn id="15" fill="hold">
                            <p:stCondLst>
                              <p:cond delay="500"/>
                            </p:stCondLst>
                            <p:childTnLst>
                              <p:par>
                                <p:cTn id="16" presetID="53" presetClass="entr" presetSubtype="528" fill="hold" nodeType="afterEffect">
                                  <p:stCondLst>
                                    <p:cond delay="0"/>
                                  </p:stCondLst>
                                  <p:childTnLst>
                                    <p:set>
                                      <p:cBhvr>
                                        <p:cTn id="17" dur="1" fill="hold">
                                          <p:stCondLst>
                                            <p:cond delay="0"/>
                                          </p:stCondLst>
                                        </p:cTn>
                                        <p:tgtEl>
                                          <p:spTgt spid="48"/>
                                        </p:tgtEl>
                                        <p:attrNameLst>
                                          <p:attrName>style.visibility</p:attrName>
                                        </p:attrNameLst>
                                      </p:cBhvr>
                                      <p:to>
                                        <p:strVal val="visible"/>
                                      </p:to>
                                    </p:set>
                                    <p:anim calcmode="lin" valueType="num">
                                      <p:cBhvr>
                                        <p:cTn id="18" dur="500" fill="hold"/>
                                        <p:tgtEl>
                                          <p:spTgt spid="48"/>
                                        </p:tgtEl>
                                        <p:attrNameLst>
                                          <p:attrName>ppt_w</p:attrName>
                                        </p:attrNameLst>
                                      </p:cBhvr>
                                      <p:tavLst>
                                        <p:tav tm="0">
                                          <p:val>
                                            <p:fltVal val="0"/>
                                          </p:val>
                                        </p:tav>
                                        <p:tav tm="100000">
                                          <p:val>
                                            <p:strVal val="#ppt_w"/>
                                          </p:val>
                                        </p:tav>
                                      </p:tavLst>
                                    </p:anim>
                                    <p:anim calcmode="lin" valueType="num">
                                      <p:cBhvr>
                                        <p:cTn id="19" dur="500" fill="hold"/>
                                        <p:tgtEl>
                                          <p:spTgt spid="48"/>
                                        </p:tgtEl>
                                        <p:attrNameLst>
                                          <p:attrName>ppt_h</p:attrName>
                                        </p:attrNameLst>
                                      </p:cBhvr>
                                      <p:tavLst>
                                        <p:tav tm="0">
                                          <p:val>
                                            <p:fltVal val="0"/>
                                          </p:val>
                                        </p:tav>
                                        <p:tav tm="100000">
                                          <p:val>
                                            <p:strVal val="#ppt_h"/>
                                          </p:val>
                                        </p:tav>
                                      </p:tavLst>
                                    </p:anim>
                                    <p:animEffect transition="in" filter="fade">
                                      <p:cBhvr>
                                        <p:cTn id="20" dur="500"/>
                                        <p:tgtEl>
                                          <p:spTgt spid="48"/>
                                        </p:tgtEl>
                                      </p:cBhvr>
                                    </p:animEffect>
                                    <p:anim calcmode="lin" valueType="num">
                                      <p:cBhvr>
                                        <p:cTn id="21" dur="500" fill="hold"/>
                                        <p:tgtEl>
                                          <p:spTgt spid="48"/>
                                        </p:tgtEl>
                                        <p:attrNameLst>
                                          <p:attrName>ppt_x</p:attrName>
                                        </p:attrNameLst>
                                      </p:cBhvr>
                                      <p:tavLst>
                                        <p:tav tm="0">
                                          <p:val>
                                            <p:fltVal val="0.5"/>
                                          </p:val>
                                        </p:tav>
                                        <p:tav tm="100000">
                                          <p:val>
                                            <p:strVal val="#ppt_x"/>
                                          </p:val>
                                        </p:tav>
                                      </p:tavLst>
                                    </p:anim>
                                    <p:anim calcmode="lin" valueType="num">
                                      <p:cBhvr>
                                        <p:cTn id="22" dur="500" fill="hold"/>
                                        <p:tgtEl>
                                          <p:spTgt spid="48"/>
                                        </p:tgtEl>
                                        <p:attrNameLst>
                                          <p:attrName>ppt_y</p:attrName>
                                        </p:attrNameLst>
                                      </p:cBhvr>
                                      <p:tavLst>
                                        <p:tav tm="0">
                                          <p:val>
                                            <p:fltVal val="0.5"/>
                                          </p:val>
                                        </p:tav>
                                        <p:tav tm="100000">
                                          <p:val>
                                            <p:strVal val="#ppt_y"/>
                                          </p:val>
                                        </p:tav>
                                      </p:tavLst>
                                    </p:anim>
                                  </p:childTnLst>
                                </p:cTn>
                              </p:par>
                              <p:par>
                                <p:cTn id="23" presetID="53" presetClass="entr" presetSubtype="528"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p:cTn id="25" dur="500" fill="hold"/>
                                        <p:tgtEl>
                                          <p:spTgt spid="49"/>
                                        </p:tgtEl>
                                        <p:attrNameLst>
                                          <p:attrName>ppt_w</p:attrName>
                                        </p:attrNameLst>
                                      </p:cBhvr>
                                      <p:tavLst>
                                        <p:tav tm="0">
                                          <p:val>
                                            <p:fltVal val="0"/>
                                          </p:val>
                                        </p:tav>
                                        <p:tav tm="100000">
                                          <p:val>
                                            <p:strVal val="#ppt_w"/>
                                          </p:val>
                                        </p:tav>
                                      </p:tavLst>
                                    </p:anim>
                                    <p:anim calcmode="lin" valueType="num">
                                      <p:cBhvr>
                                        <p:cTn id="26" dur="500" fill="hold"/>
                                        <p:tgtEl>
                                          <p:spTgt spid="49"/>
                                        </p:tgtEl>
                                        <p:attrNameLst>
                                          <p:attrName>ppt_h</p:attrName>
                                        </p:attrNameLst>
                                      </p:cBhvr>
                                      <p:tavLst>
                                        <p:tav tm="0">
                                          <p:val>
                                            <p:fltVal val="0"/>
                                          </p:val>
                                        </p:tav>
                                        <p:tav tm="100000">
                                          <p:val>
                                            <p:strVal val="#ppt_h"/>
                                          </p:val>
                                        </p:tav>
                                      </p:tavLst>
                                    </p:anim>
                                    <p:animEffect transition="in" filter="fade">
                                      <p:cBhvr>
                                        <p:cTn id="27" dur="500"/>
                                        <p:tgtEl>
                                          <p:spTgt spid="49"/>
                                        </p:tgtEl>
                                      </p:cBhvr>
                                    </p:animEffect>
                                    <p:anim calcmode="lin" valueType="num">
                                      <p:cBhvr>
                                        <p:cTn id="28" dur="500" fill="hold"/>
                                        <p:tgtEl>
                                          <p:spTgt spid="49"/>
                                        </p:tgtEl>
                                        <p:attrNameLst>
                                          <p:attrName>ppt_x</p:attrName>
                                        </p:attrNameLst>
                                      </p:cBhvr>
                                      <p:tavLst>
                                        <p:tav tm="0">
                                          <p:val>
                                            <p:fltVal val="0.5"/>
                                          </p:val>
                                        </p:tav>
                                        <p:tav tm="100000">
                                          <p:val>
                                            <p:strVal val="#ppt_x"/>
                                          </p:val>
                                        </p:tav>
                                      </p:tavLst>
                                    </p:anim>
                                    <p:anim calcmode="lin" valueType="num">
                                      <p:cBhvr>
                                        <p:cTn id="29" dur="500" fill="hold"/>
                                        <p:tgtEl>
                                          <p:spTgt spid="49"/>
                                        </p:tgtEl>
                                        <p:attrNameLst>
                                          <p:attrName>ppt_y</p:attrName>
                                        </p:attrNameLst>
                                      </p:cBhvr>
                                      <p:tavLst>
                                        <p:tav tm="0">
                                          <p:val>
                                            <p:fltVal val="0.5"/>
                                          </p:val>
                                        </p:tav>
                                        <p:tav tm="100000">
                                          <p:val>
                                            <p:strVal val="#ppt_y"/>
                                          </p:val>
                                        </p:tav>
                                      </p:tavLst>
                                    </p:anim>
                                  </p:childTnLst>
                                </p:cTn>
                              </p:par>
                              <p:par>
                                <p:cTn id="30" presetID="53" presetClass="entr" presetSubtype="528" fill="hold" nodeType="with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p:cTn id="32" dur="500" fill="hold"/>
                                        <p:tgtEl>
                                          <p:spTgt spid="50"/>
                                        </p:tgtEl>
                                        <p:attrNameLst>
                                          <p:attrName>ppt_w</p:attrName>
                                        </p:attrNameLst>
                                      </p:cBhvr>
                                      <p:tavLst>
                                        <p:tav tm="0">
                                          <p:val>
                                            <p:fltVal val="0"/>
                                          </p:val>
                                        </p:tav>
                                        <p:tav tm="100000">
                                          <p:val>
                                            <p:strVal val="#ppt_w"/>
                                          </p:val>
                                        </p:tav>
                                      </p:tavLst>
                                    </p:anim>
                                    <p:anim calcmode="lin" valueType="num">
                                      <p:cBhvr>
                                        <p:cTn id="33" dur="500" fill="hold"/>
                                        <p:tgtEl>
                                          <p:spTgt spid="50"/>
                                        </p:tgtEl>
                                        <p:attrNameLst>
                                          <p:attrName>ppt_h</p:attrName>
                                        </p:attrNameLst>
                                      </p:cBhvr>
                                      <p:tavLst>
                                        <p:tav tm="0">
                                          <p:val>
                                            <p:fltVal val="0"/>
                                          </p:val>
                                        </p:tav>
                                        <p:tav tm="100000">
                                          <p:val>
                                            <p:strVal val="#ppt_h"/>
                                          </p:val>
                                        </p:tav>
                                      </p:tavLst>
                                    </p:anim>
                                    <p:animEffect transition="in" filter="fade">
                                      <p:cBhvr>
                                        <p:cTn id="34" dur="500"/>
                                        <p:tgtEl>
                                          <p:spTgt spid="50"/>
                                        </p:tgtEl>
                                      </p:cBhvr>
                                    </p:animEffect>
                                    <p:anim calcmode="lin" valueType="num">
                                      <p:cBhvr>
                                        <p:cTn id="35" dur="500" fill="hold"/>
                                        <p:tgtEl>
                                          <p:spTgt spid="50"/>
                                        </p:tgtEl>
                                        <p:attrNameLst>
                                          <p:attrName>ppt_x</p:attrName>
                                        </p:attrNameLst>
                                      </p:cBhvr>
                                      <p:tavLst>
                                        <p:tav tm="0">
                                          <p:val>
                                            <p:fltVal val="0.5"/>
                                          </p:val>
                                        </p:tav>
                                        <p:tav tm="100000">
                                          <p:val>
                                            <p:strVal val="#ppt_x"/>
                                          </p:val>
                                        </p:tav>
                                      </p:tavLst>
                                    </p:anim>
                                    <p:anim calcmode="lin" valueType="num">
                                      <p:cBhvr>
                                        <p:cTn id="36" dur="500" fill="hold"/>
                                        <p:tgtEl>
                                          <p:spTgt spid="50"/>
                                        </p:tgtEl>
                                        <p:attrNameLst>
                                          <p:attrName>ppt_y</p:attrName>
                                        </p:attrNameLst>
                                      </p:cBhvr>
                                      <p:tavLst>
                                        <p:tav tm="0">
                                          <p:val>
                                            <p:fltVal val="0.5"/>
                                          </p:val>
                                        </p:tav>
                                        <p:tav tm="100000">
                                          <p:val>
                                            <p:strVal val="#ppt_y"/>
                                          </p:val>
                                        </p:tav>
                                      </p:tavLst>
                                    </p:anim>
                                  </p:childTnLst>
                                </p:cTn>
                              </p:par>
                              <p:par>
                                <p:cTn id="37" presetID="53" presetClass="entr" presetSubtype="528"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anim calcmode="lin" valueType="num">
                                      <p:cBhvr>
                                        <p:cTn id="39" dur="500" fill="hold"/>
                                        <p:tgtEl>
                                          <p:spTgt spid="57"/>
                                        </p:tgtEl>
                                        <p:attrNameLst>
                                          <p:attrName>ppt_w</p:attrName>
                                        </p:attrNameLst>
                                      </p:cBhvr>
                                      <p:tavLst>
                                        <p:tav tm="0">
                                          <p:val>
                                            <p:fltVal val="0"/>
                                          </p:val>
                                        </p:tav>
                                        <p:tav tm="100000">
                                          <p:val>
                                            <p:strVal val="#ppt_w"/>
                                          </p:val>
                                        </p:tav>
                                      </p:tavLst>
                                    </p:anim>
                                    <p:anim calcmode="lin" valueType="num">
                                      <p:cBhvr>
                                        <p:cTn id="40" dur="500" fill="hold"/>
                                        <p:tgtEl>
                                          <p:spTgt spid="57"/>
                                        </p:tgtEl>
                                        <p:attrNameLst>
                                          <p:attrName>ppt_h</p:attrName>
                                        </p:attrNameLst>
                                      </p:cBhvr>
                                      <p:tavLst>
                                        <p:tav tm="0">
                                          <p:val>
                                            <p:fltVal val="0"/>
                                          </p:val>
                                        </p:tav>
                                        <p:tav tm="100000">
                                          <p:val>
                                            <p:strVal val="#ppt_h"/>
                                          </p:val>
                                        </p:tav>
                                      </p:tavLst>
                                    </p:anim>
                                    <p:animEffect transition="in" filter="fade">
                                      <p:cBhvr>
                                        <p:cTn id="41" dur="500"/>
                                        <p:tgtEl>
                                          <p:spTgt spid="57"/>
                                        </p:tgtEl>
                                      </p:cBhvr>
                                    </p:animEffect>
                                    <p:anim calcmode="lin" valueType="num">
                                      <p:cBhvr>
                                        <p:cTn id="42" dur="500" fill="hold"/>
                                        <p:tgtEl>
                                          <p:spTgt spid="57"/>
                                        </p:tgtEl>
                                        <p:attrNameLst>
                                          <p:attrName>ppt_x</p:attrName>
                                        </p:attrNameLst>
                                      </p:cBhvr>
                                      <p:tavLst>
                                        <p:tav tm="0">
                                          <p:val>
                                            <p:fltVal val="0.5"/>
                                          </p:val>
                                        </p:tav>
                                        <p:tav tm="100000">
                                          <p:val>
                                            <p:strVal val="#ppt_x"/>
                                          </p:val>
                                        </p:tav>
                                      </p:tavLst>
                                    </p:anim>
                                    <p:anim calcmode="lin" valueType="num">
                                      <p:cBhvr>
                                        <p:cTn id="43" dur="500" fill="hold"/>
                                        <p:tgtEl>
                                          <p:spTgt spid="57"/>
                                        </p:tgtEl>
                                        <p:attrNameLst>
                                          <p:attrName>ppt_y</p:attrName>
                                        </p:attrNameLst>
                                      </p:cBhvr>
                                      <p:tavLst>
                                        <p:tav tm="0">
                                          <p:val>
                                            <p:fltVal val="0.5"/>
                                          </p:val>
                                        </p:tav>
                                        <p:tav tm="100000">
                                          <p:val>
                                            <p:strVal val="#ppt_y"/>
                                          </p:val>
                                        </p:tav>
                                      </p:tavLst>
                                    </p:anim>
                                  </p:childTnLst>
                                </p:cTn>
                              </p:par>
                              <p:par>
                                <p:cTn id="44" presetID="53" presetClass="entr" presetSubtype="528" fill="hold" nodeType="withEffect">
                                  <p:stCondLst>
                                    <p:cond delay="0"/>
                                  </p:stCondLst>
                                  <p:childTnLst>
                                    <p:set>
                                      <p:cBhvr>
                                        <p:cTn id="45" dur="1" fill="hold">
                                          <p:stCondLst>
                                            <p:cond delay="0"/>
                                          </p:stCondLst>
                                        </p:cTn>
                                        <p:tgtEl>
                                          <p:spTgt spid="58"/>
                                        </p:tgtEl>
                                        <p:attrNameLst>
                                          <p:attrName>style.visibility</p:attrName>
                                        </p:attrNameLst>
                                      </p:cBhvr>
                                      <p:to>
                                        <p:strVal val="visible"/>
                                      </p:to>
                                    </p:set>
                                    <p:anim calcmode="lin" valueType="num">
                                      <p:cBhvr>
                                        <p:cTn id="46" dur="500" fill="hold"/>
                                        <p:tgtEl>
                                          <p:spTgt spid="58"/>
                                        </p:tgtEl>
                                        <p:attrNameLst>
                                          <p:attrName>ppt_w</p:attrName>
                                        </p:attrNameLst>
                                      </p:cBhvr>
                                      <p:tavLst>
                                        <p:tav tm="0">
                                          <p:val>
                                            <p:fltVal val="0"/>
                                          </p:val>
                                        </p:tav>
                                        <p:tav tm="100000">
                                          <p:val>
                                            <p:strVal val="#ppt_w"/>
                                          </p:val>
                                        </p:tav>
                                      </p:tavLst>
                                    </p:anim>
                                    <p:anim calcmode="lin" valueType="num">
                                      <p:cBhvr>
                                        <p:cTn id="47" dur="500" fill="hold"/>
                                        <p:tgtEl>
                                          <p:spTgt spid="58"/>
                                        </p:tgtEl>
                                        <p:attrNameLst>
                                          <p:attrName>ppt_h</p:attrName>
                                        </p:attrNameLst>
                                      </p:cBhvr>
                                      <p:tavLst>
                                        <p:tav tm="0">
                                          <p:val>
                                            <p:fltVal val="0"/>
                                          </p:val>
                                        </p:tav>
                                        <p:tav tm="100000">
                                          <p:val>
                                            <p:strVal val="#ppt_h"/>
                                          </p:val>
                                        </p:tav>
                                      </p:tavLst>
                                    </p:anim>
                                    <p:animEffect transition="in" filter="fade">
                                      <p:cBhvr>
                                        <p:cTn id="48" dur="500"/>
                                        <p:tgtEl>
                                          <p:spTgt spid="58"/>
                                        </p:tgtEl>
                                      </p:cBhvr>
                                    </p:animEffect>
                                    <p:anim calcmode="lin" valueType="num">
                                      <p:cBhvr>
                                        <p:cTn id="49" dur="500" fill="hold"/>
                                        <p:tgtEl>
                                          <p:spTgt spid="58"/>
                                        </p:tgtEl>
                                        <p:attrNameLst>
                                          <p:attrName>ppt_x</p:attrName>
                                        </p:attrNameLst>
                                      </p:cBhvr>
                                      <p:tavLst>
                                        <p:tav tm="0">
                                          <p:val>
                                            <p:fltVal val="0.5"/>
                                          </p:val>
                                        </p:tav>
                                        <p:tav tm="100000">
                                          <p:val>
                                            <p:strVal val="#ppt_x"/>
                                          </p:val>
                                        </p:tav>
                                      </p:tavLst>
                                    </p:anim>
                                    <p:anim calcmode="lin" valueType="num">
                                      <p:cBhvr>
                                        <p:cTn id="50" dur="500" fill="hold"/>
                                        <p:tgtEl>
                                          <p:spTgt spid="58"/>
                                        </p:tgtEl>
                                        <p:attrNameLst>
                                          <p:attrName>ppt_y</p:attrName>
                                        </p:attrNameLst>
                                      </p:cBhvr>
                                      <p:tavLst>
                                        <p:tav tm="0">
                                          <p:val>
                                            <p:fltVal val="0.5"/>
                                          </p:val>
                                        </p:tav>
                                        <p:tav tm="100000">
                                          <p:val>
                                            <p:strVal val="#ppt_y"/>
                                          </p:val>
                                        </p:tav>
                                      </p:tavLst>
                                    </p:anim>
                                  </p:childTnLst>
                                </p:cTn>
                              </p:par>
                              <p:par>
                                <p:cTn id="51" presetID="53" presetClass="entr" presetSubtype="528" fill="hold" nodeType="withEffect">
                                  <p:stCondLst>
                                    <p:cond delay="0"/>
                                  </p:stCondLst>
                                  <p:childTnLst>
                                    <p:set>
                                      <p:cBhvr>
                                        <p:cTn id="52" dur="1" fill="hold">
                                          <p:stCondLst>
                                            <p:cond delay="0"/>
                                          </p:stCondLst>
                                        </p:cTn>
                                        <p:tgtEl>
                                          <p:spTgt spid="51"/>
                                        </p:tgtEl>
                                        <p:attrNameLst>
                                          <p:attrName>style.visibility</p:attrName>
                                        </p:attrNameLst>
                                      </p:cBhvr>
                                      <p:to>
                                        <p:strVal val="visible"/>
                                      </p:to>
                                    </p:set>
                                    <p:anim calcmode="lin" valueType="num">
                                      <p:cBhvr>
                                        <p:cTn id="53" dur="500" fill="hold"/>
                                        <p:tgtEl>
                                          <p:spTgt spid="51"/>
                                        </p:tgtEl>
                                        <p:attrNameLst>
                                          <p:attrName>ppt_w</p:attrName>
                                        </p:attrNameLst>
                                      </p:cBhvr>
                                      <p:tavLst>
                                        <p:tav tm="0">
                                          <p:val>
                                            <p:fltVal val="0"/>
                                          </p:val>
                                        </p:tav>
                                        <p:tav tm="100000">
                                          <p:val>
                                            <p:strVal val="#ppt_w"/>
                                          </p:val>
                                        </p:tav>
                                      </p:tavLst>
                                    </p:anim>
                                    <p:anim calcmode="lin" valueType="num">
                                      <p:cBhvr>
                                        <p:cTn id="54" dur="500" fill="hold"/>
                                        <p:tgtEl>
                                          <p:spTgt spid="51"/>
                                        </p:tgtEl>
                                        <p:attrNameLst>
                                          <p:attrName>ppt_h</p:attrName>
                                        </p:attrNameLst>
                                      </p:cBhvr>
                                      <p:tavLst>
                                        <p:tav tm="0">
                                          <p:val>
                                            <p:fltVal val="0"/>
                                          </p:val>
                                        </p:tav>
                                        <p:tav tm="100000">
                                          <p:val>
                                            <p:strVal val="#ppt_h"/>
                                          </p:val>
                                        </p:tav>
                                      </p:tavLst>
                                    </p:anim>
                                    <p:animEffect transition="in" filter="fade">
                                      <p:cBhvr>
                                        <p:cTn id="55" dur="500"/>
                                        <p:tgtEl>
                                          <p:spTgt spid="51"/>
                                        </p:tgtEl>
                                      </p:cBhvr>
                                    </p:animEffect>
                                    <p:anim calcmode="lin" valueType="num">
                                      <p:cBhvr>
                                        <p:cTn id="56" dur="500" fill="hold"/>
                                        <p:tgtEl>
                                          <p:spTgt spid="51"/>
                                        </p:tgtEl>
                                        <p:attrNameLst>
                                          <p:attrName>ppt_x</p:attrName>
                                        </p:attrNameLst>
                                      </p:cBhvr>
                                      <p:tavLst>
                                        <p:tav tm="0">
                                          <p:val>
                                            <p:fltVal val="0.5"/>
                                          </p:val>
                                        </p:tav>
                                        <p:tav tm="100000">
                                          <p:val>
                                            <p:strVal val="#ppt_x"/>
                                          </p:val>
                                        </p:tav>
                                      </p:tavLst>
                                    </p:anim>
                                    <p:anim calcmode="lin" valueType="num">
                                      <p:cBhvr>
                                        <p:cTn id="57" dur="500" fill="hold"/>
                                        <p:tgtEl>
                                          <p:spTgt spid="51"/>
                                        </p:tgtEl>
                                        <p:attrNameLst>
                                          <p:attrName>ppt_y</p:attrName>
                                        </p:attrNameLst>
                                      </p:cBhvr>
                                      <p:tavLst>
                                        <p:tav tm="0">
                                          <p:val>
                                            <p:fltVal val="0.5"/>
                                          </p:val>
                                        </p:tav>
                                        <p:tav tm="100000">
                                          <p:val>
                                            <p:strVal val="#ppt_y"/>
                                          </p:val>
                                        </p:tav>
                                      </p:tavLst>
                                    </p:anim>
                                  </p:childTnLst>
                                </p:cTn>
                              </p:par>
                              <p:par>
                                <p:cTn id="58" presetID="53" presetClass="entr" presetSubtype="528" fill="hold" nodeType="withEffect">
                                  <p:stCondLst>
                                    <p:cond delay="0"/>
                                  </p:stCondLst>
                                  <p:childTnLst>
                                    <p:set>
                                      <p:cBhvr>
                                        <p:cTn id="59" dur="1" fill="hold">
                                          <p:stCondLst>
                                            <p:cond delay="0"/>
                                          </p:stCondLst>
                                        </p:cTn>
                                        <p:tgtEl>
                                          <p:spTgt spid="52"/>
                                        </p:tgtEl>
                                        <p:attrNameLst>
                                          <p:attrName>style.visibility</p:attrName>
                                        </p:attrNameLst>
                                      </p:cBhvr>
                                      <p:to>
                                        <p:strVal val="visible"/>
                                      </p:to>
                                    </p:set>
                                    <p:anim calcmode="lin" valueType="num">
                                      <p:cBhvr>
                                        <p:cTn id="60" dur="500" fill="hold"/>
                                        <p:tgtEl>
                                          <p:spTgt spid="52"/>
                                        </p:tgtEl>
                                        <p:attrNameLst>
                                          <p:attrName>ppt_w</p:attrName>
                                        </p:attrNameLst>
                                      </p:cBhvr>
                                      <p:tavLst>
                                        <p:tav tm="0">
                                          <p:val>
                                            <p:fltVal val="0"/>
                                          </p:val>
                                        </p:tav>
                                        <p:tav tm="100000">
                                          <p:val>
                                            <p:strVal val="#ppt_w"/>
                                          </p:val>
                                        </p:tav>
                                      </p:tavLst>
                                    </p:anim>
                                    <p:anim calcmode="lin" valueType="num">
                                      <p:cBhvr>
                                        <p:cTn id="61" dur="500" fill="hold"/>
                                        <p:tgtEl>
                                          <p:spTgt spid="52"/>
                                        </p:tgtEl>
                                        <p:attrNameLst>
                                          <p:attrName>ppt_h</p:attrName>
                                        </p:attrNameLst>
                                      </p:cBhvr>
                                      <p:tavLst>
                                        <p:tav tm="0">
                                          <p:val>
                                            <p:fltVal val="0"/>
                                          </p:val>
                                        </p:tav>
                                        <p:tav tm="100000">
                                          <p:val>
                                            <p:strVal val="#ppt_h"/>
                                          </p:val>
                                        </p:tav>
                                      </p:tavLst>
                                    </p:anim>
                                    <p:animEffect transition="in" filter="fade">
                                      <p:cBhvr>
                                        <p:cTn id="62" dur="500"/>
                                        <p:tgtEl>
                                          <p:spTgt spid="52"/>
                                        </p:tgtEl>
                                      </p:cBhvr>
                                    </p:animEffect>
                                    <p:anim calcmode="lin" valueType="num">
                                      <p:cBhvr>
                                        <p:cTn id="63" dur="500" fill="hold"/>
                                        <p:tgtEl>
                                          <p:spTgt spid="52"/>
                                        </p:tgtEl>
                                        <p:attrNameLst>
                                          <p:attrName>ppt_x</p:attrName>
                                        </p:attrNameLst>
                                      </p:cBhvr>
                                      <p:tavLst>
                                        <p:tav tm="0">
                                          <p:val>
                                            <p:fltVal val="0.5"/>
                                          </p:val>
                                        </p:tav>
                                        <p:tav tm="100000">
                                          <p:val>
                                            <p:strVal val="#ppt_x"/>
                                          </p:val>
                                        </p:tav>
                                      </p:tavLst>
                                    </p:anim>
                                    <p:anim calcmode="lin" valueType="num">
                                      <p:cBhvr>
                                        <p:cTn id="64" dur="500" fill="hold"/>
                                        <p:tgtEl>
                                          <p:spTgt spid="52"/>
                                        </p:tgtEl>
                                        <p:attrNameLst>
                                          <p:attrName>ppt_y</p:attrName>
                                        </p:attrNameLst>
                                      </p:cBhvr>
                                      <p:tavLst>
                                        <p:tav tm="0">
                                          <p:val>
                                            <p:fltVal val="0.5"/>
                                          </p:val>
                                        </p:tav>
                                        <p:tav tm="100000">
                                          <p:val>
                                            <p:strVal val="#ppt_y"/>
                                          </p:val>
                                        </p:tav>
                                      </p:tavLst>
                                    </p:anim>
                                  </p:childTnLst>
                                </p:cTn>
                              </p:par>
                              <p:par>
                                <p:cTn id="65" presetID="53" presetClass="entr" presetSubtype="528" fill="hold" nodeType="withEffect">
                                  <p:stCondLst>
                                    <p:cond delay="0"/>
                                  </p:stCondLst>
                                  <p:childTnLst>
                                    <p:set>
                                      <p:cBhvr>
                                        <p:cTn id="66" dur="1" fill="hold">
                                          <p:stCondLst>
                                            <p:cond delay="0"/>
                                          </p:stCondLst>
                                        </p:cTn>
                                        <p:tgtEl>
                                          <p:spTgt spid="54"/>
                                        </p:tgtEl>
                                        <p:attrNameLst>
                                          <p:attrName>style.visibility</p:attrName>
                                        </p:attrNameLst>
                                      </p:cBhvr>
                                      <p:to>
                                        <p:strVal val="visible"/>
                                      </p:to>
                                    </p:set>
                                    <p:anim calcmode="lin" valueType="num">
                                      <p:cBhvr>
                                        <p:cTn id="67" dur="500" fill="hold"/>
                                        <p:tgtEl>
                                          <p:spTgt spid="54"/>
                                        </p:tgtEl>
                                        <p:attrNameLst>
                                          <p:attrName>ppt_w</p:attrName>
                                        </p:attrNameLst>
                                      </p:cBhvr>
                                      <p:tavLst>
                                        <p:tav tm="0">
                                          <p:val>
                                            <p:fltVal val="0"/>
                                          </p:val>
                                        </p:tav>
                                        <p:tav tm="100000">
                                          <p:val>
                                            <p:strVal val="#ppt_w"/>
                                          </p:val>
                                        </p:tav>
                                      </p:tavLst>
                                    </p:anim>
                                    <p:anim calcmode="lin" valueType="num">
                                      <p:cBhvr>
                                        <p:cTn id="68" dur="500" fill="hold"/>
                                        <p:tgtEl>
                                          <p:spTgt spid="54"/>
                                        </p:tgtEl>
                                        <p:attrNameLst>
                                          <p:attrName>ppt_h</p:attrName>
                                        </p:attrNameLst>
                                      </p:cBhvr>
                                      <p:tavLst>
                                        <p:tav tm="0">
                                          <p:val>
                                            <p:fltVal val="0"/>
                                          </p:val>
                                        </p:tav>
                                        <p:tav tm="100000">
                                          <p:val>
                                            <p:strVal val="#ppt_h"/>
                                          </p:val>
                                        </p:tav>
                                      </p:tavLst>
                                    </p:anim>
                                    <p:animEffect transition="in" filter="fade">
                                      <p:cBhvr>
                                        <p:cTn id="69" dur="500"/>
                                        <p:tgtEl>
                                          <p:spTgt spid="54"/>
                                        </p:tgtEl>
                                      </p:cBhvr>
                                    </p:animEffect>
                                    <p:anim calcmode="lin" valueType="num">
                                      <p:cBhvr>
                                        <p:cTn id="70" dur="500" fill="hold"/>
                                        <p:tgtEl>
                                          <p:spTgt spid="54"/>
                                        </p:tgtEl>
                                        <p:attrNameLst>
                                          <p:attrName>ppt_x</p:attrName>
                                        </p:attrNameLst>
                                      </p:cBhvr>
                                      <p:tavLst>
                                        <p:tav tm="0">
                                          <p:val>
                                            <p:fltVal val="0.5"/>
                                          </p:val>
                                        </p:tav>
                                        <p:tav tm="100000">
                                          <p:val>
                                            <p:strVal val="#ppt_x"/>
                                          </p:val>
                                        </p:tav>
                                      </p:tavLst>
                                    </p:anim>
                                    <p:anim calcmode="lin" valueType="num">
                                      <p:cBhvr>
                                        <p:cTn id="71" dur="500" fill="hold"/>
                                        <p:tgtEl>
                                          <p:spTgt spid="54"/>
                                        </p:tgtEl>
                                        <p:attrNameLst>
                                          <p:attrName>ppt_y</p:attrName>
                                        </p:attrNameLst>
                                      </p:cBhvr>
                                      <p:tavLst>
                                        <p:tav tm="0">
                                          <p:val>
                                            <p:fltVal val="0.5"/>
                                          </p:val>
                                        </p:tav>
                                        <p:tav tm="100000">
                                          <p:val>
                                            <p:strVal val="#ppt_y"/>
                                          </p:val>
                                        </p:tav>
                                      </p:tavLst>
                                    </p:anim>
                                  </p:childTnLst>
                                </p:cTn>
                              </p:par>
                              <p:par>
                                <p:cTn id="72" presetID="53" presetClass="entr" presetSubtype="528" fill="hold" nodeType="withEffect">
                                  <p:stCondLst>
                                    <p:cond delay="0"/>
                                  </p:stCondLst>
                                  <p:childTnLst>
                                    <p:set>
                                      <p:cBhvr>
                                        <p:cTn id="73" dur="1" fill="hold">
                                          <p:stCondLst>
                                            <p:cond delay="0"/>
                                          </p:stCondLst>
                                        </p:cTn>
                                        <p:tgtEl>
                                          <p:spTgt spid="56"/>
                                        </p:tgtEl>
                                        <p:attrNameLst>
                                          <p:attrName>style.visibility</p:attrName>
                                        </p:attrNameLst>
                                      </p:cBhvr>
                                      <p:to>
                                        <p:strVal val="visible"/>
                                      </p:to>
                                    </p:set>
                                    <p:anim calcmode="lin" valueType="num">
                                      <p:cBhvr>
                                        <p:cTn id="74" dur="500" fill="hold"/>
                                        <p:tgtEl>
                                          <p:spTgt spid="56"/>
                                        </p:tgtEl>
                                        <p:attrNameLst>
                                          <p:attrName>ppt_w</p:attrName>
                                        </p:attrNameLst>
                                      </p:cBhvr>
                                      <p:tavLst>
                                        <p:tav tm="0">
                                          <p:val>
                                            <p:fltVal val="0"/>
                                          </p:val>
                                        </p:tav>
                                        <p:tav tm="100000">
                                          <p:val>
                                            <p:strVal val="#ppt_w"/>
                                          </p:val>
                                        </p:tav>
                                      </p:tavLst>
                                    </p:anim>
                                    <p:anim calcmode="lin" valueType="num">
                                      <p:cBhvr>
                                        <p:cTn id="75" dur="500" fill="hold"/>
                                        <p:tgtEl>
                                          <p:spTgt spid="56"/>
                                        </p:tgtEl>
                                        <p:attrNameLst>
                                          <p:attrName>ppt_h</p:attrName>
                                        </p:attrNameLst>
                                      </p:cBhvr>
                                      <p:tavLst>
                                        <p:tav tm="0">
                                          <p:val>
                                            <p:fltVal val="0"/>
                                          </p:val>
                                        </p:tav>
                                        <p:tav tm="100000">
                                          <p:val>
                                            <p:strVal val="#ppt_h"/>
                                          </p:val>
                                        </p:tav>
                                      </p:tavLst>
                                    </p:anim>
                                    <p:animEffect transition="in" filter="fade">
                                      <p:cBhvr>
                                        <p:cTn id="76" dur="500"/>
                                        <p:tgtEl>
                                          <p:spTgt spid="56"/>
                                        </p:tgtEl>
                                      </p:cBhvr>
                                    </p:animEffect>
                                    <p:anim calcmode="lin" valueType="num">
                                      <p:cBhvr>
                                        <p:cTn id="77" dur="500" fill="hold"/>
                                        <p:tgtEl>
                                          <p:spTgt spid="56"/>
                                        </p:tgtEl>
                                        <p:attrNameLst>
                                          <p:attrName>ppt_x</p:attrName>
                                        </p:attrNameLst>
                                      </p:cBhvr>
                                      <p:tavLst>
                                        <p:tav tm="0">
                                          <p:val>
                                            <p:fltVal val="0.5"/>
                                          </p:val>
                                        </p:tav>
                                        <p:tav tm="100000">
                                          <p:val>
                                            <p:strVal val="#ppt_x"/>
                                          </p:val>
                                        </p:tav>
                                      </p:tavLst>
                                    </p:anim>
                                    <p:anim calcmode="lin" valueType="num">
                                      <p:cBhvr>
                                        <p:cTn id="78" dur="500" fill="hold"/>
                                        <p:tgtEl>
                                          <p:spTgt spid="56"/>
                                        </p:tgtEl>
                                        <p:attrNameLst>
                                          <p:attrName>ppt_y</p:attrName>
                                        </p:attrNameLst>
                                      </p:cBhvr>
                                      <p:tavLst>
                                        <p:tav tm="0">
                                          <p:val>
                                            <p:fltVal val="0.5"/>
                                          </p:val>
                                        </p:tav>
                                        <p:tav tm="100000">
                                          <p:val>
                                            <p:strVal val="#ppt_y"/>
                                          </p:val>
                                        </p:tav>
                                      </p:tavLst>
                                    </p:anim>
                                  </p:childTnLst>
                                </p:cTn>
                              </p:par>
                            </p:childTnLst>
                          </p:cTn>
                        </p:par>
                        <p:par>
                          <p:cTn id="79" fill="hold">
                            <p:stCondLst>
                              <p:cond delay="1000"/>
                            </p:stCondLst>
                            <p:childTnLst>
                              <p:par>
                                <p:cTn id="80" presetID="14" presetClass="entr" presetSubtype="10" fill="hold" grpId="0" nodeType="afterEffect">
                                  <p:stCondLst>
                                    <p:cond delay="0"/>
                                  </p:stCondLst>
                                  <p:iterate type="lt">
                                    <p:tmPct val="10000"/>
                                  </p:iterate>
                                  <p:childTnLst>
                                    <p:set>
                                      <p:cBhvr>
                                        <p:cTn id="81" dur="1" fill="hold">
                                          <p:stCondLst>
                                            <p:cond delay="0"/>
                                          </p:stCondLst>
                                        </p:cTn>
                                        <p:tgtEl>
                                          <p:spTgt spid="3"/>
                                        </p:tgtEl>
                                        <p:attrNameLst>
                                          <p:attrName>style.visibility</p:attrName>
                                        </p:attrNameLst>
                                      </p:cBhvr>
                                      <p:to>
                                        <p:strVal val="visible"/>
                                      </p:to>
                                    </p:set>
                                    <p:animEffect transition="in" filter="randombar(horizontal)">
                                      <p:cBhvr>
                                        <p:cTn id="8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0" y="5467610"/>
            <a:ext cx="12192000" cy="16937"/>
            <a:chOff x="0" y="3428999"/>
            <a:chExt cx="12192000" cy="16937"/>
          </a:xfrm>
        </p:grpSpPr>
        <p:cxnSp>
          <p:nvCxnSpPr>
            <p:cNvPr id="21" name="直接连接符 20"/>
            <p:cNvCxnSpPr/>
            <p:nvPr/>
          </p:nvCxnSpPr>
          <p:spPr>
            <a:xfrm>
              <a:off x="0" y="3445936"/>
              <a:ext cx="1219200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0" y="3428999"/>
              <a:ext cx="12192000" cy="0"/>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grpSp>
      <p:grpSp>
        <p:nvGrpSpPr>
          <p:cNvPr id="17" name="组合 16"/>
          <p:cNvGrpSpPr/>
          <p:nvPr/>
        </p:nvGrpSpPr>
        <p:grpSpPr>
          <a:xfrm>
            <a:off x="0" y="2042961"/>
            <a:ext cx="12192000" cy="16937"/>
            <a:chOff x="0" y="3428999"/>
            <a:chExt cx="12192000" cy="16937"/>
          </a:xfrm>
        </p:grpSpPr>
        <p:cxnSp>
          <p:nvCxnSpPr>
            <p:cNvPr id="18" name="直接连接符 17"/>
            <p:cNvCxnSpPr/>
            <p:nvPr/>
          </p:nvCxnSpPr>
          <p:spPr>
            <a:xfrm>
              <a:off x="0" y="3445936"/>
              <a:ext cx="1219200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0" y="3428999"/>
              <a:ext cx="12192000" cy="0"/>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grpSp>
      <p:sp>
        <p:nvSpPr>
          <p:cNvPr id="10" name="矩形 9"/>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3 </a:t>
            </a:r>
            <a:r>
              <a:rPr lang="zh-CN" altLang="en-US" sz="3600" b="1" dirty="0" smtClean="0">
                <a:solidFill>
                  <a:srgbClr val="FFFFFF"/>
                </a:solidFill>
                <a:latin typeface="+mn-ea"/>
                <a:cs typeface="+mn-ea"/>
              </a:rPr>
              <a:t>项目成果展示</a:t>
            </a:r>
            <a:endParaRPr lang="zh-CN" altLang="en-US" sz="3600" b="1" dirty="0">
              <a:solidFill>
                <a:srgbClr val="FFFFFF"/>
              </a:solidFill>
              <a:latin typeface="+mn-ea"/>
              <a:cs typeface="+mn-ea"/>
            </a:endParaRPr>
          </a:p>
        </p:txBody>
      </p:sp>
      <p:sp>
        <p:nvSpPr>
          <p:cNvPr id="6" name="圆角矩形 5"/>
          <p:cNvSpPr/>
          <p:nvPr/>
        </p:nvSpPr>
        <p:spPr>
          <a:xfrm>
            <a:off x="158986" y="1742217"/>
            <a:ext cx="2714400" cy="3960000"/>
          </a:xfrm>
          <a:prstGeom prst="roundRect">
            <a:avLst>
              <a:gd name="adj" fmla="val 2878"/>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endParaRPr>
          </a:p>
        </p:txBody>
      </p:sp>
      <p:sp>
        <p:nvSpPr>
          <p:cNvPr id="27" name="文本框 26"/>
          <p:cNvSpPr txBox="1"/>
          <p:nvPr/>
        </p:nvSpPr>
        <p:spPr>
          <a:xfrm>
            <a:off x="648586" y="2059898"/>
            <a:ext cx="1735199" cy="923328"/>
          </a:xfrm>
          <a:prstGeom prst="rect">
            <a:avLst/>
          </a:prstGeom>
          <a:noFill/>
        </p:spPr>
        <p:txBody>
          <a:bodyPr wrap="square" lIns="91438" tIns="45719" rIns="91438" bIns="45719" rtlCol="0">
            <a:spAutoFit/>
          </a:bodyPr>
          <a:lstStyle/>
          <a:p>
            <a:pPr algn="ctr"/>
            <a:r>
              <a:rPr lang="en-US" altLang="zh-CN" sz="5400" dirty="0">
                <a:solidFill>
                  <a:srgbClr val="87B0C7"/>
                </a:solidFill>
                <a:latin typeface="+mj-lt"/>
                <a:cs typeface="+mn-ea"/>
              </a:rPr>
              <a:t>85%</a:t>
            </a:r>
            <a:endParaRPr lang="zh-CN" altLang="en-US" sz="5400" dirty="0">
              <a:solidFill>
                <a:srgbClr val="87B0C7"/>
              </a:solidFill>
              <a:latin typeface="+mj-lt"/>
              <a:cs typeface="+mn-ea"/>
            </a:endParaRPr>
          </a:p>
        </p:txBody>
      </p:sp>
      <p:sp>
        <p:nvSpPr>
          <p:cNvPr id="28" name="文本框 27"/>
          <p:cNvSpPr txBox="1"/>
          <p:nvPr/>
        </p:nvSpPr>
        <p:spPr>
          <a:xfrm>
            <a:off x="648585" y="3110384"/>
            <a:ext cx="1735199" cy="461663"/>
          </a:xfrm>
          <a:prstGeom prst="rect">
            <a:avLst/>
          </a:prstGeom>
          <a:noFill/>
        </p:spPr>
        <p:txBody>
          <a:bodyPr wrap="square" lIns="91438" tIns="45719" rIns="91438" bIns="45719" rtlCol="0">
            <a:spAutoFit/>
          </a:bodyPr>
          <a:lstStyle/>
          <a:p>
            <a:pPr algn="ctr"/>
            <a:r>
              <a:rPr lang="en-US" altLang="zh-CN" sz="2400" dirty="0">
                <a:solidFill>
                  <a:srgbClr val="87B0C7"/>
                </a:solidFill>
                <a:latin typeface="HelveticaNeueLT Pro 67 MdCn" panose="020B0606030502030204" pitchFamily="34" charset="0"/>
                <a:cs typeface="+mn-ea"/>
              </a:rPr>
              <a:t>From </a:t>
            </a:r>
            <a:r>
              <a:rPr lang="en-US" altLang="zh-CN" sz="2400" dirty="0" smtClean="0">
                <a:solidFill>
                  <a:srgbClr val="87B0C7"/>
                </a:solidFill>
                <a:latin typeface="HelveticaNeueLT Pro 67 MdCn" panose="020B0606030502030204" pitchFamily="34" charset="0"/>
                <a:cs typeface="+mn-ea"/>
              </a:rPr>
              <a:t>2016</a:t>
            </a:r>
            <a:endParaRPr lang="zh-CN" altLang="en-US" sz="2400" dirty="0">
              <a:solidFill>
                <a:srgbClr val="87B0C7"/>
              </a:solidFill>
              <a:latin typeface="HelveticaNeueLT Pro 67 MdCn" panose="020B0606030502030204" pitchFamily="34" charset="0"/>
              <a:cs typeface="+mn-ea"/>
            </a:endParaRPr>
          </a:p>
        </p:txBody>
      </p:sp>
      <p:sp>
        <p:nvSpPr>
          <p:cNvPr id="29" name="矩形 55"/>
          <p:cNvSpPr/>
          <p:nvPr/>
        </p:nvSpPr>
        <p:spPr>
          <a:xfrm>
            <a:off x="416532" y="3722216"/>
            <a:ext cx="2199307" cy="314058"/>
          </a:xfrm>
          <a:prstGeom prst="rect">
            <a:avLst/>
          </a:prstGeom>
        </p:spPr>
        <p:txBody>
          <a:bodyPr wrap="square" lIns="91438" tIns="45719" rIns="91438" bIns="45719">
            <a:spAutoFit/>
          </a:bodyPr>
          <a:lstStyle/>
          <a:p>
            <a:pPr algn="ctr">
              <a:lnSpc>
                <a:spcPct val="150000"/>
              </a:lnSpc>
            </a:pPr>
            <a:r>
              <a:rPr lang="zh-CN" altLang="en-US" sz="1100" dirty="0" smtClean="0">
                <a:solidFill>
                  <a:srgbClr val="87B0C7"/>
                </a:solidFill>
                <a:latin typeface="+mj-lt"/>
                <a:cs typeface="+mn-ea"/>
              </a:rPr>
              <a:t>字典展示</a:t>
            </a:r>
            <a:endParaRPr lang="zh-CN" altLang="zh-CN" sz="1100" dirty="0">
              <a:solidFill>
                <a:srgbClr val="87B0C7"/>
              </a:solidFill>
              <a:latin typeface="+mj-lt"/>
              <a:cs typeface="+mn-ea"/>
            </a:endParaRPr>
          </a:p>
        </p:txBody>
      </p:sp>
      <p:cxnSp>
        <p:nvCxnSpPr>
          <p:cNvPr id="30" name="直接连接符 29"/>
          <p:cNvCxnSpPr/>
          <p:nvPr/>
        </p:nvCxnSpPr>
        <p:spPr>
          <a:xfrm>
            <a:off x="691479" y="2983226"/>
            <a:ext cx="1287288"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4"/>
          </p:nvPr>
        </p:nvSpPr>
        <p:spPr/>
        <p:txBody>
          <a:bodyPr/>
          <a:lstStyle/>
          <a:p>
            <a:fld id="{D2E042B1-D278-4E51-A271-6D683C342161}" type="slidenum">
              <a:rPr lang="zh-CN" altLang="en-US" smtClean="0">
                <a:cs typeface="+mn-ea"/>
              </a:rPr>
              <a:pPr/>
              <a:t>20</a:t>
            </a:fld>
            <a:endParaRPr lang="zh-CN" altLang="en-US">
              <a:cs typeface="+mn-ea"/>
            </a:endParaRPr>
          </a:p>
        </p:txBody>
      </p:sp>
      <p:sp>
        <p:nvSpPr>
          <p:cNvPr id="24" name="文本框 23"/>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25" name="图片 24"/>
          <p:cNvPicPr>
            <a:picLocks noChangeAspect="1"/>
          </p:cNvPicPr>
          <p:nvPr/>
        </p:nvPicPr>
        <p:blipFill>
          <a:blip r:embed="rId4"/>
          <a:stretch>
            <a:fillRect/>
          </a:stretch>
        </p:blipFill>
        <p:spPr>
          <a:xfrm>
            <a:off x="3585250" y="1338752"/>
            <a:ext cx="6343015" cy="4466590"/>
          </a:xfrm>
          <a:prstGeom prst="rect">
            <a:avLst/>
          </a:prstGeom>
        </p:spPr>
      </p:pic>
    </p:spTree>
    <p:extLst>
      <p:ext uri="{BB962C8B-B14F-4D97-AF65-F5344CB8AC3E}">
        <p14:creationId xmlns:p14="http://schemas.microsoft.com/office/powerpoint/2010/main" val="178139048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par>
                              <p:cTn id="11" fill="hold">
                                <p:stCondLst>
                                  <p:cond delay="500"/>
                                </p:stCondLst>
                                <p:childTnLst>
                                  <p:par>
                                    <p:cTn id="12" presetID="2" presetClass="entr" presetSubtype="4" accel="50000" fill="hold" grpId="0" nodeType="afterEffect" p14:presetBounceEnd="50000">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14:bounceEnd="50000">
                                          <p:cBhvr additive="base">
                                            <p:cTn id="14" dur="10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5" dur="1000" fill="hold"/>
                                            <p:tgtEl>
                                              <p:spTgt spid="6"/>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randombar(horizontal)">
                                          <p:cBhvr>
                                            <p:cTn id="19" dur="500"/>
                                            <p:tgtEl>
                                              <p:spTgt spid="29"/>
                                            </p:tgtEl>
                                          </p:cBhvr>
                                        </p:animEffect>
                                      </p:childTnLst>
                                    </p:cTn>
                                  </p:par>
                                  <p:par>
                                    <p:cTn id="20" presetID="14" presetClass="entr" presetSubtype="10"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randombar(horizontal)">
                                          <p:cBhvr>
                                            <p:cTn id="22" dur="500"/>
                                            <p:tgtEl>
                                              <p:spTgt spid="30"/>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randombar(horizontal)">
                                          <p:cBhvr>
                                            <p:cTn id="25" dur="500"/>
                                            <p:tgtEl>
                                              <p:spTgt spid="28"/>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randombar(horizontal)">
                                          <p:cBhvr>
                                            <p:cTn id="28" dur="500"/>
                                            <p:tgtEl>
                                              <p:spTgt spid="27"/>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p:bldP spid="28" grpId="0"/>
          <p:bldP spid="29" grpId="0"/>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par>
                              <p:cTn id="11" fill="hold">
                                <p:stCondLst>
                                  <p:cond delay="500"/>
                                </p:stCondLst>
                                <p:childTnLst>
                                  <p:par>
                                    <p:cTn id="12" presetID="2" presetClass="entr" presetSubtype="4" accel="5000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1000" fill="hold"/>
                                            <p:tgtEl>
                                              <p:spTgt spid="6"/>
                                            </p:tgtEl>
                                            <p:attrNameLst>
                                              <p:attrName>ppt_x</p:attrName>
                                            </p:attrNameLst>
                                          </p:cBhvr>
                                          <p:tavLst>
                                            <p:tav tm="0">
                                              <p:val>
                                                <p:strVal val="#ppt_x"/>
                                              </p:val>
                                            </p:tav>
                                            <p:tav tm="100000">
                                              <p:val>
                                                <p:strVal val="#ppt_x"/>
                                              </p:val>
                                            </p:tav>
                                          </p:tavLst>
                                        </p:anim>
                                        <p:anim calcmode="lin" valueType="num">
                                          <p:cBhvr additive="base">
                                            <p:cTn id="15" dur="1000" fill="hold"/>
                                            <p:tgtEl>
                                              <p:spTgt spid="6"/>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randombar(horizontal)">
                                          <p:cBhvr>
                                            <p:cTn id="19" dur="500"/>
                                            <p:tgtEl>
                                              <p:spTgt spid="29"/>
                                            </p:tgtEl>
                                          </p:cBhvr>
                                        </p:animEffect>
                                      </p:childTnLst>
                                    </p:cTn>
                                  </p:par>
                                  <p:par>
                                    <p:cTn id="20" presetID="14" presetClass="entr" presetSubtype="10"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randombar(horizontal)">
                                          <p:cBhvr>
                                            <p:cTn id="22" dur="500"/>
                                            <p:tgtEl>
                                              <p:spTgt spid="30"/>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randombar(horizontal)">
                                          <p:cBhvr>
                                            <p:cTn id="25" dur="500"/>
                                            <p:tgtEl>
                                              <p:spTgt spid="28"/>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randombar(horizontal)">
                                          <p:cBhvr>
                                            <p:cTn id="28" dur="500"/>
                                            <p:tgtEl>
                                              <p:spTgt spid="27"/>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p:bldP spid="28" grpId="0"/>
          <p:bldP spid="29" grpId="0"/>
          <p:bldP spid="24"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D2E042B1-D278-4E51-A271-6D683C342161}" type="slidenum">
              <a:rPr lang="zh-CN" altLang="en-US" smtClean="0"/>
              <a:pPr/>
              <a:t>21</a:t>
            </a:fld>
            <a:endParaRPr lang="zh-CN" altLang="en-US"/>
          </a:p>
        </p:txBody>
      </p:sp>
      <p:grpSp>
        <p:nvGrpSpPr>
          <p:cNvPr id="3" name="组合 2"/>
          <p:cNvGrpSpPr/>
          <p:nvPr/>
        </p:nvGrpSpPr>
        <p:grpSpPr>
          <a:xfrm>
            <a:off x="583746" y="1680092"/>
            <a:ext cx="415925" cy="666751"/>
            <a:chOff x="6036220" y="3933130"/>
            <a:chExt cx="311944" cy="500063"/>
          </a:xfrm>
          <a:solidFill>
            <a:schemeClr val="bg1"/>
          </a:solidFill>
        </p:grpSpPr>
        <p:sp>
          <p:nvSpPr>
            <p:cNvPr id="4" name="Freeform 193"/>
            <p:cNvSpPr/>
            <p:nvPr/>
          </p:nvSpPr>
          <p:spPr bwMode="auto">
            <a:xfrm>
              <a:off x="6036220" y="4330799"/>
              <a:ext cx="86916" cy="102394"/>
            </a:xfrm>
            <a:custGeom>
              <a:avLst/>
              <a:gdLst>
                <a:gd name="T0" fmla="*/ 35 w 62"/>
                <a:gd name="T1" fmla="*/ 0 h 72"/>
                <a:gd name="T2" fmla="*/ 26 w 62"/>
                <a:gd name="T3" fmla="*/ 16 h 72"/>
                <a:gd name="T4" fmla="*/ 20 w 62"/>
                <a:gd name="T5" fmla="*/ 63 h 72"/>
                <a:gd name="T6" fmla="*/ 52 w 62"/>
                <a:gd name="T7" fmla="*/ 61 h 72"/>
                <a:gd name="T8" fmla="*/ 44 w 62"/>
                <a:gd name="T9" fmla="*/ 17 h 72"/>
                <a:gd name="T10" fmla="*/ 35 w 62"/>
                <a:gd name="T11" fmla="*/ 0 h 72"/>
              </a:gdLst>
              <a:ahLst/>
              <a:cxnLst>
                <a:cxn ang="0">
                  <a:pos x="T0" y="T1"/>
                </a:cxn>
                <a:cxn ang="0">
                  <a:pos x="T2" y="T3"/>
                </a:cxn>
                <a:cxn ang="0">
                  <a:pos x="T4" y="T5"/>
                </a:cxn>
                <a:cxn ang="0">
                  <a:pos x="T6" y="T7"/>
                </a:cxn>
                <a:cxn ang="0">
                  <a:pos x="T8" y="T9"/>
                </a:cxn>
                <a:cxn ang="0">
                  <a:pos x="T10" y="T11"/>
                </a:cxn>
              </a:cxnLst>
              <a:rect l="0" t="0" r="r" b="b"/>
              <a:pathLst>
                <a:path w="62" h="72">
                  <a:moveTo>
                    <a:pt x="35" y="0"/>
                  </a:moveTo>
                  <a:cubicBezTo>
                    <a:pt x="35" y="0"/>
                    <a:pt x="31" y="10"/>
                    <a:pt x="26" y="16"/>
                  </a:cubicBezTo>
                  <a:cubicBezTo>
                    <a:pt x="21" y="22"/>
                    <a:pt x="0" y="45"/>
                    <a:pt x="20" y="63"/>
                  </a:cubicBezTo>
                  <a:cubicBezTo>
                    <a:pt x="30" y="72"/>
                    <a:pt x="45" y="71"/>
                    <a:pt x="52" y="61"/>
                  </a:cubicBezTo>
                  <a:cubicBezTo>
                    <a:pt x="60" y="52"/>
                    <a:pt x="62" y="36"/>
                    <a:pt x="44" y="17"/>
                  </a:cubicBezTo>
                  <a:cubicBezTo>
                    <a:pt x="38" y="10"/>
                    <a:pt x="35"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400">
                <a:solidFill>
                  <a:schemeClr val="bg1"/>
                </a:solidFill>
              </a:endParaRPr>
            </a:p>
          </p:txBody>
        </p:sp>
        <p:sp>
          <p:nvSpPr>
            <p:cNvPr id="5" name="Freeform 194"/>
            <p:cNvSpPr>
              <a:spLocks noEditPoints="1"/>
            </p:cNvSpPr>
            <p:nvPr/>
          </p:nvSpPr>
          <p:spPr bwMode="auto">
            <a:xfrm>
              <a:off x="6036220" y="3933130"/>
              <a:ext cx="311944" cy="377429"/>
            </a:xfrm>
            <a:custGeom>
              <a:avLst/>
              <a:gdLst>
                <a:gd name="T0" fmla="*/ 206 w 220"/>
                <a:gd name="T1" fmla="*/ 86 h 266"/>
                <a:gd name="T2" fmla="*/ 158 w 220"/>
                <a:gd name="T3" fmla="*/ 86 h 266"/>
                <a:gd name="T4" fmla="*/ 126 w 220"/>
                <a:gd name="T5" fmla="*/ 55 h 266"/>
                <a:gd name="T6" fmla="*/ 126 w 220"/>
                <a:gd name="T7" fmla="*/ 49 h 266"/>
                <a:gd name="T8" fmla="*/ 137 w 220"/>
                <a:gd name="T9" fmla="*/ 49 h 266"/>
                <a:gd name="T10" fmla="*/ 156 w 220"/>
                <a:gd name="T11" fmla="*/ 30 h 266"/>
                <a:gd name="T12" fmla="*/ 137 w 220"/>
                <a:gd name="T13" fmla="*/ 11 h 266"/>
                <a:gd name="T14" fmla="*/ 125 w 220"/>
                <a:gd name="T15" fmla="*/ 11 h 266"/>
                <a:gd name="T16" fmla="*/ 109 w 220"/>
                <a:gd name="T17" fmla="*/ 0 h 266"/>
                <a:gd name="T18" fmla="*/ 93 w 220"/>
                <a:gd name="T19" fmla="*/ 11 h 266"/>
                <a:gd name="T20" fmla="*/ 81 w 220"/>
                <a:gd name="T21" fmla="*/ 11 h 266"/>
                <a:gd name="T22" fmla="*/ 62 w 220"/>
                <a:gd name="T23" fmla="*/ 30 h 266"/>
                <a:gd name="T24" fmla="*/ 81 w 220"/>
                <a:gd name="T25" fmla="*/ 49 h 266"/>
                <a:gd name="T26" fmla="*/ 92 w 220"/>
                <a:gd name="T27" fmla="*/ 49 h 266"/>
                <a:gd name="T28" fmla="*/ 92 w 220"/>
                <a:gd name="T29" fmla="*/ 55 h 266"/>
                <a:gd name="T30" fmla="*/ 58 w 220"/>
                <a:gd name="T31" fmla="*/ 92 h 266"/>
                <a:gd name="T32" fmla="*/ 0 w 220"/>
                <a:gd name="T33" fmla="*/ 160 h 266"/>
                <a:gd name="T34" fmla="*/ 0 w 220"/>
                <a:gd name="T35" fmla="*/ 167 h 266"/>
                <a:gd name="T36" fmla="*/ 0 w 220"/>
                <a:gd name="T37" fmla="*/ 246 h 266"/>
                <a:gd name="T38" fmla="*/ 20 w 220"/>
                <a:gd name="T39" fmla="*/ 266 h 266"/>
                <a:gd name="T40" fmla="*/ 50 w 220"/>
                <a:gd name="T41" fmla="*/ 266 h 266"/>
                <a:gd name="T42" fmla="*/ 70 w 220"/>
                <a:gd name="T43" fmla="*/ 246 h 266"/>
                <a:gd name="T44" fmla="*/ 70 w 220"/>
                <a:gd name="T45" fmla="*/ 190 h 266"/>
                <a:gd name="T46" fmla="*/ 70 w 220"/>
                <a:gd name="T47" fmla="*/ 189 h 266"/>
                <a:gd name="T48" fmla="*/ 102 w 220"/>
                <a:gd name="T49" fmla="*/ 177 h 266"/>
                <a:gd name="T50" fmla="*/ 206 w 220"/>
                <a:gd name="T51" fmla="*/ 177 h 266"/>
                <a:gd name="T52" fmla="*/ 220 w 220"/>
                <a:gd name="T53" fmla="*/ 157 h 266"/>
                <a:gd name="T54" fmla="*/ 220 w 220"/>
                <a:gd name="T55" fmla="*/ 105 h 266"/>
                <a:gd name="T56" fmla="*/ 206 w 220"/>
                <a:gd name="T57" fmla="*/ 86 h 266"/>
                <a:gd name="T58" fmla="*/ 82 w 220"/>
                <a:gd name="T59" fmla="*/ 39 h 266"/>
                <a:gd name="T60" fmla="*/ 72 w 220"/>
                <a:gd name="T61" fmla="*/ 30 h 266"/>
                <a:gd name="T62" fmla="*/ 82 w 220"/>
                <a:gd name="T63" fmla="*/ 20 h 266"/>
                <a:gd name="T64" fmla="*/ 136 w 220"/>
                <a:gd name="T65" fmla="*/ 20 h 266"/>
                <a:gd name="T66" fmla="*/ 146 w 220"/>
                <a:gd name="T67" fmla="*/ 30 h 266"/>
                <a:gd name="T68" fmla="*/ 136 w 220"/>
                <a:gd name="T69" fmla="*/ 39 h 266"/>
                <a:gd name="T70" fmla="*/ 82 w 220"/>
                <a:gd name="T71" fmla="*/ 39 h 266"/>
                <a:gd name="T72" fmla="*/ 100 w 220"/>
                <a:gd name="T73" fmla="*/ 67 h 266"/>
                <a:gd name="T74" fmla="*/ 106 w 220"/>
                <a:gd name="T75" fmla="*/ 65 h 266"/>
                <a:gd name="T76" fmla="*/ 106 w 220"/>
                <a:gd name="T77" fmla="*/ 49 h 266"/>
                <a:gd name="T78" fmla="*/ 113 w 220"/>
                <a:gd name="T79" fmla="*/ 49 h 266"/>
                <a:gd name="T80" fmla="*/ 113 w 220"/>
                <a:gd name="T81" fmla="*/ 65 h 266"/>
                <a:gd name="T82" fmla="*/ 118 w 220"/>
                <a:gd name="T83" fmla="*/ 67 h 266"/>
                <a:gd name="T84" fmla="*/ 146 w 220"/>
                <a:gd name="T85" fmla="*/ 92 h 266"/>
                <a:gd name="T86" fmla="*/ 108 w 220"/>
                <a:gd name="T87" fmla="*/ 96 h 266"/>
                <a:gd name="T88" fmla="*/ 72 w 220"/>
                <a:gd name="T89" fmla="*/ 93 h 266"/>
                <a:gd name="T90" fmla="*/ 100 w 220"/>
                <a:gd name="T91" fmla="*/ 67 h 266"/>
                <a:gd name="T92" fmla="*/ 206 w 220"/>
                <a:gd name="T93" fmla="*/ 157 h 266"/>
                <a:gd name="T94" fmla="*/ 205 w 220"/>
                <a:gd name="T95" fmla="*/ 163 h 266"/>
                <a:gd name="T96" fmla="*/ 102 w 220"/>
                <a:gd name="T97" fmla="*/ 163 h 266"/>
                <a:gd name="T98" fmla="*/ 57 w 220"/>
                <a:gd name="T99" fmla="*/ 182 h 266"/>
                <a:gd name="T100" fmla="*/ 56 w 220"/>
                <a:gd name="T101" fmla="*/ 183 h 266"/>
                <a:gd name="T102" fmla="*/ 56 w 220"/>
                <a:gd name="T103" fmla="*/ 246 h 266"/>
                <a:gd name="T104" fmla="*/ 50 w 220"/>
                <a:gd name="T105" fmla="*/ 253 h 266"/>
                <a:gd name="T106" fmla="*/ 20 w 220"/>
                <a:gd name="T107" fmla="*/ 253 h 266"/>
                <a:gd name="T108" fmla="*/ 14 w 220"/>
                <a:gd name="T109" fmla="*/ 246 h 266"/>
                <a:gd name="T110" fmla="*/ 14 w 220"/>
                <a:gd name="T111" fmla="*/ 160 h 266"/>
                <a:gd name="T112" fmla="*/ 66 w 220"/>
                <a:gd name="T113" fmla="*/ 104 h 266"/>
                <a:gd name="T114" fmla="*/ 67 w 220"/>
                <a:gd name="T115" fmla="*/ 103 h 266"/>
                <a:gd name="T116" fmla="*/ 110 w 220"/>
                <a:gd name="T117" fmla="*/ 108 h 266"/>
                <a:gd name="T118" fmla="*/ 159 w 220"/>
                <a:gd name="T119" fmla="*/ 99 h 266"/>
                <a:gd name="T120" fmla="*/ 205 w 220"/>
                <a:gd name="T121" fmla="*/ 99 h 266"/>
                <a:gd name="T122" fmla="*/ 206 w 220"/>
                <a:gd name="T123" fmla="*/ 105 h 266"/>
                <a:gd name="T124" fmla="*/ 206 w 220"/>
                <a:gd name="T125" fmla="*/ 157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266">
                  <a:moveTo>
                    <a:pt x="206" y="86"/>
                  </a:moveTo>
                  <a:cubicBezTo>
                    <a:pt x="158" y="86"/>
                    <a:pt x="158" y="86"/>
                    <a:pt x="158" y="86"/>
                  </a:cubicBezTo>
                  <a:cubicBezTo>
                    <a:pt x="153" y="71"/>
                    <a:pt x="141" y="60"/>
                    <a:pt x="126" y="55"/>
                  </a:cubicBezTo>
                  <a:cubicBezTo>
                    <a:pt x="126" y="49"/>
                    <a:pt x="126" y="49"/>
                    <a:pt x="126" y="49"/>
                  </a:cubicBezTo>
                  <a:cubicBezTo>
                    <a:pt x="137" y="49"/>
                    <a:pt x="137" y="49"/>
                    <a:pt x="137" y="49"/>
                  </a:cubicBezTo>
                  <a:cubicBezTo>
                    <a:pt x="148" y="49"/>
                    <a:pt x="156" y="41"/>
                    <a:pt x="156" y="30"/>
                  </a:cubicBezTo>
                  <a:cubicBezTo>
                    <a:pt x="156" y="20"/>
                    <a:pt x="148" y="11"/>
                    <a:pt x="137" y="11"/>
                  </a:cubicBezTo>
                  <a:cubicBezTo>
                    <a:pt x="125" y="11"/>
                    <a:pt x="125" y="11"/>
                    <a:pt x="125" y="11"/>
                  </a:cubicBezTo>
                  <a:cubicBezTo>
                    <a:pt x="123" y="5"/>
                    <a:pt x="116" y="0"/>
                    <a:pt x="109" y="0"/>
                  </a:cubicBezTo>
                  <a:cubicBezTo>
                    <a:pt x="102" y="0"/>
                    <a:pt x="96" y="5"/>
                    <a:pt x="93" y="11"/>
                  </a:cubicBezTo>
                  <a:cubicBezTo>
                    <a:pt x="81" y="11"/>
                    <a:pt x="81" y="11"/>
                    <a:pt x="81" y="11"/>
                  </a:cubicBezTo>
                  <a:cubicBezTo>
                    <a:pt x="71" y="11"/>
                    <a:pt x="62" y="20"/>
                    <a:pt x="62" y="30"/>
                  </a:cubicBezTo>
                  <a:cubicBezTo>
                    <a:pt x="62" y="41"/>
                    <a:pt x="71" y="49"/>
                    <a:pt x="81" y="49"/>
                  </a:cubicBezTo>
                  <a:cubicBezTo>
                    <a:pt x="92" y="49"/>
                    <a:pt x="92" y="49"/>
                    <a:pt x="92" y="49"/>
                  </a:cubicBezTo>
                  <a:cubicBezTo>
                    <a:pt x="92" y="55"/>
                    <a:pt x="92" y="55"/>
                    <a:pt x="92" y="55"/>
                  </a:cubicBezTo>
                  <a:cubicBezTo>
                    <a:pt x="75" y="61"/>
                    <a:pt x="63" y="74"/>
                    <a:pt x="58" y="92"/>
                  </a:cubicBezTo>
                  <a:cubicBezTo>
                    <a:pt x="32" y="99"/>
                    <a:pt x="1" y="117"/>
                    <a:pt x="0" y="160"/>
                  </a:cubicBezTo>
                  <a:cubicBezTo>
                    <a:pt x="0" y="162"/>
                    <a:pt x="0" y="165"/>
                    <a:pt x="0" y="167"/>
                  </a:cubicBezTo>
                  <a:cubicBezTo>
                    <a:pt x="0" y="246"/>
                    <a:pt x="0" y="246"/>
                    <a:pt x="0" y="246"/>
                  </a:cubicBezTo>
                  <a:cubicBezTo>
                    <a:pt x="0" y="257"/>
                    <a:pt x="9" y="266"/>
                    <a:pt x="20" y="266"/>
                  </a:cubicBezTo>
                  <a:cubicBezTo>
                    <a:pt x="50" y="266"/>
                    <a:pt x="50" y="266"/>
                    <a:pt x="50" y="266"/>
                  </a:cubicBezTo>
                  <a:cubicBezTo>
                    <a:pt x="61" y="266"/>
                    <a:pt x="70" y="257"/>
                    <a:pt x="70" y="246"/>
                  </a:cubicBezTo>
                  <a:cubicBezTo>
                    <a:pt x="70" y="190"/>
                    <a:pt x="70" y="190"/>
                    <a:pt x="70" y="190"/>
                  </a:cubicBezTo>
                  <a:cubicBezTo>
                    <a:pt x="70" y="189"/>
                    <a:pt x="70" y="189"/>
                    <a:pt x="70" y="189"/>
                  </a:cubicBezTo>
                  <a:cubicBezTo>
                    <a:pt x="71" y="189"/>
                    <a:pt x="81" y="177"/>
                    <a:pt x="102" y="177"/>
                  </a:cubicBezTo>
                  <a:cubicBezTo>
                    <a:pt x="206" y="177"/>
                    <a:pt x="206" y="177"/>
                    <a:pt x="206" y="177"/>
                  </a:cubicBezTo>
                  <a:cubicBezTo>
                    <a:pt x="214" y="177"/>
                    <a:pt x="220" y="168"/>
                    <a:pt x="220" y="157"/>
                  </a:cubicBezTo>
                  <a:cubicBezTo>
                    <a:pt x="220" y="105"/>
                    <a:pt x="220" y="105"/>
                    <a:pt x="220" y="105"/>
                  </a:cubicBezTo>
                  <a:cubicBezTo>
                    <a:pt x="220" y="94"/>
                    <a:pt x="214" y="86"/>
                    <a:pt x="206" y="86"/>
                  </a:cubicBezTo>
                  <a:close/>
                  <a:moveTo>
                    <a:pt x="82" y="39"/>
                  </a:moveTo>
                  <a:cubicBezTo>
                    <a:pt x="77" y="39"/>
                    <a:pt x="72" y="35"/>
                    <a:pt x="72" y="30"/>
                  </a:cubicBezTo>
                  <a:cubicBezTo>
                    <a:pt x="72" y="24"/>
                    <a:pt x="77" y="20"/>
                    <a:pt x="82" y="20"/>
                  </a:cubicBezTo>
                  <a:cubicBezTo>
                    <a:pt x="136" y="20"/>
                    <a:pt x="136" y="20"/>
                    <a:pt x="136" y="20"/>
                  </a:cubicBezTo>
                  <a:cubicBezTo>
                    <a:pt x="142" y="20"/>
                    <a:pt x="146" y="24"/>
                    <a:pt x="146" y="30"/>
                  </a:cubicBezTo>
                  <a:cubicBezTo>
                    <a:pt x="146" y="35"/>
                    <a:pt x="142" y="39"/>
                    <a:pt x="136" y="39"/>
                  </a:cubicBezTo>
                  <a:lnTo>
                    <a:pt x="82" y="39"/>
                  </a:lnTo>
                  <a:close/>
                  <a:moveTo>
                    <a:pt x="100" y="67"/>
                  </a:moveTo>
                  <a:cubicBezTo>
                    <a:pt x="106" y="65"/>
                    <a:pt x="106" y="65"/>
                    <a:pt x="106" y="65"/>
                  </a:cubicBezTo>
                  <a:cubicBezTo>
                    <a:pt x="106" y="49"/>
                    <a:pt x="106" y="49"/>
                    <a:pt x="106" y="49"/>
                  </a:cubicBezTo>
                  <a:cubicBezTo>
                    <a:pt x="113" y="49"/>
                    <a:pt x="113" y="49"/>
                    <a:pt x="113" y="49"/>
                  </a:cubicBezTo>
                  <a:cubicBezTo>
                    <a:pt x="113" y="65"/>
                    <a:pt x="113" y="65"/>
                    <a:pt x="113" y="65"/>
                  </a:cubicBezTo>
                  <a:cubicBezTo>
                    <a:pt x="118" y="67"/>
                    <a:pt x="118" y="67"/>
                    <a:pt x="118" y="67"/>
                  </a:cubicBezTo>
                  <a:cubicBezTo>
                    <a:pt x="131" y="70"/>
                    <a:pt x="141" y="79"/>
                    <a:pt x="146" y="92"/>
                  </a:cubicBezTo>
                  <a:cubicBezTo>
                    <a:pt x="134" y="95"/>
                    <a:pt x="122" y="96"/>
                    <a:pt x="108" y="96"/>
                  </a:cubicBezTo>
                  <a:cubicBezTo>
                    <a:pt x="92" y="96"/>
                    <a:pt x="79" y="94"/>
                    <a:pt x="72" y="93"/>
                  </a:cubicBezTo>
                  <a:cubicBezTo>
                    <a:pt x="76" y="80"/>
                    <a:pt x="87" y="70"/>
                    <a:pt x="100" y="67"/>
                  </a:cubicBezTo>
                  <a:close/>
                  <a:moveTo>
                    <a:pt x="206" y="157"/>
                  </a:moveTo>
                  <a:cubicBezTo>
                    <a:pt x="206" y="160"/>
                    <a:pt x="205" y="162"/>
                    <a:pt x="205" y="163"/>
                  </a:cubicBezTo>
                  <a:cubicBezTo>
                    <a:pt x="102" y="163"/>
                    <a:pt x="102" y="163"/>
                    <a:pt x="102" y="163"/>
                  </a:cubicBezTo>
                  <a:cubicBezTo>
                    <a:pt x="73" y="163"/>
                    <a:pt x="58" y="181"/>
                    <a:pt x="57" y="182"/>
                  </a:cubicBezTo>
                  <a:cubicBezTo>
                    <a:pt x="56" y="183"/>
                    <a:pt x="56" y="183"/>
                    <a:pt x="56" y="183"/>
                  </a:cubicBezTo>
                  <a:cubicBezTo>
                    <a:pt x="56" y="246"/>
                    <a:pt x="56" y="246"/>
                    <a:pt x="56" y="246"/>
                  </a:cubicBezTo>
                  <a:cubicBezTo>
                    <a:pt x="56" y="250"/>
                    <a:pt x="54" y="253"/>
                    <a:pt x="50" y="253"/>
                  </a:cubicBezTo>
                  <a:cubicBezTo>
                    <a:pt x="20" y="253"/>
                    <a:pt x="20" y="253"/>
                    <a:pt x="20" y="253"/>
                  </a:cubicBezTo>
                  <a:cubicBezTo>
                    <a:pt x="17" y="253"/>
                    <a:pt x="14" y="250"/>
                    <a:pt x="14" y="246"/>
                  </a:cubicBezTo>
                  <a:cubicBezTo>
                    <a:pt x="14" y="217"/>
                    <a:pt x="14" y="162"/>
                    <a:pt x="14" y="160"/>
                  </a:cubicBezTo>
                  <a:cubicBezTo>
                    <a:pt x="15" y="131"/>
                    <a:pt x="32" y="112"/>
                    <a:pt x="66" y="104"/>
                  </a:cubicBezTo>
                  <a:cubicBezTo>
                    <a:pt x="67" y="103"/>
                    <a:pt x="67" y="103"/>
                    <a:pt x="67" y="103"/>
                  </a:cubicBezTo>
                  <a:cubicBezTo>
                    <a:pt x="82" y="106"/>
                    <a:pt x="97" y="108"/>
                    <a:pt x="110" y="108"/>
                  </a:cubicBezTo>
                  <a:cubicBezTo>
                    <a:pt x="138" y="108"/>
                    <a:pt x="155" y="101"/>
                    <a:pt x="159" y="99"/>
                  </a:cubicBezTo>
                  <a:cubicBezTo>
                    <a:pt x="205" y="99"/>
                    <a:pt x="205" y="99"/>
                    <a:pt x="205" y="99"/>
                  </a:cubicBezTo>
                  <a:cubicBezTo>
                    <a:pt x="205" y="100"/>
                    <a:pt x="206" y="102"/>
                    <a:pt x="206" y="105"/>
                  </a:cubicBezTo>
                  <a:lnTo>
                    <a:pt x="206" y="1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400">
                <a:solidFill>
                  <a:schemeClr val="bg1"/>
                </a:solidFill>
              </a:endParaRPr>
            </a:p>
          </p:txBody>
        </p:sp>
      </p:grpSp>
      <p:grpSp>
        <p:nvGrpSpPr>
          <p:cNvPr id="6" name="组合 5"/>
          <p:cNvGrpSpPr/>
          <p:nvPr/>
        </p:nvGrpSpPr>
        <p:grpSpPr>
          <a:xfrm>
            <a:off x="6601330" y="560832"/>
            <a:ext cx="568300" cy="530213"/>
            <a:chOff x="3155900" y="3968921"/>
            <a:chExt cx="426225" cy="397660"/>
          </a:xfrm>
          <a:solidFill>
            <a:schemeClr val="bg1"/>
          </a:solidFill>
        </p:grpSpPr>
        <p:sp>
          <p:nvSpPr>
            <p:cNvPr id="7" name="Freeform 61"/>
            <p:cNvSpPr>
              <a:spLocks noEditPoints="1"/>
            </p:cNvSpPr>
            <p:nvPr/>
          </p:nvSpPr>
          <p:spPr bwMode="auto">
            <a:xfrm>
              <a:off x="3155900" y="3968921"/>
              <a:ext cx="426225" cy="397660"/>
            </a:xfrm>
            <a:custGeom>
              <a:avLst/>
              <a:gdLst>
                <a:gd name="T0" fmla="*/ 405946 w 301"/>
                <a:gd name="T1" fmla="*/ 0 h 281"/>
                <a:gd name="T2" fmla="*/ 243568 w 301"/>
                <a:gd name="T3" fmla="*/ 162275 h 281"/>
                <a:gd name="T4" fmla="*/ 253008 w 301"/>
                <a:gd name="T5" fmla="*/ 216996 h 281"/>
                <a:gd name="T6" fmla="*/ 1888 w 301"/>
                <a:gd name="T7" fmla="*/ 467957 h 281"/>
                <a:gd name="T8" fmla="*/ 0 w 301"/>
                <a:gd name="T9" fmla="*/ 475504 h 281"/>
                <a:gd name="T10" fmla="*/ 1888 w 301"/>
                <a:gd name="T11" fmla="*/ 518903 h 281"/>
                <a:gd name="T12" fmla="*/ 13217 w 301"/>
                <a:gd name="T13" fmla="*/ 530225 h 281"/>
                <a:gd name="T14" fmla="*/ 13217 w 301"/>
                <a:gd name="T15" fmla="*/ 530225 h 281"/>
                <a:gd name="T16" fmla="*/ 103847 w 301"/>
                <a:gd name="T17" fmla="*/ 526451 h 281"/>
                <a:gd name="T18" fmla="*/ 113287 w 301"/>
                <a:gd name="T19" fmla="*/ 518903 h 281"/>
                <a:gd name="T20" fmla="*/ 124616 w 301"/>
                <a:gd name="T21" fmla="*/ 481165 h 281"/>
                <a:gd name="T22" fmla="*/ 164267 w 301"/>
                <a:gd name="T23" fmla="*/ 471730 h 281"/>
                <a:gd name="T24" fmla="*/ 173707 w 301"/>
                <a:gd name="T25" fmla="*/ 464183 h 281"/>
                <a:gd name="T26" fmla="*/ 179372 w 301"/>
                <a:gd name="T27" fmla="*/ 428331 h 281"/>
                <a:gd name="T28" fmla="*/ 217134 w 301"/>
                <a:gd name="T29" fmla="*/ 418897 h 281"/>
                <a:gd name="T30" fmla="*/ 226575 w 301"/>
                <a:gd name="T31" fmla="*/ 409462 h 281"/>
                <a:gd name="T32" fmla="*/ 228463 w 301"/>
                <a:gd name="T33" fmla="*/ 369837 h 281"/>
                <a:gd name="T34" fmla="*/ 258673 w 301"/>
                <a:gd name="T35" fmla="*/ 367950 h 281"/>
                <a:gd name="T36" fmla="*/ 268113 w 301"/>
                <a:gd name="T37" fmla="*/ 358515 h 281"/>
                <a:gd name="T38" fmla="*/ 277554 w 301"/>
                <a:gd name="T39" fmla="*/ 320777 h 281"/>
                <a:gd name="T40" fmla="*/ 281330 w 301"/>
                <a:gd name="T41" fmla="*/ 320777 h 281"/>
                <a:gd name="T42" fmla="*/ 328533 w 301"/>
                <a:gd name="T43" fmla="*/ 305681 h 281"/>
                <a:gd name="T44" fmla="*/ 405946 w 301"/>
                <a:gd name="T45" fmla="*/ 324551 h 281"/>
                <a:gd name="T46" fmla="*/ 568325 w 301"/>
                <a:gd name="T47" fmla="*/ 162275 h 281"/>
                <a:gd name="T48" fmla="*/ 405946 w 301"/>
                <a:gd name="T49" fmla="*/ 0 h 281"/>
                <a:gd name="T50" fmla="*/ 405946 w 301"/>
                <a:gd name="T51" fmla="*/ 301907 h 281"/>
                <a:gd name="T52" fmla="*/ 334198 w 301"/>
                <a:gd name="T53" fmla="*/ 283038 h 281"/>
                <a:gd name="T54" fmla="*/ 322869 w 301"/>
                <a:gd name="T55" fmla="*/ 283038 h 281"/>
                <a:gd name="T56" fmla="*/ 281330 w 301"/>
                <a:gd name="T57" fmla="*/ 298134 h 281"/>
                <a:gd name="T58" fmla="*/ 271890 w 301"/>
                <a:gd name="T59" fmla="*/ 298134 h 281"/>
                <a:gd name="T60" fmla="*/ 271890 w 301"/>
                <a:gd name="T61" fmla="*/ 298134 h 281"/>
                <a:gd name="T62" fmla="*/ 264337 w 301"/>
                <a:gd name="T63" fmla="*/ 298134 h 281"/>
                <a:gd name="T64" fmla="*/ 258673 w 301"/>
                <a:gd name="T65" fmla="*/ 305681 h 281"/>
                <a:gd name="T66" fmla="*/ 249232 w 301"/>
                <a:gd name="T67" fmla="*/ 347194 h 281"/>
                <a:gd name="T68" fmla="*/ 217134 w 301"/>
                <a:gd name="T69" fmla="*/ 350967 h 281"/>
                <a:gd name="T70" fmla="*/ 207694 w 301"/>
                <a:gd name="T71" fmla="*/ 360402 h 281"/>
                <a:gd name="T72" fmla="*/ 203917 w 301"/>
                <a:gd name="T73" fmla="*/ 400027 h 281"/>
                <a:gd name="T74" fmla="*/ 168043 w 301"/>
                <a:gd name="T75" fmla="*/ 409462 h 281"/>
                <a:gd name="T76" fmla="*/ 160490 w 301"/>
                <a:gd name="T77" fmla="*/ 417010 h 281"/>
                <a:gd name="T78" fmla="*/ 152938 w 301"/>
                <a:gd name="T79" fmla="*/ 452861 h 281"/>
                <a:gd name="T80" fmla="*/ 113287 w 301"/>
                <a:gd name="T81" fmla="*/ 460409 h 281"/>
                <a:gd name="T82" fmla="*/ 103847 w 301"/>
                <a:gd name="T83" fmla="*/ 467957 h 281"/>
                <a:gd name="T84" fmla="*/ 94406 w 301"/>
                <a:gd name="T85" fmla="*/ 505695 h 281"/>
                <a:gd name="T86" fmla="*/ 22657 w 301"/>
                <a:gd name="T87" fmla="*/ 507582 h 281"/>
                <a:gd name="T88" fmla="*/ 20769 w 301"/>
                <a:gd name="T89" fmla="*/ 479278 h 281"/>
                <a:gd name="T90" fmla="*/ 273778 w 301"/>
                <a:gd name="T91" fmla="*/ 226431 h 281"/>
                <a:gd name="T92" fmla="*/ 275666 w 301"/>
                <a:gd name="T93" fmla="*/ 215109 h 281"/>
                <a:gd name="T94" fmla="*/ 266225 w 301"/>
                <a:gd name="T95" fmla="*/ 162275 h 281"/>
                <a:gd name="T96" fmla="*/ 405946 w 301"/>
                <a:gd name="T97" fmla="*/ 22643 h 281"/>
                <a:gd name="T98" fmla="*/ 545668 w 301"/>
                <a:gd name="T99" fmla="*/ 162275 h 281"/>
                <a:gd name="T100" fmla="*/ 405946 w 301"/>
                <a:gd name="T101" fmla="*/ 301907 h 28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01" h="281">
                  <a:moveTo>
                    <a:pt x="215" y="0"/>
                  </a:moveTo>
                  <a:cubicBezTo>
                    <a:pt x="168" y="0"/>
                    <a:pt x="129" y="39"/>
                    <a:pt x="129" y="86"/>
                  </a:cubicBezTo>
                  <a:cubicBezTo>
                    <a:pt x="129" y="96"/>
                    <a:pt x="131" y="106"/>
                    <a:pt x="134" y="115"/>
                  </a:cubicBezTo>
                  <a:cubicBezTo>
                    <a:pt x="1" y="248"/>
                    <a:pt x="1" y="248"/>
                    <a:pt x="1" y="248"/>
                  </a:cubicBezTo>
                  <a:cubicBezTo>
                    <a:pt x="0" y="249"/>
                    <a:pt x="0" y="250"/>
                    <a:pt x="0" y="252"/>
                  </a:cubicBezTo>
                  <a:cubicBezTo>
                    <a:pt x="1" y="275"/>
                    <a:pt x="1" y="275"/>
                    <a:pt x="1" y="275"/>
                  </a:cubicBezTo>
                  <a:cubicBezTo>
                    <a:pt x="1" y="278"/>
                    <a:pt x="4" y="281"/>
                    <a:pt x="7" y="281"/>
                  </a:cubicBezTo>
                  <a:cubicBezTo>
                    <a:pt x="7" y="281"/>
                    <a:pt x="7" y="281"/>
                    <a:pt x="7" y="281"/>
                  </a:cubicBezTo>
                  <a:cubicBezTo>
                    <a:pt x="55" y="279"/>
                    <a:pt x="55" y="279"/>
                    <a:pt x="55" y="279"/>
                  </a:cubicBezTo>
                  <a:cubicBezTo>
                    <a:pt x="57" y="279"/>
                    <a:pt x="59" y="277"/>
                    <a:pt x="60" y="275"/>
                  </a:cubicBezTo>
                  <a:cubicBezTo>
                    <a:pt x="66" y="255"/>
                    <a:pt x="66" y="255"/>
                    <a:pt x="66" y="255"/>
                  </a:cubicBezTo>
                  <a:cubicBezTo>
                    <a:pt x="87" y="250"/>
                    <a:pt x="87" y="250"/>
                    <a:pt x="87" y="250"/>
                  </a:cubicBezTo>
                  <a:cubicBezTo>
                    <a:pt x="90" y="250"/>
                    <a:pt x="91" y="248"/>
                    <a:pt x="92" y="246"/>
                  </a:cubicBezTo>
                  <a:cubicBezTo>
                    <a:pt x="95" y="227"/>
                    <a:pt x="95" y="227"/>
                    <a:pt x="95" y="227"/>
                  </a:cubicBezTo>
                  <a:cubicBezTo>
                    <a:pt x="115" y="222"/>
                    <a:pt x="115" y="222"/>
                    <a:pt x="115" y="222"/>
                  </a:cubicBezTo>
                  <a:cubicBezTo>
                    <a:pt x="118" y="221"/>
                    <a:pt x="119" y="219"/>
                    <a:pt x="120" y="217"/>
                  </a:cubicBezTo>
                  <a:cubicBezTo>
                    <a:pt x="121" y="196"/>
                    <a:pt x="121" y="196"/>
                    <a:pt x="121" y="196"/>
                  </a:cubicBezTo>
                  <a:cubicBezTo>
                    <a:pt x="137" y="195"/>
                    <a:pt x="137" y="195"/>
                    <a:pt x="137" y="195"/>
                  </a:cubicBezTo>
                  <a:cubicBezTo>
                    <a:pt x="140" y="194"/>
                    <a:pt x="142" y="192"/>
                    <a:pt x="142" y="190"/>
                  </a:cubicBezTo>
                  <a:cubicBezTo>
                    <a:pt x="147" y="170"/>
                    <a:pt x="147" y="170"/>
                    <a:pt x="147" y="170"/>
                  </a:cubicBezTo>
                  <a:cubicBezTo>
                    <a:pt x="147" y="170"/>
                    <a:pt x="148" y="170"/>
                    <a:pt x="149" y="170"/>
                  </a:cubicBezTo>
                  <a:cubicBezTo>
                    <a:pt x="155" y="170"/>
                    <a:pt x="164" y="168"/>
                    <a:pt x="174" y="162"/>
                  </a:cubicBezTo>
                  <a:cubicBezTo>
                    <a:pt x="187" y="168"/>
                    <a:pt x="201" y="172"/>
                    <a:pt x="215" y="172"/>
                  </a:cubicBezTo>
                  <a:cubicBezTo>
                    <a:pt x="262" y="172"/>
                    <a:pt x="301" y="133"/>
                    <a:pt x="301" y="86"/>
                  </a:cubicBezTo>
                  <a:cubicBezTo>
                    <a:pt x="301" y="39"/>
                    <a:pt x="262" y="0"/>
                    <a:pt x="215" y="0"/>
                  </a:cubicBezTo>
                  <a:close/>
                  <a:moveTo>
                    <a:pt x="215" y="160"/>
                  </a:moveTo>
                  <a:cubicBezTo>
                    <a:pt x="202" y="160"/>
                    <a:pt x="188" y="157"/>
                    <a:pt x="177" y="150"/>
                  </a:cubicBezTo>
                  <a:cubicBezTo>
                    <a:pt x="175" y="149"/>
                    <a:pt x="173" y="149"/>
                    <a:pt x="171" y="150"/>
                  </a:cubicBezTo>
                  <a:cubicBezTo>
                    <a:pt x="161" y="157"/>
                    <a:pt x="154" y="158"/>
                    <a:pt x="149" y="158"/>
                  </a:cubicBezTo>
                  <a:cubicBezTo>
                    <a:pt x="146" y="158"/>
                    <a:pt x="144" y="158"/>
                    <a:pt x="144" y="158"/>
                  </a:cubicBezTo>
                  <a:cubicBezTo>
                    <a:pt x="144" y="158"/>
                    <a:pt x="144" y="158"/>
                    <a:pt x="144" y="158"/>
                  </a:cubicBezTo>
                  <a:cubicBezTo>
                    <a:pt x="143" y="157"/>
                    <a:pt x="141" y="157"/>
                    <a:pt x="140" y="158"/>
                  </a:cubicBezTo>
                  <a:cubicBezTo>
                    <a:pt x="138" y="158"/>
                    <a:pt x="137" y="160"/>
                    <a:pt x="137" y="162"/>
                  </a:cubicBezTo>
                  <a:cubicBezTo>
                    <a:pt x="132" y="184"/>
                    <a:pt x="132" y="184"/>
                    <a:pt x="132" y="184"/>
                  </a:cubicBezTo>
                  <a:cubicBezTo>
                    <a:pt x="115" y="186"/>
                    <a:pt x="115" y="186"/>
                    <a:pt x="115" y="186"/>
                  </a:cubicBezTo>
                  <a:cubicBezTo>
                    <a:pt x="112" y="186"/>
                    <a:pt x="110" y="188"/>
                    <a:pt x="110" y="191"/>
                  </a:cubicBezTo>
                  <a:cubicBezTo>
                    <a:pt x="108" y="212"/>
                    <a:pt x="108" y="212"/>
                    <a:pt x="108" y="212"/>
                  </a:cubicBezTo>
                  <a:cubicBezTo>
                    <a:pt x="89" y="217"/>
                    <a:pt x="89" y="217"/>
                    <a:pt x="89" y="217"/>
                  </a:cubicBezTo>
                  <a:cubicBezTo>
                    <a:pt x="87" y="217"/>
                    <a:pt x="85" y="219"/>
                    <a:pt x="85" y="221"/>
                  </a:cubicBezTo>
                  <a:cubicBezTo>
                    <a:pt x="81" y="240"/>
                    <a:pt x="81" y="240"/>
                    <a:pt x="81" y="240"/>
                  </a:cubicBezTo>
                  <a:cubicBezTo>
                    <a:pt x="60" y="244"/>
                    <a:pt x="60" y="244"/>
                    <a:pt x="60" y="244"/>
                  </a:cubicBezTo>
                  <a:cubicBezTo>
                    <a:pt x="58" y="244"/>
                    <a:pt x="56" y="246"/>
                    <a:pt x="55" y="248"/>
                  </a:cubicBezTo>
                  <a:cubicBezTo>
                    <a:pt x="50" y="268"/>
                    <a:pt x="50" y="268"/>
                    <a:pt x="50" y="268"/>
                  </a:cubicBezTo>
                  <a:cubicBezTo>
                    <a:pt x="12" y="269"/>
                    <a:pt x="12" y="269"/>
                    <a:pt x="12" y="269"/>
                  </a:cubicBezTo>
                  <a:cubicBezTo>
                    <a:pt x="11" y="254"/>
                    <a:pt x="11" y="254"/>
                    <a:pt x="11" y="254"/>
                  </a:cubicBezTo>
                  <a:cubicBezTo>
                    <a:pt x="145" y="120"/>
                    <a:pt x="145" y="120"/>
                    <a:pt x="145" y="120"/>
                  </a:cubicBezTo>
                  <a:cubicBezTo>
                    <a:pt x="147" y="119"/>
                    <a:pt x="147" y="116"/>
                    <a:pt x="146" y="114"/>
                  </a:cubicBezTo>
                  <a:cubicBezTo>
                    <a:pt x="142" y="105"/>
                    <a:pt x="141" y="96"/>
                    <a:pt x="141" y="86"/>
                  </a:cubicBezTo>
                  <a:cubicBezTo>
                    <a:pt x="141" y="45"/>
                    <a:pt x="174" y="12"/>
                    <a:pt x="215" y="12"/>
                  </a:cubicBezTo>
                  <a:cubicBezTo>
                    <a:pt x="256" y="12"/>
                    <a:pt x="289" y="45"/>
                    <a:pt x="289" y="86"/>
                  </a:cubicBezTo>
                  <a:cubicBezTo>
                    <a:pt x="289" y="127"/>
                    <a:pt x="256" y="160"/>
                    <a:pt x="215" y="1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sp>
          <p:nvSpPr>
            <p:cNvPr id="8" name="Freeform 62"/>
            <p:cNvSpPr>
              <a:spLocks noEditPoints="1"/>
            </p:cNvSpPr>
            <p:nvPr/>
          </p:nvSpPr>
          <p:spPr bwMode="auto">
            <a:xfrm>
              <a:off x="3414254" y="4023688"/>
              <a:ext cx="72625" cy="73817"/>
            </a:xfrm>
            <a:custGeom>
              <a:avLst/>
              <a:gdLst>
                <a:gd name="T0" fmla="*/ 48419 w 52"/>
                <a:gd name="T1" fmla="*/ 0 h 52"/>
                <a:gd name="T2" fmla="*/ 0 w 52"/>
                <a:gd name="T3" fmla="*/ 49213 h 52"/>
                <a:gd name="T4" fmla="*/ 48419 w 52"/>
                <a:gd name="T5" fmla="*/ 98425 h 52"/>
                <a:gd name="T6" fmla="*/ 96838 w 52"/>
                <a:gd name="T7" fmla="*/ 49213 h 52"/>
                <a:gd name="T8" fmla="*/ 48419 w 52"/>
                <a:gd name="T9" fmla="*/ 0 h 52"/>
                <a:gd name="T10" fmla="*/ 48419 w 52"/>
                <a:gd name="T11" fmla="*/ 79497 h 52"/>
                <a:gd name="T12" fmla="*/ 18623 w 52"/>
                <a:gd name="T13" fmla="*/ 49213 h 52"/>
                <a:gd name="T14" fmla="*/ 48419 w 52"/>
                <a:gd name="T15" fmla="*/ 18928 h 52"/>
                <a:gd name="T16" fmla="*/ 78215 w 52"/>
                <a:gd name="T17" fmla="*/ 49213 h 52"/>
                <a:gd name="T18" fmla="*/ 48419 w 52"/>
                <a:gd name="T19" fmla="*/ 79497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52">
                  <a:moveTo>
                    <a:pt x="26" y="0"/>
                  </a:moveTo>
                  <a:cubicBezTo>
                    <a:pt x="12" y="0"/>
                    <a:pt x="0" y="11"/>
                    <a:pt x="0" y="26"/>
                  </a:cubicBezTo>
                  <a:cubicBezTo>
                    <a:pt x="0" y="40"/>
                    <a:pt x="12" y="52"/>
                    <a:pt x="26" y="52"/>
                  </a:cubicBezTo>
                  <a:cubicBezTo>
                    <a:pt x="40" y="52"/>
                    <a:pt x="52" y="40"/>
                    <a:pt x="52" y="26"/>
                  </a:cubicBezTo>
                  <a:cubicBezTo>
                    <a:pt x="52" y="11"/>
                    <a:pt x="40" y="0"/>
                    <a:pt x="26" y="0"/>
                  </a:cubicBezTo>
                  <a:close/>
                  <a:moveTo>
                    <a:pt x="26" y="42"/>
                  </a:moveTo>
                  <a:cubicBezTo>
                    <a:pt x="17" y="42"/>
                    <a:pt x="10" y="34"/>
                    <a:pt x="10" y="26"/>
                  </a:cubicBezTo>
                  <a:cubicBezTo>
                    <a:pt x="10" y="17"/>
                    <a:pt x="17" y="10"/>
                    <a:pt x="26" y="10"/>
                  </a:cubicBezTo>
                  <a:cubicBezTo>
                    <a:pt x="35" y="10"/>
                    <a:pt x="42" y="17"/>
                    <a:pt x="42" y="26"/>
                  </a:cubicBezTo>
                  <a:cubicBezTo>
                    <a:pt x="42" y="34"/>
                    <a:pt x="35" y="42"/>
                    <a:pt x="26"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grpSp>
      <p:sp>
        <p:nvSpPr>
          <p:cNvPr id="9" name="Freeform 28"/>
          <p:cNvSpPr>
            <a:spLocks noEditPoints="1"/>
          </p:cNvSpPr>
          <p:nvPr/>
        </p:nvSpPr>
        <p:spPr bwMode="auto">
          <a:xfrm>
            <a:off x="431371" y="4892749"/>
            <a:ext cx="558800" cy="534987"/>
          </a:xfrm>
          <a:custGeom>
            <a:avLst/>
            <a:gdLst>
              <a:gd name="T0" fmla="*/ 175 w 296"/>
              <a:gd name="T1" fmla="*/ 126 h 284"/>
              <a:gd name="T2" fmla="*/ 263 w 296"/>
              <a:gd name="T3" fmla="*/ 42 h 284"/>
              <a:gd name="T4" fmla="*/ 268 w 296"/>
              <a:gd name="T5" fmla="*/ 15 h 284"/>
              <a:gd name="T6" fmla="*/ 241 w 296"/>
              <a:gd name="T7" fmla="*/ 22 h 284"/>
              <a:gd name="T8" fmla="*/ 164 w 296"/>
              <a:gd name="T9" fmla="*/ 116 h 284"/>
              <a:gd name="T10" fmla="*/ 141 w 296"/>
              <a:gd name="T11" fmla="*/ 95 h 284"/>
              <a:gd name="T12" fmla="*/ 91 w 296"/>
              <a:gd name="T13" fmla="*/ 12 h 284"/>
              <a:gd name="T14" fmla="*/ 42 w 296"/>
              <a:gd name="T15" fmla="*/ 4 h 284"/>
              <a:gd name="T16" fmla="*/ 42 w 296"/>
              <a:gd name="T17" fmla="*/ 14 h 284"/>
              <a:gd name="T18" fmla="*/ 76 w 296"/>
              <a:gd name="T19" fmla="*/ 45 h 284"/>
              <a:gd name="T20" fmla="*/ 62 w 296"/>
              <a:gd name="T21" fmla="*/ 78 h 284"/>
              <a:gd name="T22" fmla="*/ 22 w 296"/>
              <a:gd name="T23" fmla="*/ 46 h 284"/>
              <a:gd name="T24" fmla="*/ 12 w 296"/>
              <a:gd name="T25" fmla="*/ 36 h 284"/>
              <a:gd name="T26" fmla="*/ 7 w 296"/>
              <a:gd name="T27" fmla="*/ 39 h 284"/>
              <a:gd name="T28" fmla="*/ 56 w 296"/>
              <a:gd name="T29" fmla="*/ 126 h 284"/>
              <a:gd name="T30" fmla="*/ 100 w 296"/>
              <a:gd name="T31" fmla="*/ 136 h 284"/>
              <a:gd name="T32" fmla="*/ 33 w 296"/>
              <a:gd name="T33" fmla="*/ 224 h 284"/>
              <a:gd name="T34" fmla="*/ 29 w 296"/>
              <a:gd name="T35" fmla="*/ 272 h 284"/>
              <a:gd name="T36" fmla="*/ 149 w 296"/>
              <a:gd name="T37" fmla="*/ 186 h 284"/>
              <a:gd name="T38" fmla="*/ 266 w 296"/>
              <a:gd name="T39" fmla="*/ 284 h 284"/>
              <a:gd name="T40" fmla="*/ 284 w 296"/>
              <a:gd name="T41" fmla="*/ 277 h 284"/>
              <a:gd name="T42" fmla="*/ 103 w 296"/>
              <a:gd name="T43" fmla="*/ 123 h 284"/>
              <a:gd name="T44" fmla="*/ 86 w 296"/>
              <a:gd name="T45" fmla="*/ 127 h 284"/>
              <a:gd name="T46" fmla="*/ 25 w 296"/>
              <a:gd name="T47" fmla="*/ 80 h 284"/>
              <a:gd name="T48" fmla="*/ 41 w 296"/>
              <a:gd name="T49" fmla="*/ 80 h 284"/>
              <a:gd name="T50" fmla="*/ 84 w 296"/>
              <a:gd name="T51" fmla="*/ 80 h 284"/>
              <a:gd name="T52" fmla="*/ 58 w 296"/>
              <a:gd name="T53" fmla="*/ 11 h 284"/>
              <a:gd name="T54" fmla="*/ 122 w 296"/>
              <a:gd name="T55" fmla="*/ 59 h 284"/>
              <a:gd name="T56" fmla="*/ 128 w 296"/>
              <a:gd name="T57" fmla="*/ 100 h 284"/>
              <a:gd name="T58" fmla="*/ 144 w 296"/>
              <a:gd name="T59" fmla="*/ 112 h 284"/>
              <a:gd name="T60" fmla="*/ 152 w 296"/>
              <a:gd name="T61" fmla="*/ 129 h 284"/>
              <a:gd name="T62" fmla="*/ 108 w 296"/>
              <a:gd name="T63" fmla="*/ 127 h 284"/>
              <a:gd name="T64" fmla="*/ 103 w 296"/>
              <a:gd name="T65" fmla="*/ 123 h 284"/>
              <a:gd name="T66" fmla="*/ 36 w 296"/>
              <a:gd name="T67" fmla="*/ 264 h 284"/>
              <a:gd name="T68" fmla="*/ 42 w 296"/>
              <a:gd name="T69" fmla="*/ 232 h 284"/>
              <a:gd name="T70" fmla="*/ 150 w 296"/>
              <a:gd name="T71" fmla="*/ 141 h 284"/>
              <a:gd name="T72" fmla="*/ 145 w 296"/>
              <a:gd name="T73" fmla="*/ 173 h 284"/>
              <a:gd name="T74" fmla="*/ 276 w 296"/>
              <a:gd name="T75" fmla="*/ 269 h 284"/>
              <a:gd name="T76" fmla="*/ 241 w 296"/>
              <a:gd name="T77" fmla="*/ 261 h 284"/>
              <a:gd name="T78" fmla="*/ 162 w 296"/>
              <a:gd name="T79" fmla="*/ 139 h 284"/>
              <a:gd name="T80" fmla="*/ 268 w 296"/>
              <a:gd name="T81" fmla="*/ 23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6" h="284">
                <a:moveTo>
                  <a:pt x="276" y="226"/>
                </a:moveTo>
                <a:cubicBezTo>
                  <a:pt x="175" y="126"/>
                  <a:pt x="175" y="126"/>
                  <a:pt x="175" y="126"/>
                </a:cubicBezTo>
                <a:cubicBezTo>
                  <a:pt x="246" y="49"/>
                  <a:pt x="246" y="49"/>
                  <a:pt x="246" y="49"/>
                </a:cubicBezTo>
                <a:cubicBezTo>
                  <a:pt x="252" y="49"/>
                  <a:pt x="258" y="47"/>
                  <a:pt x="263" y="42"/>
                </a:cubicBezTo>
                <a:cubicBezTo>
                  <a:pt x="271" y="34"/>
                  <a:pt x="271" y="34"/>
                  <a:pt x="271" y="34"/>
                </a:cubicBezTo>
                <a:cubicBezTo>
                  <a:pt x="278" y="26"/>
                  <a:pt x="274" y="20"/>
                  <a:pt x="268" y="15"/>
                </a:cubicBezTo>
                <a:cubicBezTo>
                  <a:pt x="262" y="9"/>
                  <a:pt x="256" y="6"/>
                  <a:pt x="249" y="13"/>
                </a:cubicBezTo>
                <a:cubicBezTo>
                  <a:pt x="241" y="22"/>
                  <a:pt x="241" y="22"/>
                  <a:pt x="241" y="22"/>
                </a:cubicBezTo>
                <a:cubicBezTo>
                  <a:pt x="237" y="27"/>
                  <a:pt x="235" y="33"/>
                  <a:pt x="236" y="39"/>
                </a:cubicBezTo>
                <a:cubicBezTo>
                  <a:pt x="164" y="116"/>
                  <a:pt x="164" y="116"/>
                  <a:pt x="164" y="116"/>
                </a:cubicBezTo>
                <a:cubicBezTo>
                  <a:pt x="152" y="104"/>
                  <a:pt x="152" y="104"/>
                  <a:pt x="152" y="104"/>
                </a:cubicBezTo>
                <a:cubicBezTo>
                  <a:pt x="149" y="100"/>
                  <a:pt x="145" y="97"/>
                  <a:pt x="141" y="95"/>
                </a:cubicBezTo>
                <a:cubicBezTo>
                  <a:pt x="146" y="80"/>
                  <a:pt x="142" y="62"/>
                  <a:pt x="130" y="51"/>
                </a:cubicBezTo>
                <a:cubicBezTo>
                  <a:pt x="91" y="12"/>
                  <a:pt x="91" y="12"/>
                  <a:pt x="91" y="12"/>
                </a:cubicBezTo>
                <a:cubicBezTo>
                  <a:pt x="83" y="4"/>
                  <a:pt x="72" y="0"/>
                  <a:pt x="60" y="0"/>
                </a:cubicBezTo>
                <a:cubicBezTo>
                  <a:pt x="54" y="0"/>
                  <a:pt x="48" y="1"/>
                  <a:pt x="42" y="4"/>
                </a:cubicBezTo>
                <a:cubicBezTo>
                  <a:pt x="40" y="4"/>
                  <a:pt x="39" y="7"/>
                  <a:pt x="39" y="9"/>
                </a:cubicBezTo>
                <a:cubicBezTo>
                  <a:pt x="39" y="11"/>
                  <a:pt x="40" y="13"/>
                  <a:pt x="42" y="14"/>
                </a:cubicBezTo>
                <a:cubicBezTo>
                  <a:pt x="45" y="15"/>
                  <a:pt x="47" y="16"/>
                  <a:pt x="49" y="18"/>
                </a:cubicBezTo>
                <a:cubicBezTo>
                  <a:pt x="76" y="45"/>
                  <a:pt x="76" y="45"/>
                  <a:pt x="76" y="45"/>
                </a:cubicBezTo>
                <a:cubicBezTo>
                  <a:pt x="83" y="52"/>
                  <a:pt x="84" y="64"/>
                  <a:pt x="76" y="72"/>
                </a:cubicBezTo>
                <a:cubicBezTo>
                  <a:pt x="72" y="76"/>
                  <a:pt x="68" y="78"/>
                  <a:pt x="62" y="78"/>
                </a:cubicBezTo>
                <a:cubicBezTo>
                  <a:pt x="57" y="78"/>
                  <a:pt x="53" y="76"/>
                  <a:pt x="49" y="72"/>
                </a:cubicBezTo>
                <a:cubicBezTo>
                  <a:pt x="22" y="46"/>
                  <a:pt x="22" y="46"/>
                  <a:pt x="22" y="46"/>
                </a:cubicBezTo>
                <a:cubicBezTo>
                  <a:pt x="20" y="44"/>
                  <a:pt x="19" y="42"/>
                  <a:pt x="18" y="39"/>
                </a:cubicBezTo>
                <a:cubicBezTo>
                  <a:pt x="17" y="37"/>
                  <a:pt x="15" y="36"/>
                  <a:pt x="12" y="36"/>
                </a:cubicBezTo>
                <a:cubicBezTo>
                  <a:pt x="12" y="36"/>
                  <a:pt x="12" y="36"/>
                  <a:pt x="12" y="36"/>
                </a:cubicBezTo>
                <a:cubicBezTo>
                  <a:pt x="10" y="36"/>
                  <a:pt x="8" y="37"/>
                  <a:pt x="7" y="39"/>
                </a:cubicBezTo>
                <a:cubicBezTo>
                  <a:pt x="0" y="56"/>
                  <a:pt x="4" y="75"/>
                  <a:pt x="17" y="88"/>
                </a:cubicBezTo>
                <a:cubicBezTo>
                  <a:pt x="56" y="126"/>
                  <a:pt x="56" y="126"/>
                  <a:pt x="56" y="126"/>
                </a:cubicBezTo>
                <a:cubicBezTo>
                  <a:pt x="64" y="134"/>
                  <a:pt x="75" y="139"/>
                  <a:pt x="86" y="139"/>
                </a:cubicBezTo>
                <a:cubicBezTo>
                  <a:pt x="91" y="139"/>
                  <a:pt x="96" y="138"/>
                  <a:pt x="100" y="136"/>
                </a:cubicBezTo>
                <a:cubicBezTo>
                  <a:pt x="102" y="139"/>
                  <a:pt x="104" y="142"/>
                  <a:pt x="107" y="145"/>
                </a:cubicBezTo>
                <a:cubicBezTo>
                  <a:pt x="33" y="224"/>
                  <a:pt x="33" y="224"/>
                  <a:pt x="33" y="224"/>
                </a:cubicBezTo>
                <a:cubicBezTo>
                  <a:pt x="19" y="239"/>
                  <a:pt x="17" y="261"/>
                  <a:pt x="28" y="272"/>
                </a:cubicBezTo>
                <a:cubicBezTo>
                  <a:pt x="29" y="272"/>
                  <a:pt x="29" y="272"/>
                  <a:pt x="29" y="272"/>
                </a:cubicBezTo>
                <a:cubicBezTo>
                  <a:pt x="40" y="283"/>
                  <a:pt x="62" y="279"/>
                  <a:pt x="76" y="264"/>
                </a:cubicBezTo>
                <a:cubicBezTo>
                  <a:pt x="149" y="186"/>
                  <a:pt x="149" y="186"/>
                  <a:pt x="149" y="186"/>
                </a:cubicBezTo>
                <a:cubicBezTo>
                  <a:pt x="233" y="269"/>
                  <a:pt x="233" y="269"/>
                  <a:pt x="233" y="269"/>
                </a:cubicBezTo>
                <a:cubicBezTo>
                  <a:pt x="243" y="279"/>
                  <a:pt x="255" y="284"/>
                  <a:pt x="266" y="284"/>
                </a:cubicBezTo>
                <a:cubicBezTo>
                  <a:pt x="266" y="284"/>
                  <a:pt x="266" y="284"/>
                  <a:pt x="266" y="284"/>
                </a:cubicBezTo>
                <a:cubicBezTo>
                  <a:pt x="273" y="284"/>
                  <a:pt x="280" y="281"/>
                  <a:pt x="284" y="277"/>
                </a:cubicBezTo>
                <a:cubicBezTo>
                  <a:pt x="296" y="264"/>
                  <a:pt x="293" y="242"/>
                  <a:pt x="276" y="226"/>
                </a:cubicBezTo>
                <a:close/>
                <a:moveTo>
                  <a:pt x="103" y="123"/>
                </a:moveTo>
                <a:cubicBezTo>
                  <a:pt x="102" y="123"/>
                  <a:pt x="101" y="123"/>
                  <a:pt x="101" y="124"/>
                </a:cubicBezTo>
                <a:cubicBezTo>
                  <a:pt x="96" y="126"/>
                  <a:pt x="91" y="127"/>
                  <a:pt x="86" y="127"/>
                </a:cubicBezTo>
                <a:cubicBezTo>
                  <a:pt x="78" y="127"/>
                  <a:pt x="70" y="124"/>
                  <a:pt x="64" y="118"/>
                </a:cubicBezTo>
                <a:cubicBezTo>
                  <a:pt x="25" y="80"/>
                  <a:pt x="25" y="80"/>
                  <a:pt x="25" y="80"/>
                </a:cubicBezTo>
                <a:cubicBezTo>
                  <a:pt x="18" y="73"/>
                  <a:pt x="15" y="64"/>
                  <a:pt x="15" y="55"/>
                </a:cubicBezTo>
                <a:cubicBezTo>
                  <a:pt x="41" y="80"/>
                  <a:pt x="41" y="80"/>
                  <a:pt x="41" y="80"/>
                </a:cubicBezTo>
                <a:cubicBezTo>
                  <a:pt x="47" y="86"/>
                  <a:pt x="54" y="89"/>
                  <a:pt x="62" y="89"/>
                </a:cubicBezTo>
                <a:cubicBezTo>
                  <a:pt x="71" y="89"/>
                  <a:pt x="78" y="86"/>
                  <a:pt x="84" y="80"/>
                </a:cubicBezTo>
                <a:cubicBezTo>
                  <a:pt x="96" y="68"/>
                  <a:pt x="96" y="49"/>
                  <a:pt x="84" y="37"/>
                </a:cubicBezTo>
                <a:cubicBezTo>
                  <a:pt x="58" y="11"/>
                  <a:pt x="58" y="11"/>
                  <a:pt x="58" y="11"/>
                </a:cubicBezTo>
                <a:cubicBezTo>
                  <a:pt x="67" y="11"/>
                  <a:pt x="76" y="14"/>
                  <a:pt x="83" y="21"/>
                </a:cubicBezTo>
                <a:cubicBezTo>
                  <a:pt x="122" y="59"/>
                  <a:pt x="122" y="59"/>
                  <a:pt x="122" y="59"/>
                </a:cubicBezTo>
                <a:cubicBezTo>
                  <a:pt x="131" y="68"/>
                  <a:pt x="134" y="83"/>
                  <a:pt x="128" y="96"/>
                </a:cubicBezTo>
                <a:cubicBezTo>
                  <a:pt x="128" y="97"/>
                  <a:pt x="128" y="99"/>
                  <a:pt x="128" y="100"/>
                </a:cubicBezTo>
                <a:cubicBezTo>
                  <a:pt x="129" y="101"/>
                  <a:pt x="130" y="103"/>
                  <a:pt x="131" y="103"/>
                </a:cubicBezTo>
                <a:cubicBezTo>
                  <a:pt x="136" y="105"/>
                  <a:pt x="140" y="108"/>
                  <a:pt x="144" y="112"/>
                </a:cubicBezTo>
                <a:cubicBezTo>
                  <a:pt x="156" y="124"/>
                  <a:pt x="156" y="124"/>
                  <a:pt x="156" y="124"/>
                </a:cubicBezTo>
                <a:cubicBezTo>
                  <a:pt x="152" y="129"/>
                  <a:pt x="152" y="129"/>
                  <a:pt x="152" y="129"/>
                </a:cubicBezTo>
                <a:cubicBezTo>
                  <a:pt x="141" y="124"/>
                  <a:pt x="127" y="127"/>
                  <a:pt x="115" y="137"/>
                </a:cubicBezTo>
                <a:cubicBezTo>
                  <a:pt x="112" y="134"/>
                  <a:pt x="110" y="130"/>
                  <a:pt x="108" y="127"/>
                </a:cubicBezTo>
                <a:cubicBezTo>
                  <a:pt x="108" y="125"/>
                  <a:pt x="107" y="124"/>
                  <a:pt x="105" y="124"/>
                </a:cubicBezTo>
                <a:cubicBezTo>
                  <a:pt x="104" y="123"/>
                  <a:pt x="104" y="123"/>
                  <a:pt x="103" y="123"/>
                </a:cubicBezTo>
                <a:close/>
                <a:moveTo>
                  <a:pt x="68" y="256"/>
                </a:moveTo>
                <a:cubicBezTo>
                  <a:pt x="58" y="267"/>
                  <a:pt x="43" y="270"/>
                  <a:pt x="36" y="264"/>
                </a:cubicBezTo>
                <a:cubicBezTo>
                  <a:pt x="36" y="263"/>
                  <a:pt x="36" y="263"/>
                  <a:pt x="36" y="263"/>
                </a:cubicBezTo>
                <a:cubicBezTo>
                  <a:pt x="29" y="257"/>
                  <a:pt x="32" y="242"/>
                  <a:pt x="42" y="232"/>
                </a:cubicBezTo>
                <a:cubicBezTo>
                  <a:pt x="119" y="149"/>
                  <a:pt x="119" y="149"/>
                  <a:pt x="119" y="149"/>
                </a:cubicBezTo>
                <a:cubicBezTo>
                  <a:pt x="128" y="138"/>
                  <a:pt x="143" y="135"/>
                  <a:pt x="150" y="141"/>
                </a:cubicBezTo>
                <a:cubicBezTo>
                  <a:pt x="150" y="142"/>
                  <a:pt x="150" y="142"/>
                  <a:pt x="150" y="142"/>
                </a:cubicBezTo>
                <a:cubicBezTo>
                  <a:pt x="157" y="148"/>
                  <a:pt x="155" y="163"/>
                  <a:pt x="145" y="173"/>
                </a:cubicBezTo>
                <a:lnTo>
                  <a:pt x="68" y="256"/>
                </a:lnTo>
                <a:close/>
                <a:moveTo>
                  <a:pt x="276" y="269"/>
                </a:moveTo>
                <a:cubicBezTo>
                  <a:pt x="273" y="272"/>
                  <a:pt x="269" y="273"/>
                  <a:pt x="266" y="273"/>
                </a:cubicBezTo>
                <a:cubicBezTo>
                  <a:pt x="258" y="273"/>
                  <a:pt x="249" y="268"/>
                  <a:pt x="241" y="261"/>
                </a:cubicBezTo>
                <a:cubicBezTo>
                  <a:pt x="156" y="178"/>
                  <a:pt x="156" y="178"/>
                  <a:pt x="156" y="178"/>
                </a:cubicBezTo>
                <a:cubicBezTo>
                  <a:pt x="166" y="165"/>
                  <a:pt x="168" y="150"/>
                  <a:pt x="162" y="139"/>
                </a:cubicBezTo>
                <a:cubicBezTo>
                  <a:pt x="167" y="134"/>
                  <a:pt x="167" y="134"/>
                  <a:pt x="167" y="134"/>
                </a:cubicBezTo>
                <a:cubicBezTo>
                  <a:pt x="268" y="234"/>
                  <a:pt x="268" y="234"/>
                  <a:pt x="268" y="234"/>
                </a:cubicBezTo>
                <a:cubicBezTo>
                  <a:pt x="280" y="245"/>
                  <a:pt x="284" y="261"/>
                  <a:pt x="276" y="269"/>
                </a:cubicBezTo>
                <a:close/>
              </a:path>
            </a:pathLst>
          </a:custGeom>
          <a:solidFill>
            <a:schemeClr val="bg1"/>
          </a:solidFill>
          <a:ln>
            <a:noFill/>
          </a:ln>
        </p:spPr>
        <p:txBody>
          <a:bodyPr/>
          <a:lstStyle/>
          <a:p>
            <a:pPr>
              <a:defRPr/>
            </a:pPr>
            <a:endParaRPr lang="en-US" sz="2400">
              <a:solidFill>
                <a:schemeClr val="bg1"/>
              </a:solidFill>
            </a:endParaRPr>
          </a:p>
        </p:txBody>
      </p:sp>
      <p:sp>
        <p:nvSpPr>
          <p:cNvPr id="10" name="TextBox 9"/>
          <p:cNvSpPr txBox="1"/>
          <p:nvPr/>
        </p:nvSpPr>
        <p:spPr>
          <a:xfrm>
            <a:off x="2426208" y="560832"/>
            <a:ext cx="5205984" cy="584775"/>
          </a:xfrm>
          <a:prstGeom prst="rect">
            <a:avLst/>
          </a:prstGeom>
          <a:noFill/>
        </p:spPr>
        <p:txBody>
          <a:bodyPr wrap="square" rtlCol="0">
            <a:spAutoFit/>
          </a:bodyPr>
          <a:lstStyle/>
          <a:p>
            <a:r>
              <a:rPr lang="en-US" altLang="zh-CN" sz="3200" dirty="0">
                <a:solidFill>
                  <a:schemeClr val="bg1"/>
                </a:solidFill>
              </a:rPr>
              <a:t>e</a:t>
            </a:r>
            <a:r>
              <a:rPr lang="en-US" altLang="zh-CN" sz="3200" dirty="0" smtClean="0">
                <a:solidFill>
                  <a:schemeClr val="bg1"/>
                </a:solidFill>
              </a:rPr>
              <a:t>xe</a:t>
            </a:r>
            <a:r>
              <a:rPr lang="zh-CN" altLang="en-US" sz="3200" dirty="0" smtClean="0">
                <a:solidFill>
                  <a:schemeClr val="bg1"/>
                </a:solidFill>
              </a:rPr>
              <a:t>文件创建</a:t>
            </a:r>
            <a:endParaRPr lang="zh-CN" altLang="en-US" sz="3200" dirty="0">
              <a:solidFill>
                <a:schemeClr val="bg1"/>
              </a:solidFill>
            </a:endParaRPr>
          </a:p>
        </p:txBody>
      </p:sp>
      <p:sp>
        <p:nvSpPr>
          <p:cNvPr id="11" name="TextBox 10"/>
          <p:cNvSpPr txBox="1"/>
          <p:nvPr/>
        </p:nvSpPr>
        <p:spPr>
          <a:xfrm>
            <a:off x="10016157" y="853219"/>
            <a:ext cx="1846659" cy="4218653"/>
          </a:xfrm>
          <a:prstGeom prst="rect">
            <a:avLst/>
          </a:prstGeom>
          <a:noFill/>
        </p:spPr>
        <p:txBody>
          <a:bodyPr vert="eaVert" wrap="square" rtlCol="0">
            <a:spAutoFit/>
          </a:bodyPr>
          <a:lstStyle/>
          <a:p>
            <a:r>
              <a:rPr lang="zh-CN" altLang="en-US" dirty="0">
                <a:solidFill>
                  <a:schemeClr val="bg1"/>
                </a:solidFill>
              </a:rPr>
              <a:t>在</a:t>
            </a:r>
            <a:r>
              <a:rPr lang="en-US" altLang="zh-CN" dirty="0">
                <a:solidFill>
                  <a:schemeClr val="bg1"/>
                </a:solidFill>
              </a:rPr>
              <a:t>exe</a:t>
            </a:r>
            <a:r>
              <a:rPr lang="zh-CN" altLang="en-US" dirty="0">
                <a:solidFill>
                  <a:schemeClr val="bg1"/>
                </a:solidFill>
              </a:rPr>
              <a:t>文件中查看结果，比在</a:t>
            </a:r>
            <a:r>
              <a:rPr lang="en-US" altLang="zh-CN" dirty="0">
                <a:solidFill>
                  <a:schemeClr val="bg1"/>
                </a:solidFill>
              </a:rPr>
              <a:t>Python</a:t>
            </a:r>
            <a:r>
              <a:rPr lang="zh-CN" altLang="en-US" dirty="0">
                <a:solidFill>
                  <a:schemeClr val="bg1"/>
                </a:solidFill>
              </a:rPr>
              <a:t>中看的更清楚，简洁</a:t>
            </a:r>
          </a:p>
          <a:p>
            <a:r>
              <a:rPr lang="en-US" altLang="zh-CN" dirty="0">
                <a:solidFill>
                  <a:schemeClr val="bg1"/>
                </a:solidFill>
              </a:rPr>
              <a:t>1.</a:t>
            </a:r>
            <a:r>
              <a:rPr lang="zh-CN" altLang="en-US" dirty="0">
                <a:solidFill>
                  <a:schemeClr val="bg1"/>
                </a:solidFill>
              </a:rPr>
              <a:t>在</a:t>
            </a:r>
            <a:r>
              <a:rPr lang="en-US" altLang="zh-CN" dirty="0">
                <a:solidFill>
                  <a:schemeClr val="bg1"/>
                </a:solidFill>
              </a:rPr>
              <a:t>anaconda3(64-bit)</a:t>
            </a:r>
            <a:r>
              <a:rPr lang="zh-CN" altLang="en-US" dirty="0">
                <a:solidFill>
                  <a:schemeClr val="bg1"/>
                </a:solidFill>
              </a:rPr>
              <a:t>找到</a:t>
            </a:r>
            <a:r>
              <a:rPr lang="en-US" altLang="zh-CN" dirty="0">
                <a:solidFill>
                  <a:schemeClr val="bg1"/>
                </a:solidFill>
              </a:rPr>
              <a:t>prompt</a:t>
            </a:r>
          </a:p>
          <a:p>
            <a:r>
              <a:rPr lang="en-US" altLang="zh-CN" dirty="0">
                <a:solidFill>
                  <a:schemeClr val="bg1"/>
                </a:solidFill>
              </a:rPr>
              <a:t>2.</a:t>
            </a:r>
            <a:r>
              <a:rPr lang="zh-CN" altLang="en-US" dirty="0">
                <a:solidFill>
                  <a:schemeClr val="bg1"/>
                </a:solidFill>
              </a:rPr>
              <a:t>在</a:t>
            </a:r>
            <a:r>
              <a:rPr lang="en-US" altLang="zh-CN" dirty="0">
                <a:solidFill>
                  <a:schemeClr val="bg1"/>
                </a:solidFill>
              </a:rPr>
              <a:t>cmd.exe</a:t>
            </a:r>
            <a:r>
              <a:rPr lang="zh-CN" altLang="en-US" dirty="0">
                <a:solidFill>
                  <a:schemeClr val="bg1"/>
                </a:solidFill>
              </a:rPr>
              <a:t>里修改</a:t>
            </a:r>
            <a:r>
              <a:rPr lang="en-US" altLang="zh-CN" dirty="0" err="1">
                <a:solidFill>
                  <a:schemeClr val="bg1"/>
                </a:solidFill>
              </a:rPr>
              <a:t>py</a:t>
            </a:r>
            <a:r>
              <a:rPr lang="zh-CN" altLang="en-US" dirty="0">
                <a:solidFill>
                  <a:schemeClr val="bg1"/>
                </a:solidFill>
              </a:rPr>
              <a:t>文件路径。</a:t>
            </a:r>
          </a:p>
          <a:p>
            <a:r>
              <a:rPr lang="en-US" altLang="zh-CN" dirty="0">
                <a:solidFill>
                  <a:schemeClr val="bg1"/>
                </a:solidFill>
              </a:rPr>
              <a:t>3.</a:t>
            </a:r>
            <a:r>
              <a:rPr lang="zh-CN" altLang="en-US" dirty="0">
                <a:solidFill>
                  <a:schemeClr val="bg1"/>
                </a:solidFill>
              </a:rPr>
              <a:t>最后输入</a:t>
            </a:r>
            <a:r>
              <a:rPr lang="en-US" altLang="zh-CN" dirty="0" err="1">
                <a:solidFill>
                  <a:schemeClr val="bg1"/>
                </a:solidFill>
              </a:rPr>
              <a:t>py</a:t>
            </a:r>
            <a:r>
              <a:rPr lang="zh-CN" altLang="en-US" dirty="0">
                <a:solidFill>
                  <a:schemeClr val="bg1"/>
                </a:solidFill>
              </a:rPr>
              <a:t>文件的命名。</a:t>
            </a:r>
          </a:p>
          <a:p>
            <a:r>
              <a:rPr lang="en-US" altLang="zh-CN" dirty="0">
                <a:solidFill>
                  <a:schemeClr val="bg1"/>
                </a:solidFill>
              </a:rPr>
              <a:t>4.</a:t>
            </a:r>
            <a:r>
              <a:rPr lang="zh-CN" altLang="en-US" dirty="0">
                <a:solidFill>
                  <a:schemeClr val="bg1"/>
                </a:solidFill>
              </a:rPr>
              <a:t>完成</a:t>
            </a:r>
            <a:r>
              <a:rPr lang="en-US" altLang="zh-CN" dirty="0">
                <a:solidFill>
                  <a:schemeClr val="bg1"/>
                </a:solidFill>
              </a:rPr>
              <a:t>exe</a:t>
            </a:r>
            <a:r>
              <a:rPr lang="zh-CN" altLang="en-US" dirty="0">
                <a:solidFill>
                  <a:schemeClr val="bg1"/>
                </a:solidFill>
              </a:rPr>
              <a:t>的创建。</a:t>
            </a:r>
            <a:endParaRPr lang="en-US" altLang="zh-CN" dirty="0">
              <a:solidFill>
                <a:schemeClr val="bg1"/>
              </a:solidFill>
            </a:endParaRPr>
          </a:p>
        </p:txBody>
      </p:sp>
      <p:pic>
        <p:nvPicPr>
          <p:cNvPr id="12" name="内容占位符 9"/>
          <p:cNvPicPr>
            <a:picLocks noChangeAspect="1"/>
          </p:cNvPicPr>
          <p:nvPr/>
        </p:nvPicPr>
        <p:blipFill>
          <a:blip r:embed="rId2"/>
          <a:stretch>
            <a:fillRect/>
          </a:stretch>
        </p:blipFill>
        <p:spPr>
          <a:xfrm>
            <a:off x="1658493" y="1353312"/>
            <a:ext cx="2571750" cy="1352550"/>
          </a:xfrm>
          <a:prstGeom prst="rect">
            <a:avLst/>
          </a:prstGeom>
        </p:spPr>
      </p:pic>
      <p:pic>
        <p:nvPicPr>
          <p:cNvPr id="13" name="图片 12"/>
          <p:cNvPicPr>
            <a:picLocks noChangeAspect="1"/>
          </p:cNvPicPr>
          <p:nvPr/>
        </p:nvPicPr>
        <p:blipFill>
          <a:blip r:embed="rId3"/>
          <a:stretch>
            <a:fillRect/>
          </a:stretch>
        </p:blipFill>
        <p:spPr>
          <a:xfrm>
            <a:off x="4813376" y="1353312"/>
            <a:ext cx="4703128" cy="3108960"/>
          </a:xfrm>
          <a:prstGeom prst="rect">
            <a:avLst/>
          </a:prstGeom>
        </p:spPr>
      </p:pic>
      <p:pic>
        <p:nvPicPr>
          <p:cNvPr id="14" name="图片 13"/>
          <p:cNvPicPr>
            <a:picLocks noChangeAspect="1"/>
          </p:cNvPicPr>
          <p:nvPr/>
        </p:nvPicPr>
        <p:blipFill>
          <a:blip r:embed="rId4"/>
          <a:stretch>
            <a:fillRect/>
          </a:stretch>
        </p:blipFill>
        <p:spPr>
          <a:xfrm>
            <a:off x="1409446" y="4331970"/>
            <a:ext cx="4953202" cy="1837182"/>
          </a:xfrm>
          <a:prstGeom prst="rect">
            <a:avLst/>
          </a:prstGeom>
        </p:spPr>
      </p:pic>
    </p:spTree>
    <p:extLst>
      <p:ext uri="{BB962C8B-B14F-4D97-AF65-F5344CB8AC3E}">
        <p14:creationId xmlns:p14="http://schemas.microsoft.com/office/powerpoint/2010/main" val="302072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34"/>
          <p:cNvSpPr/>
          <p:nvPr/>
        </p:nvSpPr>
        <p:spPr>
          <a:xfrm rot="16200000">
            <a:off x="4703782" y="3870444"/>
            <a:ext cx="1221732" cy="1571219"/>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bg1"/>
              </a:solidFill>
              <a:latin typeface="+mn-ea"/>
              <a:cs typeface="+mn-ea"/>
            </a:endParaRPr>
          </a:p>
        </p:txBody>
      </p:sp>
      <p:sp>
        <p:nvSpPr>
          <p:cNvPr id="12" name="TextBox 17"/>
          <p:cNvSpPr txBox="1"/>
          <p:nvPr/>
        </p:nvSpPr>
        <p:spPr>
          <a:xfrm>
            <a:off x="1167468" y="1785244"/>
            <a:ext cx="1630062" cy="400110"/>
          </a:xfrm>
          <a:prstGeom prst="rect">
            <a:avLst/>
          </a:prstGeom>
          <a:noFill/>
        </p:spPr>
        <p:txBody>
          <a:bodyPr wrap="none" rtlCol="0">
            <a:spAutoFit/>
          </a:bodyPr>
          <a:lstStyle/>
          <a:p>
            <a:pPr algn="r"/>
            <a:r>
              <a:rPr lang="en-US" altLang="zh-CN" sz="2000" dirty="0">
                <a:solidFill>
                  <a:schemeClr val="bg1"/>
                </a:solidFill>
                <a:latin typeface="+mn-ea"/>
                <a:cs typeface="+mn-ea"/>
              </a:rPr>
              <a:t>e</a:t>
            </a:r>
            <a:r>
              <a:rPr lang="en-US" altLang="zh-CN" sz="2000" dirty="0" smtClean="0">
                <a:solidFill>
                  <a:schemeClr val="bg1"/>
                </a:solidFill>
                <a:latin typeface="+mn-ea"/>
                <a:cs typeface="+mn-ea"/>
              </a:rPr>
              <a:t>xe</a:t>
            </a:r>
            <a:r>
              <a:rPr lang="zh-CN" altLang="en-US" sz="2000" dirty="0" smtClean="0">
                <a:solidFill>
                  <a:schemeClr val="bg1"/>
                </a:solidFill>
                <a:latin typeface="+mn-ea"/>
                <a:cs typeface="+mn-ea"/>
              </a:rPr>
              <a:t>文件查看</a:t>
            </a:r>
            <a:endParaRPr lang="zh-CN" altLang="en-US" sz="2000" dirty="0">
              <a:solidFill>
                <a:schemeClr val="bg1"/>
              </a:solidFill>
              <a:latin typeface="+mn-ea"/>
              <a:cs typeface="+mn-ea"/>
            </a:endParaRPr>
          </a:p>
        </p:txBody>
      </p:sp>
      <p:grpSp>
        <p:nvGrpSpPr>
          <p:cNvPr id="15" name="组合 14"/>
          <p:cNvGrpSpPr/>
          <p:nvPr/>
        </p:nvGrpSpPr>
        <p:grpSpPr>
          <a:xfrm rot="16200000">
            <a:off x="4262763" y="2000780"/>
            <a:ext cx="1203627" cy="1563792"/>
            <a:chOff x="4020870" y="2194485"/>
            <a:chExt cx="1102258" cy="1432090"/>
          </a:xfrm>
          <a:effectLst>
            <a:outerShdw blurRad="444500" dist="254000" dir="8100000" algn="tr" rotWithShape="0">
              <a:prstClr val="black">
                <a:alpha val="50000"/>
              </a:prstClr>
            </a:outerShdw>
          </a:effectLst>
        </p:grpSpPr>
        <p:sp>
          <p:nvSpPr>
            <p:cNvPr id="16"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solidFill>
                  <a:schemeClr val="bg1"/>
                </a:solidFill>
                <a:latin typeface="+mn-ea"/>
                <a:cs typeface="+mn-ea"/>
              </a:endParaRPr>
            </a:p>
          </p:txBody>
        </p:sp>
        <p:sp>
          <p:nvSpPr>
            <p:cNvPr id="17"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69000">
                  <a:schemeClr val="bg1">
                    <a:lumMod val="95000"/>
                  </a:schemeClr>
                </a:gs>
                <a:gs pos="100000">
                  <a:schemeClr val="bg1">
                    <a:lumMod val="9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solidFill>
                  <a:schemeClr val="bg1"/>
                </a:solidFill>
                <a:latin typeface="+mn-ea"/>
                <a:cs typeface="+mn-ea"/>
              </a:endParaRPr>
            </a:p>
          </p:txBody>
        </p:sp>
      </p:grpSp>
      <p:sp>
        <p:nvSpPr>
          <p:cNvPr id="19" name="TextBox 24"/>
          <p:cNvSpPr txBox="1"/>
          <p:nvPr/>
        </p:nvSpPr>
        <p:spPr>
          <a:xfrm>
            <a:off x="883929" y="2556002"/>
            <a:ext cx="2853666" cy="584775"/>
          </a:xfrm>
          <a:prstGeom prst="rect">
            <a:avLst/>
          </a:prstGeom>
          <a:noFill/>
        </p:spPr>
        <p:txBody>
          <a:bodyPr wrap="none" rtlCol="0">
            <a:spAutoFit/>
          </a:bodyPr>
          <a:lstStyle/>
          <a:p>
            <a:r>
              <a:rPr lang="zh-CN" altLang="en-US" sz="1600" dirty="0">
                <a:solidFill>
                  <a:schemeClr val="bg1"/>
                </a:solidFill>
              </a:rPr>
              <a:t>在</a:t>
            </a:r>
            <a:r>
              <a:rPr lang="en-US" altLang="zh-CN" sz="1600" dirty="0">
                <a:solidFill>
                  <a:schemeClr val="bg1"/>
                </a:solidFill>
              </a:rPr>
              <a:t>exe</a:t>
            </a:r>
            <a:r>
              <a:rPr lang="zh-CN" altLang="en-US" sz="1600" dirty="0">
                <a:solidFill>
                  <a:schemeClr val="bg1"/>
                </a:solidFill>
              </a:rPr>
              <a:t>中输入城市拼音</a:t>
            </a:r>
          </a:p>
          <a:p>
            <a:r>
              <a:rPr lang="zh-CN" altLang="en-US" sz="1600" dirty="0">
                <a:solidFill>
                  <a:schemeClr val="bg1"/>
                </a:solidFill>
              </a:rPr>
              <a:t>点击</a:t>
            </a:r>
            <a:r>
              <a:rPr lang="en-US" altLang="zh-CN" sz="1600" dirty="0">
                <a:solidFill>
                  <a:schemeClr val="bg1"/>
                </a:solidFill>
              </a:rPr>
              <a:t>enter</a:t>
            </a:r>
            <a:r>
              <a:rPr lang="zh-CN" altLang="en-US" sz="1600" dirty="0">
                <a:solidFill>
                  <a:schemeClr val="bg1"/>
                </a:solidFill>
              </a:rPr>
              <a:t>，出现天气查询结果</a:t>
            </a:r>
            <a:endParaRPr lang="zh-CN" altLang="en-US" sz="1600" dirty="0">
              <a:solidFill>
                <a:schemeClr val="bg1"/>
              </a:solidFill>
            </a:endParaRPr>
          </a:p>
        </p:txBody>
      </p:sp>
      <p:sp>
        <p:nvSpPr>
          <p:cNvPr id="20" name="KSO_Shape"/>
          <p:cNvSpPr>
            <a:spLocks/>
          </p:cNvSpPr>
          <p:nvPr/>
        </p:nvSpPr>
        <p:spPr bwMode="auto">
          <a:xfrm>
            <a:off x="4690101" y="2490123"/>
            <a:ext cx="737995" cy="627293"/>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87B0C7"/>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chemeClr val="bg1"/>
              </a:solidFill>
              <a:cs typeface="+mn-ea"/>
            </a:endParaRPr>
          </a:p>
        </p:txBody>
      </p:sp>
      <p:sp>
        <p:nvSpPr>
          <p:cNvPr id="21" name="KSO_Shape"/>
          <p:cNvSpPr>
            <a:spLocks/>
          </p:cNvSpPr>
          <p:nvPr/>
        </p:nvSpPr>
        <p:spPr bwMode="auto">
          <a:xfrm>
            <a:off x="5113227" y="4190440"/>
            <a:ext cx="694339" cy="695497"/>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rgbClr val="87B0C7"/>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400" dirty="0">
              <a:solidFill>
                <a:schemeClr val="bg1"/>
              </a:solidFill>
              <a:cs typeface="+mn-ea"/>
            </a:endParaRPr>
          </a:p>
        </p:txBody>
      </p:sp>
      <p:sp>
        <p:nvSpPr>
          <p:cNvPr id="24" name="矩形 23"/>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3 </a:t>
            </a:r>
            <a:r>
              <a:rPr lang="zh-CN" altLang="en-US" sz="3600" b="1" dirty="0" smtClean="0">
                <a:solidFill>
                  <a:srgbClr val="FFFFFF"/>
                </a:solidFill>
                <a:latin typeface="+mn-ea"/>
                <a:cs typeface="+mn-ea"/>
              </a:rPr>
              <a:t>项目成果展示</a:t>
            </a:r>
            <a:endParaRPr lang="zh-CN" altLang="en-US" sz="3600" b="1" dirty="0">
              <a:solidFill>
                <a:srgbClr val="FFFFFF"/>
              </a:solidFill>
              <a:latin typeface="+mn-ea"/>
              <a:cs typeface="+mn-ea"/>
            </a:endParaRPr>
          </a:p>
        </p:txBody>
      </p:sp>
      <p:sp>
        <p:nvSpPr>
          <p:cNvPr id="25" name="文本框 24"/>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14" name="内容占位符 6"/>
          <p:cNvPicPr>
            <a:picLocks noChangeAspect="1"/>
          </p:cNvPicPr>
          <p:nvPr/>
        </p:nvPicPr>
        <p:blipFill>
          <a:blip r:embed="rId3"/>
          <a:stretch>
            <a:fillRect/>
          </a:stretch>
        </p:blipFill>
        <p:spPr>
          <a:xfrm>
            <a:off x="748930" y="4045187"/>
            <a:ext cx="3333750" cy="1704975"/>
          </a:xfrm>
          <a:prstGeom prst="rect">
            <a:avLst/>
          </a:prstGeom>
        </p:spPr>
      </p:pic>
      <p:pic>
        <p:nvPicPr>
          <p:cNvPr id="18" name="内容占位符 7"/>
          <p:cNvPicPr>
            <a:picLocks noChangeAspect="1"/>
          </p:cNvPicPr>
          <p:nvPr/>
        </p:nvPicPr>
        <p:blipFill>
          <a:blip r:embed="rId4"/>
          <a:stretch>
            <a:fillRect/>
          </a:stretch>
        </p:blipFill>
        <p:spPr>
          <a:xfrm>
            <a:off x="6601460" y="1319128"/>
            <a:ext cx="5111750" cy="3336925"/>
          </a:xfrm>
          <a:prstGeom prst="rect">
            <a:avLst/>
          </a:prstGeom>
        </p:spPr>
      </p:pic>
    </p:spTree>
    <p:extLst>
      <p:ext uri="{BB962C8B-B14F-4D97-AF65-F5344CB8AC3E}">
        <p14:creationId xmlns:p14="http://schemas.microsoft.com/office/powerpoint/2010/main" val="2202811423"/>
      </p:ext>
    </p:extLst>
  </p:cSld>
  <p:clrMapOvr>
    <a:masterClrMapping/>
  </p:clrMapOvr>
  <p:transition spd="slow">
    <p:pull dir="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4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44000">
                                          <p:cBhvr additive="base">
                                            <p:cTn id="7" dur="500" fill="hold"/>
                                            <p:tgtEl>
                                              <p:spTgt spid="15"/>
                                            </p:tgtEl>
                                            <p:attrNameLst>
                                              <p:attrName>ppt_x</p:attrName>
                                            </p:attrNameLst>
                                          </p:cBhvr>
                                          <p:tavLst>
                                            <p:tav tm="0">
                                              <p:val>
                                                <p:strVal val="0-#ppt_w/2"/>
                                              </p:val>
                                            </p:tav>
                                            <p:tav tm="100000">
                                              <p:val>
                                                <p:strVal val="#ppt_x"/>
                                              </p:val>
                                            </p:tav>
                                          </p:tavLst>
                                        </p:anim>
                                        <p:anim calcmode="lin" valueType="num" p14:bounceEnd="44000">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12" presetClass="entr" presetSubtype="8" fill="hold" grpId="0" nodeType="withEffect">
                                      <p:stCondLst>
                                        <p:cond delay="2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300"/>
                                            <p:tgtEl>
                                              <p:spTgt spid="19"/>
                                            </p:tgtEl>
                                            <p:attrNameLst>
                                              <p:attrName>ppt_x</p:attrName>
                                            </p:attrNameLst>
                                          </p:cBhvr>
                                          <p:tavLst>
                                            <p:tav tm="0">
                                              <p:val>
                                                <p:strVal val="#ppt_x-#ppt_w*1.125000"/>
                                              </p:val>
                                            </p:tav>
                                            <p:tav tm="100000">
                                              <p:val>
                                                <p:strVal val="#ppt_x"/>
                                              </p:val>
                                            </p:tav>
                                          </p:tavLst>
                                        </p:anim>
                                        <p:animEffect transition="in" filter="wipe(right)">
                                          <p:cBhvr>
                                            <p:cTn id="12" dur="300"/>
                                            <p:tgtEl>
                                              <p:spTgt spid="19"/>
                                            </p:tgtEl>
                                          </p:cBhvr>
                                        </p:animEffect>
                                      </p:childTnLst>
                                    </p:cTn>
                                  </p:par>
                                  <p:par>
                                    <p:cTn id="13" presetID="12" presetClass="entr" presetSubtype="8"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300"/>
                                            <p:tgtEl>
                                              <p:spTgt spid="12"/>
                                            </p:tgtEl>
                                            <p:attrNameLst>
                                              <p:attrName>ppt_x</p:attrName>
                                            </p:attrNameLst>
                                          </p:cBhvr>
                                          <p:tavLst>
                                            <p:tav tm="0">
                                              <p:val>
                                                <p:strVal val="#ppt_x-#ppt_w*1.125000"/>
                                              </p:val>
                                            </p:tav>
                                            <p:tav tm="100000">
                                              <p:val>
                                                <p:strVal val="#ppt_x"/>
                                              </p:val>
                                            </p:tav>
                                          </p:tavLst>
                                        </p:anim>
                                        <p:animEffect transition="in" filter="wipe(right)">
                                          <p:cBhvr>
                                            <p:cTn id="16" dur="300"/>
                                            <p:tgtEl>
                                              <p:spTgt spid="12"/>
                                            </p:tgtEl>
                                          </p:cBhvr>
                                        </p:animEffect>
                                      </p:childTnLst>
                                    </p:cTn>
                                  </p:par>
                                </p:childTnLst>
                              </p:cTn>
                            </p:par>
                            <p:par>
                              <p:cTn id="17" fill="hold">
                                <p:stCondLst>
                                  <p:cond delay="500"/>
                                </p:stCondLst>
                                <p:childTnLst>
                                  <p:par>
                                    <p:cTn id="18" presetID="2" presetClass="entr" presetSubtype="8" fill="hold" grpId="0" nodeType="afterEffect" p14:presetBounceEnd="44000">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14:bounceEnd="44000">
                                          <p:cBhvr additive="base">
                                            <p:cTn id="20" dur="500" fill="hold"/>
                                            <p:tgtEl>
                                              <p:spTgt spid="6"/>
                                            </p:tgtEl>
                                            <p:attrNameLst>
                                              <p:attrName>ppt_x</p:attrName>
                                            </p:attrNameLst>
                                          </p:cBhvr>
                                          <p:tavLst>
                                            <p:tav tm="0">
                                              <p:val>
                                                <p:strVal val="0-#ppt_w/2"/>
                                              </p:val>
                                            </p:tav>
                                            <p:tav tm="100000">
                                              <p:val>
                                                <p:strVal val="#ppt_x"/>
                                              </p:val>
                                            </p:tav>
                                          </p:tavLst>
                                        </p:anim>
                                        <p:anim calcmode="lin" valueType="num" p14:bounceEnd="44000">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53" presetClass="entr" presetSubtype="528" fill="hold" grpId="0" nodeType="withEffect">
                                      <p:stCondLst>
                                        <p:cond delay="100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anim calcmode="lin" valueType="num">
                                          <p:cBhvr>
                                            <p:cTn id="27" dur="500" fill="hold"/>
                                            <p:tgtEl>
                                              <p:spTgt spid="20"/>
                                            </p:tgtEl>
                                            <p:attrNameLst>
                                              <p:attrName>ppt_x</p:attrName>
                                            </p:attrNameLst>
                                          </p:cBhvr>
                                          <p:tavLst>
                                            <p:tav tm="0">
                                              <p:val>
                                                <p:fltVal val="0.5"/>
                                              </p:val>
                                            </p:tav>
                                            <p:tav tm="100000">
                                              <p:val>
                                                <p:strVal val="#ppt_x"/>
                                              </p:val>
                                            </p:tav>
                                          </p:tavLst>
                                        </p:anim>
                                        <p:anim calcmode="lin" valueType="num">
                                          <p:cBhvr>
                                            <p:cTn id="28" dur="500" fill="hold"/>
                                            <p:tgtEl>
                                              <p:spTgt spid="20"/>
                                            </p:tgtEl>
                                            <p:attrNameLst>
                                              <p:attrName>ppt_y</p:attrName>
                                            </p:attrNameLst>
                                          </p:cBhvr>
                                          <p:tavLst>
                                            <p:tav tm="0">
                                              <p:val>
                                                <p:fltVal val="0.5"/>
                                              </p:val>
                                            </p:tav>
                                            <p:tav tm="100000">
                                              <p:val>
                                                <p:strVal val="#ppt_y"/>
                                              </p:val>
                                            </p:tav>
                                          </p:tavLst>
                                        </p:anim>
                                      </p:childTnLst>
                                    </p:cTn>
                                  </p:par>
                                  <p:par>
                                    <p:cTn id="29" presetID="53" presetClass="entr" presetSubtype="528" fill="hold" grpId="0" nodeType="withEffect">
                                      <p:stCondLst>
                                        <p:cond delay="80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fltVal val="0"/>
                                              </p:val>
                                            </p:tav>
                                            <p:tav tm="100000">
                                              <p:val>
                                                <p:strVal val="#ppt_h"/>
                                              </p:val>
                                            </p:tav>
                                          </p:tavLst>
                                        </p:anim>
                                        <p:animEffect transition="in" filter="fade">
                                          <p:cBhvr>
                                            <p:cTn id="33" dur="500"/>
                                            <p:tgtEl>
                                              <p:spTgt spid="21"/>
                                            </p:tgtEl>
                                          </p:cBhvr>
                                        </p:animEffect>
                                        <p:anim calcmode="lin" valueType="num">
                                          <p:cBhvr>
                                            <p:cTn id="34" dur="500" fill="hold"/>
                                            <p:tgtEl>
                                              <p:spTgt spid="21"/>
                                            </p:tgtEl>
                                            <p:attrNameLst>
                                              <p:attrName>ppt_x</p:attrName>
                                            </p:attrNameLst>
                                          </p:cBhvr>
                                          <p:tavLst>
                                            <p:tav tm="0">
                                              <p:val>
                                                <p:fltVal val="0.5"/>
                                              </p:val>
                                            </p:tav>
                                            <p:tav tm="100000">
                                              <p:val>
                                                <p:strVal val="#ppt_x"/>
                                              </p:val>
                                            </p:tav>
                                          </p:tavLst>
                                        </p:anim>
                                        <p:anim calcmode="lin" valueType="num">
                                          <p:cBhvr>
                                            <p:cTn id="35" dur="500" fill="hold"/>
                                            <p:tgtEl>
                                              <p:spTgt spid="21"/>
                                            </p:tgtEl>
                                            <p:attrNameLst>
                                              <p:attrName>ppt_y</p:attrName>
                                            </p:attrNameLst>
                                          </p:cBhvr>
                                          <p:tavLst>
                                            <p:tav tm="0">
                                              <p:val>
                                                <p:fltVal val="0.5"/>
                                              </p:val>
                                            </p:tav>
                                            <p:tav tm="100000">
                                              <p:val>
                                                <p:strVal val="#ppt_y"/>
                                              </p:val>
                                            </p:tav>
                                          </p:tavLst>
                                        </p:anim>
                                      </p:childTnLst>
                                    </p:cTn>
                                  </p:par>
                                </p:childTnLst>
                              </p:cTn>
                            </p:par>
                            <p:par>
                              <p:cTn id="36" fill="hold">
                                <p:stCondLst>
                                  <p:cond delay="2000"/>
                                </p:stCondLst>
                                <p:childTnLst>
                                  <p:par>
                                    <p:cTn id="37" presetID="22" presetClass="entr" presetSubtype="4"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down)">
                                          <p:cBhvr>
                                            <p:cTn id="39"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19" grpId="0"/>
          <p:bldP spid="20" grpId="0" animBg="1"/>
          <p:bldP spid="21" grpId="0" animBg="1"/>
          <p:bldP spid="2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12" presetClass="entr" presetSubtype="8" fill="hold" grpId="0" nodeType="withEffect">
                                      <p:stCondLst>
                                        <p:cond delay="2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300"/>
                                            <p:tgtEl>
                                              <p:spTgt spid="19"/>
                                            </p:tgtEl>
                                            <p:attrNameLst>
                                              <p:attrName>ppt_x</p:attrName>
                                            </p:attrNameLst>
                                          </p:cBhvr>
                                          <p:tavLst>
                                            <p:tav tm="0">
                                              <p:val>
                                                <p:strVal val="#ppt_x-#ppt_w*1.125000"/>
                                              </p:val>
                                            </p:tav>
                                            <p:tav tm="100000">
                                              <p:val>
                                                <p:strVal val="#ppt_x"/>
                                              </p:val>
                                            </p:tav>
                                          </p:tavLst>
                                        </p:anim>
                                        <p:animEffect transition="in" filter="wipe(right)">
                                          <p:cBhvr>
                                            <p:cTn id="12" dur="300"/>
                                            <p:tgtEl>
                                              <p:spTgt spid="19"/>
                                            </p:tgtEl>
                                          </p:cBhvr>
                                        </p:animEffect>
                                      </p:childTnLst>
                                    </p:cTn>
                                  </p:par>
                                  <p:par>
                                    <p:cTn id="13" presetID="12" presetClass="entr" presetSubtype="8"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300"/>
                                            <p:tgtEl>
                                              <p:spTgt spid="12"/>
                                            </p:tgtEl>
                                            <p:attrNameLst>
                                              <p:attrName>ppt_x</p:attrName>
                                            </p:attrNameLst>
                                          </p:cBhvr>
                                          <p:tavLst>
                                            <p:tav tm="0">
                                              <p:val>
                                                <p:strVal val="#ppt_x-#ppt_w*1.125000"/>
                                              </p:val>
                                            </p:tav>
                                            <p:tav tm="100000">
                                              <p:val>
                                                <p:strVal val="#ppt_x"/>
                                              </p:val>
                                            </p:tav>
                                          </p:tavLst>
                                        </p:anim>
                                        <p:animEffect transition="in" filter="wipe(right)">
                                          <p:cBhvr>
                                            <p:cTn id="16" dur="300"/>
                                            <p:tgtEl>
                                              <p:spTgt spid="12"/>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53" presetClass="entr" presetSubtype="528" fill="hold" grpId="0" nodeType="withEffect">
                                      <p:stCondLst>
                                        <p:cond delay="100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anim calcmode="lin" valueType="num">
                                          <p:cBhvr>
                                            <p:cTn id="27" dur="500" fill="hold"/>
                                            <p:tgtEl>
                                              <p:spTgt spid="20"/>
                                            </p:tgtEl>
                                            <p:attrNameLst>
                                              <p:attrName>ppt_x</p:attrName>
                                            </p:attrNameLst>
                                          </p:cBhvr>
                                          <p:tavLst>
                                            <p:tav tm="0">
                                              <p:val>
                                                <p:fltVal val="0.5"/>
                                              </p:val>
                                            </p:tav>
                                            <p:tav tm="100000">
                                              <p:val>
                                                <p:strVal val="#ppt_x"/>
                                              </p:val>
                                            </p:tav>
                                          </p:tavLst>
                                        </p:anim>
                                        <p:anim calcmode="lin" valueType="num">
                                          <p:cBhvr>
                                            <p:cTn id="28" dur="500" fill="hold"/>
                                            <p:tgtEl>
                                              <p:spTgt spid="20"/>
                                            </p:tgtEl>
                                            <p:attrNameLst>
                                              <p:attrName>ppt_y</p:attrName>
                                            </p:attrNameLst>
                                          </p:cBhvr>
                                          <p:tavLst>
                                            <p:tav tm="0">
                                              <p:val>
                                                <p:fltVal val="0.5"/>
                                              </p:val>
                                            </p:tav>
                                            <p:tav tm="100000">
                                              <p:val>
                                                <p:strVal val="#ppt_y"/>
                                              </p:val>
                                            </p:tav>
                                          </p:tavLst>
                                        </p:anim>
                                      </p:childTnLst>
                                    </p:cTn>
                                  </p:par>
                                  <p:par>
                                    <p:cTn id="29" presetID="53" presetClass="entr" presetSubtype="528" fill="hold" grpId="0" nodeType="withEffect">
                                      <p:stCondLst>
                                        <p:cond delay="80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fltVal val="0"/>
                                              </p:val>
                                            </p:tav>
                                            <p:tav tm="100000">
                                              <p:val>
                                                <p:strVal val="#ppt_h"/>
                                              </p:val>
                                            </p:tav>
                                          </p:tavLst>
                                        </p:anim>
                                        <p:animEffect transition="in" filter="fade">
                                          <p:cBhvr>
                                            <p:cTn id="33" dur="500"/>
                                            <p:tgtEl>
                                              <p:spTgt spid="21"/>
                                            </p:tgtEl>
                                          </p:cBhvr>
                                        </p:animEffect>
                                        <p:anim calcmode="lin" valueType="num">
                                          <p:cBhvr>
                                            <p:cTn id="34" dur="500" fill="hold"/>
                                            <p:tgtEl>
                                              <p:spTgt spid="21"/>
                                            </p:tgtEl>
                                            <p:attrNameLst>
                                              <p:attrName>ppt_x</p:attrName>
                                            </p:attrNameLst>
                                          </p:cBhvr>
                                          <p:tavLst>
                                            <p:tav tm="0">
                                              <p:val>
                                                <p:fltVal val="0.5"/>
                                              </p:val>
                                            </p:tav>
                                            <p:tav tm="100000">
                                              <p:val>
                                                <p:strVal val="#ppt_x"/>
                                              </p:val>
                                            </p:tav>
                                          </p:tavLst>
                                        </p:anim>
                                        <p:anim calcmode="lin" valueType="num">
                                          <p:cBhvr>
                                            <p:cTn id="35" dur="500" fill="hold"/>
                                            <p:tgtEl>
                                              <p:spTgt spid="21"/>
                                            </p:tgtEl>
                                            <p:attrNameLst>
                                              <p:attrName>ppt_y</p:attrName>
                                            </p:attrNameLst>
                                          </p:cBhvr>
                                          <p:tavLst>
                                            <p:tav tm="0">
                                              <p:val>
                                                <p:fltVal val="0.5"/>
                                              </p:val>
                                            </p:tav>
                                            <p:tav tm="100000">
                                              <p:val>
                                                <p:strVal val="#ppt_y"/>
                                              </p:val>
                                            </p:tav>
                                          </p:tavLst>
                                        </p:anim>
                                      </p:childTnLst>
                                    </p:cTn>
                                  </p:par>
                                </p:childTnLst>
                              </p:cTn>
                            </p:par>
                            <p:par>
                              <p:cTn id="36" fill="hold">
                                <p:stCondLst>
                                  <p:cond delay="2000"/>
                                </p:stCondLst>
                                <p:childTnLst>
                                  <p:par>
                                    <p:cTn id="37" presetID="22" presetClass="entr" presetSubtype="4"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down)">
                                          <p:cBhvr>
                                            <p:cTn id="39"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19" grpId="0"/>
          <p:bldP spid="20" grpId="0" animBg="1"/>
          <p:bldP spid="21" grpId="0" animBg="1"/>
          <p:bldP spid="25"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5853896" y="1810195"/>
            <a:ext cx="3018025" cy="466683"/>
            <a:chOff x="814328" y="3219334"/>
            <a:chExt cx="2797200" cy="432536"/>
          </a:xfrm>
        </p:grpSpPr>
        <p:grpSp>
          <p:nvGrpSpPr>
            <p:cNvPr id="12" name="组合 11"/>
            <p:cNvGrpSpPr/>
            <p:nvPr/>
          </p:nvGrpSpPr>
          <p:grpSpPr>
            <a:xfrm>
              <a:off x="814328" y="3219334"/>
              <a:ext cx="2797200" cy="432536"/>
              <a:chOff x="2173927" y="3285519"/>
              <a:chExt cx="3549387" cy="548848"/>
            </a:xfrm>
          </p:grpSpPr>
          <p:grpSp>
            <p:nvGrpSpPr>
              <p:cNvPr id="14" name="组合 13"/>
              <p:cNvGrpSpPr/>
              <p:nvPr/>
            </p:nvGrpSpPr>
            <p:grpSpPr>
              <a:xfrm>
                <a:off x="2173927" y="3285519"/>
                <a:ext cx="3549387" cy="548848"/>
                <a:chOff x="4304043" y="1286668"/>
                <a:chExt cx="7914744" cy="2757793"/>
              </a:xfrm>
              <a:effectLst>
                <a:outerShdw blurRad="381000" dist="254000" dir="8100000" algn="tr" rotWithShape="0">
                  <a:prstClr val="black">
                    <a:alpha val="40000"/>
                  </a:prstClr>
                </a:outerShdw>
              </a:effectLst>
            </p:grpSpPr>
            <p:sp>
              <p:nvSpPr>
                <p:cNvPr id="16" name="圆角矩形 15"/>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sp>
              <p:nvSpPr>
                <p:cNvPr id="17" name="圆角矩形 16"/>
                <p:cNvSpPr/>
                <p:nvPr/>
              </p:nvSpPr>
              <p:spPr>
                <a:xfrm>
                  <a:off x="4351924" y="1373342"/>
                  <a:ext cx="7812881" cy="2584452"/>
                </a:xfrm>
                <a:prstGeom prst="roundRect">
                  <a:avLst/>
                </a:prstGeom>
                <a:gradFill>
                  <a:gsLst>
                    <a:gs pos="79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grpSp>
          <p:sp>
            <p:nvSpPr>
              <p:cNvPr id="15" name="椭圆 14"/>
              <p:cNvSpPr/>
              <p:nvPr/>
            </p:nvSpPr>
            <p:spPr>
              <a:xfrm>
                <a:off x="2307128" y="3420211"/>
                <a:ext cx="279463" cy="279463"/>
              </a:xfrm>
              <a:prstGeom prst="ellipse">
                <a:avLst/>
              </a:prstGeom>
              <a:solidFill>
                <a:srgbClr val="87B0C7"/>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grpSp>
        <p:sp>
          <p:nvSpPr>
            <p:cNvPr id="13" name="TextBox 24"/>
            <p:cNvSpPr txBox="1"/>
            <p:nvPr/>
          </p:nvSpPr>
          <p:spPr>
            <a:xfrm>
              <a:off x="1224125" y="3331792"/>
              <a:ext cx="2191136" cy="20924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467" b="0" dirty="0" smtClean="0">
                  <a:solidFill>
                    <a:srgbClr val="87B0C7"/>
                  </a:solidFill>
                  <a:latin typeface="+mn-ea"/>
                  <a:ea typeface="+mn-ea"/>
                  <a:cs typeface="+mn-ea"/>
                </a:rPr>
                <a:t>项目结果</a:t>
              </a:r>
              <a:endParaRPr lang="zh-CN" altLang="en-US" sz="1467" b="0" dirty="0">
                <a:solidFill>
                  <a:srgbClr val="87B0C7"/>
                </a:solidFill>
                <a:latin typeface="+mn-ea"/>
                <a:ea typeface="+mn-ea"/>
                <a:cs typeface="+mn-ea"/>
              </a:endParaRPr>
            </a:p>
          </p:txBody>
        </p:sp>
      </p:grpSp>
      <p:grpSp>
        <p:nvGrpSpPr>
          <p:cNvPr id="18" name="组合 17"/>
          <p:cNvGrpSpPr/>
          <p:nvPr/>
        </p:nvGrpSpPr>
        <p:grpSpPr>
          <a:xfrm>
            <a:off x="5856405" y="2495635"/>
            <a:ext cx="3888000" cy="466683"/>
            <a:chOff x="814327" y="3219334"/>
            <a:chExt cx="3603522" cy="432536"/>
          </a:xfrm>
        </p:grpSpPr>
        <p:grpSp>
          <p:nvGrpSpPr>
            <p:cNvPr id="19" name="组合 18"/>
            <p:cNvGrpSpPr/>
            <p:nvPr/>
          </p:nvGrpSpPr>
          <p:grpSpPr>
            <a:xfrm>
              <a:off x="814327" y="3219334"/>
              <a:ext cx="3603522" cy="432536"/>
              <a:chOff x="2173926" y="3285519"/>
              <a:chExt cx="4572535" cy="548848"/>
            </a:xfrm>
          </p:grpSpPr>
          <p:grpSp>
            <p:nvGrpSpPr>
              <p:cNvPr id="21" name="组合 20"/>
              <p:cNvGrpSpPr/>
              <p:nvPr/>
            </p:nvGrpSpPr>
            <p:grpSpPr>
              <a:xfrm>
                <a:off x="2173926" y="3285519"/>
                <a:ext cx="4572535" cy="548848"/>
                <a:chOff x="4304040" y="1286668"/>
                <a:chExt cx="10196250" cy="2757793"/>
              </a:xfrm>
              <a:effectLst>
                <a:outerShdw blurRad="381000" dist="254000" dir="8100000" algn="tr" rotWithShape="0">
                  <a:prstClr val="black">
                    <a:alpha val="40000"/>
                  </a:prstClr>
                </a:outerShdw>
              </a:effectLst>
            </p:grpSpPr>
            <p:sp>
              <p:nvSpPr>
                <p:cNvPr id="23" name="圆角矩形 22"/>
                <p:cNvSpPr/>
                <p:nvPr/>
              </p:nvSpPr>
              <p:spPr>
                <a:xfrm>
                  <a:off x="4304040" y="1286668"/>
                  <a:ext cx="10196250"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sp>
              <p:nvSpPr>
                <p:cNvPr id="24" name="圆角矩形 23"/>
                <p:cNvSpPr/>
                <p:nvPr/>
              </p:nvSpPr>
              <p:spPr>
                <a:xfrm>
                  <a:off x="4351920" y="1373339"/>
                  <a:ext cx="10095546" cy="2584452"/>
                </a:xfrm>
                <a:prstGeom prst="roundRect">
                  <a:avLst/>
                </a:prstGeom>
                <a:gradFill>
                  <a:gsLst>
                    <a:gs pos="77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grpSp>
          <p:sp>
            <p:nvSpPr>
              <p:cNvPr id="22" name="椭圆 21"/>
              <p:cNvSpPr/>
              <p:nvPr/>
            </p:nvSpPr>
            <p:spPr>
              <a:xfrm>
                <a:off x="2307128" y="3420211"/>
                <a:ext cx="279463" cy="279463"/>
              </a:xfrm>
              <a:prstGeom prst="ellipse">
                <a:avLst/>
              </a:prstGeom>
              <a:solidFill>
                <a:srgbClr val="87B0C7"/>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grpSp>
        <p:sp>
          <p:nvSpPr>
            <p:cNvPr id="20" name="TextBox 31"/>
            <p:cNvSpPr txBox="1"/>
            <p:nvPr/>
          </p:nvSpPr>
          <p:spPr>
            <a:xfrm>
              <a:off x="1224125" y="3331792"/>
              <a:ext cx="2989681" cy="171154"/>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200" dirty="0">
                  <a:solidFill>
                    <a:srgbClr val="94BDD4"/>
                  </a:solidFill>
                </a:rPr>
                <a:t>因为</a:t>
              </a:r>
              <a:r>
                <a:rPr lang="en-US" altLang="zh-CN" sz="1200" dirty="0">
                  <a:solidFill>
                    <a:srgbClr val="94BDD4"/>
                  </a:solidFill>
                </a:rPr>
                <a:t>exe</a:t>
              </a:r>
              <a:r>
                <a:rPr lang="zh-CN" altLang="en-US" sz="1200" dirty="0">
                  <a:solidFill>
                    <a:srgbClr val="94BDD4"/>
                  </a:solidFill>
                </a:rPr>
                <a:t>文件在结果出来后，会发生闪退。</a:t>
              </a:r>
              <a:endParaRPr lang="en-US" altLang="zh-CN" sz="1200" dirty="0">
                <a:solidFill>
                  <a:srgbClr val="94BDD4"/>
                </a:solidFill>
              </a:endParaRPr>
            </a:p>
          </p:txBody>
        </p:sp>
      </p:grpSp>
      <p:grpSp>
        <p:nvGrpSpPr>
          <p:cNvPr id="25" name="组合 24"/>
          <p:cNvGrpSpPr/>
          <p:nvPr/>
        </p:nvGrpSpPr>
        <p:grpSpPr>
          <a:xfrm>
            <a:off x="5871380" y="3154343"/>
            <a:ext cx="3201600" cy="466683"/>
            <a:chOff x="814328" y="3219334"/>
            <a:chExt cx="2967344" cy="432536"/>
          </a:xfrm>
        </p:grpSpPr>
        <p:grpSp>
          <p:nvGrpSpPr>
            <p:cNvPr id="26" name="组合 25"/>
            <p:cNvGrpSpPr/>
            <p:nvPr/>
          </p:nvGrpSpPr>
          <p:grpSpPr>
            <a:xfrm>
              <a:off x="814328" y="3219334"/>
              <a:ext cx="2967344" cy="432536"/>
              <a:chOff x="2173927" y="3285519"/>
              <a:chExt cx="3765284" cy="548848"/>
            </a:xfrm>
          </p:grpSpPr>
          <p:grpSp>
            <p:nvGrpSpPr>
              <p:cNvPr id="28" name="组合 27"/>
              <p:cNvGrpSpPr/>
              <p:nvPr/>
            </p:nvGrpSpPr>
            <p:grpSpPr>
              <a:xfrm>
                <a:off x="2173927" y="3285519"/>
                <a:ext cx="3765284" cy="548848"/>
                <a:chOff x="4304043" y="1286668"/>
                <a:chExt cx="8396171" cy="2757793"/>
              </a:xfrm>
              <a:effectLst>
                <a:outerShdw blurRad="381000" dist="254000" dir="8100000" algn="tr" rotWithShape="0">
                  <a:prstClr val="black">
                    <a:alpha val="40000"/>
                  </a:prstClr>
                </a:outerShdw>
              </a:effectLst>
            </p:grpSpPr>
            <p:sp>
              <p:nvSpPr>
                <p:cNvPr id="30" name="圆角矩形 29"/>
                <p:cNvSpPr/>
                <p:nvPr/>
              </p:nvSpPr>
              <p:spPr>
                <a:xfrm>
                  <a:off x="4304043" y="1286668"/>
                  <a:ext cx="8396171"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sp>
              <p:nvSpPr>
                <p:cNvPr id="31" name="圆角矩形 30"/>
                <p:cNvSpPr/>
                <p:nvPr/>
              </p:nvSpPr>
              <p:spPr>
                <a:xfrm>
                  <a:off x="4351923" y="1373339"/>
                  <a:ext cx="8295467" cy="2584452"/>
                </a:xfrm>
                <a:prstGeom prst="roundRect">
                  <a:avLst/>
                </a:prstGeom>
                <a:gradFill>
                  <a:gsLst>
                    <a:gs pos="79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grpSp>
          <p:sp>
            <p:nvSpPr>
              <p:cNvPr id="29" name="椭圆 28"/>
              <p:cNvSpPr/>
              <p:nvPr/>
            </p:nvSpPr>
            <p:spPr>
              <a:xfrm>
                <a:off x="2307128" y="3420211"/>
                <a:ext cx="279463" cy="279463"/>
              </a:xfrm>
              <a:prstGeom prst="ellipse">
                <a:avLst/>
              </a:prstGeom>
              <a:solidFill>
                <a:srgbClr val="87B0C7"/>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grpSp>
        <p:sp>
          <p:nvSpPr>
            <p:cNvPr id="27" name="TextBox 38"/>
            <p:cNvSpPr txBox="1"/>
            <p:nvPr/>
          </p:nvSpPr>
          <p:spPr>
            <a:xfrm>
              <a:off x="1204098" y="3331792"/>
              <a:ext cx="2371197" cy="199680"/>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dirty="0">
                  <a:solidFill>
                    <a:srgbClr val="94BDD4"/>
                  </a:solidFill>
                </a:rPr>
                <a:t>人们就无法查看结果是否正确。</a:t>
              </a:r>
              <a:endParaRPr lang="en-US" altLang="zh-CN" dirty="0">
                <a:solidFill>
                  <a:srgbClr val="94BDD4"/>
                </a:solidFill>
              </a:endParaRPr>
            </a:p>
          </p:txBody>
        </p:sp>
      </p:grpSp>
      <p:grpSp>
        <p:nvGrpSpPr>
          <p:cNvPr id="32" name="组合 31"/>
          <p:cNvGrpSpPr/>
          <p:nvPr/>
        </p:nvGrpSpPr>
        <p:grpSpPr>
          <a:xfrm>
            <a:off x="5868086" y="3826413"/>
            <a:ext cx="2629604" cy="490668"/>
            <a:chOff x="814328" y="3219334"/>
            <a:chExt cx="2437200" cy="454766"/>
          </a:xfrm>
        </p:grpSpPr>
        <p:grpSp>
          <p:nvGrpSpPr>
            <p:cNvPr id="33" name="组合 32"/>
            <p:cNvGrpSpPr/>
            <p:nvPr/>
          </p:nvGrpSpPr>
          <p:grpSpPr>
            <a:xfrm>
              <a:off x="814328" y="3219334"/>
              <a:ext cx="2437200" cy="432536"/>
              <a:chOff x="2173927" y="3285519"/>
              <a:chExt cx="3092581" cy="548848"/>
            </a:xfrm>
          </p:grpSpPr>
          <p:grpSp>
            <p:nvGrpSpPr>
              <p:cNvPr id="35" name="组合 34"/>
              <p:cNvGrpSpPr/>
              <p:nvPr/>
            </p:nvGrpSpPr>
            <p:grpSpPr>
              <a:xfrm>
                <a:off x="2173927" y="3285519"/>
                <a:ext cx="3092581" cy="548848"/>
                <a:chOff x="4304043" y="1286668"/>
                <a:chExt cx="6896116" cy="2757793"/>
              </a:xfrm>
              <a:effectLst>
                <a:outerShdw blurRad="381000" dist="254000" dir="8100000" algn="tr" rotWithShape="0">
                  <a:prstClr val="black">
                    <a:alpha val="40000"/>
                  </a:prstClr>
                </a:outerShdw>
              </a:effectLst>
            </p:grpSpPr>
            <p:sp>
              <p:nvSpPr>
                <p:cNvPr id="37" name="圆角矩形 36"/>
                <p:cNvSpPr/>
                <p:nvPr/>
              </p:nvSpPr>
              <p:spPr>
                <a:xfrm>
                  <a:off x="4304043" y="1286668"/>
                  <a:ext cx="6896116" cy="2757793"/>
                </a:xfrm>
                <a:prstGeom prst="roundRect">
                  <a:avLst/>
                </a:prstGeom>
                <a:gradFill>
                  <a:gsLst>
                    <a:gs pos="77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sp>
              <p:nvSpPr>
                <p:cNvPr id="38" name="圆角矩形 37"/>
                <p:cNvSpPr/>
                <p:nvPr/>
              </p:nvSpPr>
              <p:spPr>
                <a:xfrm>
                  <a:off x="4351924" y="1373342"/>
                  <a:ext cx="679425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grpSp>
          <p:sp>
            <p:nvSpPr>
              <p:cNvPr id="36" name="椭圆 35"/>
              <p:cNvSpPr/>
              <p:nvPr/>
            </p:nvSpPr>
            <p:spPr>
              <a:xfrm>
                <a:off x="2307128" y="3420211"/>
                <a:ext cx="279463" cy="279463"/>
              </a:xfrm>
              <a:prstGeom prst="ellipse">
                <a:avLst/>
              </a:prstGeom>
              <a:solidFill>
                <a:srgbClr val="87B0C7"/>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grpSp>
        <p:sp>
          <p:nvSpPr>
            <p:cNvPr id="34" name="TextBox 45"/>
            <p:cNvSpPr txBox="1"/>
            <p:nvPr/>
          </p:nvSpPr>
          <p:spPr>
            <a:xfrm>
              <a:off x="1142593" y="3331792"/>
              <a:ext cx="1911028" cy="34230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200" dirty="0">
                  <a:solidFill>
                    <a:srgbClr val="94BDD4"/>
                  </a:solidFill>
                </a:rPr>
                <a:t>在代码中增加</a:t>
              </a:r>
            </a:p>
            <a:p>
              <a:r>
                <a:rPr lang="zh-CN" altLang="en-US" sz="1200" dirty="0">
                  <a:solidFill>
                    <a:srgbClr val="94BDD4"/>
                  </a:solidFill>
                </a:rPr>
                <a:t>p=input('输入任意退出.....')</a:t>
              </a:r>
              <a:endParaRPr lang="zh-CN" altLang="en-US" sz="1200" dirty="0">
                <a:solidFill>
                  <a:srgbClr val="94BDD4"/>
                </a:solidFill>
              </a:endParaRPr>
            </a:p>
          </p:txBody>
        </p:sp>
      </p:grpSp>
      <p:sp>
        <p:nvSpPr>
          <p:cNvPr id="39" name="矩形 38"/>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3 </a:t>
            </a:r>
            <a:r>
              <a:rPr lang="zh-CN" altLang="en-US" sz="3600" b="1" dirty="0" smtClean="0">
                <a:solidFill>
                  <a:srgbClr val="FFFFFF"/>
                </a:solidFill>
                <a:latin typeface="+mn-ea"/>
                <a:cs typeface="+mn-ea"/>
              </a:rPr>
              <a:t>项目成果展示</a:t>
            </a:r>
            <a:endParaRPr lang="zh-CN" altLang="en-US" sz="3600" b="1" dirty="0">
              <a:solidFill>
                <a:srgbClr val="FFFFFF"/>
              </a:solidFill>
              <a:latin typeface="+mn-ea"/>
              <a:cs typeface="+mn-ea"/>
            </a:endParaRPr>
          </a:p>
        </p:txBody>
      </p:sp>
      <p:sp>
        <p:nvSpPr>
          <p:cNvPr id="41" name="文本框 40"/>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40" name="内容占位符 4"/>
          <p:cNvPicPr>
            <a:picLocks noChangeAspect="1"/>
          </p:cNvPicPr>
          <p:nvPr/>
        </p:nvPicPr>
        <p:blipFill>
          <a:blip r:embed="rId3"/>
          <a:stretch>
            <a:fillRect/>
          </a:stretch>
        </p:blipFill>
        <p:spPr>
          <a:xfrm>
            <a:off x="1714372" y="1461029"/>
            <a:ext cx="2638425" cy="819150"/>
          </a:xfrm>
          <a:prstGeom prst="rect">
            <a:avLst/>
          </a:prstGeom>
        </p:spPr>
      </p:pic>
      <p:pic>
        <p:nvPicPr>
          <p:cNvPr id="42" name="图片 41"/>
          <p:cNvPicPr>
            <a:picLocks noChangeAspect="1"/>
          </p:cNvPicPr>
          <p:nvPr/>
        </p:nvPicPr>
        <p:blipFill>
          <a:blip r:embed="rId4"/>
          <a:stretch>
            <a:fillRect/>
          </a:stretch>
        </p:blipFill>
        <p:spPr>
          <a:xfrm>
            <a:off x="1486090" y="2947652"/>
            <a:ext cx="3094990" cy="1657350"/>
          </a:xfrm>
          <a:prstGeom prst="rect">
            <a:avLst/>
          </a:prstGeom>
        </p:spPr>
      </p:pic>
    </p:spTree>
    <p:extLst>
      <p:ext uri="{BB962C8B-B14F-4D97-AF65-F5344CB8AC3E}">
        <p14:creationId xmlns:p14="http://schemas.microsoft.com/office/powerpoint/2010/main" val="2081535965"/>
      </p:ext>
    </p:extLst>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350"/>
                                        <p:tgtEl>
                                          <p:spTgt spid="11"/>
                                        </p:tgtEl>
                                        <p:attrNameLst>
                                          <p:attrName>ppt_x</p:attrName>
                                        </p:attrNameLst>
                                      </p:cBhvr>
                                      <p:tavLst>
                                        <p:tav tm="0">
                                          <p:val>
                                            <p:strVal val="#ppt_x-#ppt_w*1.125000"/>
                                          </p:val>
                                        </p:tav>
                                        <p:tav tm="100000">
                                          <p:val>
                                            <p:strVal val="#ppt_x"/>
                                          </p:val>
                                        </p:tav>
                                      </p:tavLst>
                                    </p:anim>
                                    <p:animEffect transition="in" filter="wipe(right)">
                                      <p:cBhvr>
                                        <p:cTn id="8" dur="350"/>
                                        <p:tgtEl>
                                          <p:spTgt spid="11"/>
                                        </p:tgtEl>
                                      </p:cBhvr>
                                    </p:animEffect>
                                  </p:childTnLst>
                                </p:cTn>
                              </p:par>
                              <p:par>
                                <p:cTn id="9" presetID="12" presetClass="entr" presetSubtype="8" fill="hold"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350"/>
                                        <p:tgtEl>
                                          <p:spTgt spid="18"/>
                                        </p:tgtEl>
                                        <p:attrNameLst>
                                          <p:attrName>ppt_x</p:attrName>
                                        </p:attrNameLst>
                                      </p:cBhvr>
                                      <p:tavLst>
                                        <p:tav tm="0">
                                          <p:val>
                                            <p:strVal val="#ppt_x-#ppt_w*1.125000"/>
                                          </p:val>
                                        </p:tav>
                                        <p:tav tm="100000">
                                          <p:val>
                                            <p:strVal val="#ppt_x"/>
                                          </p:val>
                                        </p:tav>
                                      </p:tavLst>
                                    </p:anim>
                                    <p:animEffect transition="in" filter="wipe(right)">
                                      <p:cBhvr>
                                        <p:cTn id="12" dur="350"/>
                                        <p:tgtEl>
                                          <p:spTgt spid="18"/>
                                        </p:tgtEl>
                                      </p:cBhvr>
                                    </p:animEffect>
                                  </p:childTnLst>
                                </p:cTn>
                              </p:par>
                              <p:par>
                                <p:cTn id="13" presetID="12" presetClass="entr" presetSubtype="8" fill="hold" nodeType="withEffect">
                                  <p:stCondLst>
                                    <p:cond delay="20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350"/>
                                        <p:tgtEl>
                                          <p:spTgt spid="25"/>
                                        </p:tgtEl>
                                        <p:attrNameLst>
                                          <p:attrName>ppt_x</p:attrName>
                                        </p:attrNameLst>
                                      </p:cBhvr>
                                      <p:tavLst>
                                        <p:tav tm="0">
                                          <p:val>
                                            <p:strVal val="#ppt_x-#ppt_w*1.125000"/>
                                          </p:val>
                                        </p:tav>
                                        <p:tav tm="100000">
                                          <p:val>
                                            <p:strVal val="#ppt_x"/>
                                          </p:val>
                                        </p:tav>
                                      </p:tavLst>
                                    </p:anim>
                                    <p:animEffect transition="in" filter="wipe(right)">
                                      <p:cBhvr>
                                        <p:cTn id="16" dur="350"/>
                                        <p:tgtEl>
                                          <p:spTgt spid="25"/>
                                        </p:tgtEl>
                                      </p:cBhvr>
                                    </p:animEffect>
                                  </p:childTnLst>
                                </p:cTn>
                              </p:par>
                              <p:par>
                                <p:cTn id="17" presetID="12" presetClass="entr" presetSubtype="8" fill="hold" nodeType="withEffect">
                                  <p:stCondLst>
                                    <p:cond delay="3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350"/>
                                        <p:tgtEl>
                                          <p:spTgt spid="32"/>
                                        </p:tgtEl>
                                        <p:attrNameLst>
                                          <p:attrName>ppt_x</p:attrName>
                                        </p:attrNameLst>
                                      </p:cBhvr>
                                      <p:tavLst>
                                        <p:tav tm="0">
                                          <p:val>
                                            <p:strVal val="#ppt_x-#ppt_w*1.125000"/>
                                          </p:val>
                                        </p:tav>
                                        <p:tav tm="100000">
                                          <p:val>
                                            <p:strVal val="#ppt_x"/>
                                          </p:val>
                                        </p:tav>
                                      </p:tavLst>
                                    </p:anim>
                                    <p:animEffect transition="in" filter="wipe(right)">
                                      <p:cBhvr>
                                        <p:cTn id="20" dur="350"/>
                                        <p:tgtEl>
                                          <p:spTgt spid="32"/>
                                        </p:tgtEl>
                                      </p:cBhvr>
                                    </p:animEffect>
                                  </p:childTnLst>
                                </p:cTn>
                              </p:par>
                            </p:childTnLst>
                          </p:cTn>
                        </p:par>
                        <p:par>
                          <p:cTn id="21" fill="hold">
                            <p:stCondLst>
                              <p:cond delay="650"/>
                            </p:stCondLst>
                            <p:childTnLst>
                              <p:par>
                                <p:cTn id="22" presetID="22" presetClass="entr" presetSubtype="4"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wipe(down)">
                                      <p:cBhvr>
                                        <p:cTn id="24"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0"/>
          <p:cNvSpPr/>
          <p:nvPr/>
        </p:nvSpPr>
        <p:spPr bwMode="auto">
          <a:xfrm>
            <a:off x="1629096" y="1297790"/>
            <a:ext cx="9459459" cy="4684887"/>
          </a:xfrm>
          <a:custGeom>
            <a:avLst/>
            <a:gdLst>
              <a:gd name="T0" fmla="*/ 660 w 668"/>
              <a:gd name="T1" fmla="*/ 0 h 331"/>
              <a:gd name="T2" fmla="*/ 8 w 668"/>
              <a:gd name="T3" fmla="*/ 0 h 331"/>
              <a:gd name="T4" fmla="*/ 0 w 668"/>
              <a:gd name="T5" fmla="*/ 9 h 331"/>
              <a:gd name="T6" fmla="*/ 0 w 668"/>
              <a:gd name="T7" fmla="*/ 323 h 331"/>
              <a:gd name="T8" fmla="*/ 8 w 668"/>
              <a:gd name="T9" fmla="*/ 331 h 331"/>
              <a:gd name="T10" fmla="*/ 660 w 668"/>
              <a:gd name="T11" fmla="*/ 331 h 331"/>
              <a:gd name="T12" fmla="*/ 668 w 668"/>
              <a:gd name="T13" fmla="*/ 323 h 331"/>
              <a:gd name="T14" fmla="*/ 668 w 668"/>
              <a:gd name="T15" fmla="*/ 9 h 331"/>
              <a:gd name="T16" fmla="*/ 660 w 668"/>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8" h="331">
                <a:moveTo>
                  <a:pt x="660" y="0"/>
                </a:moveTo>
                <a:lnTo>
                  <a:pt x="8" y="0"/>
                </a:lnTo>
                <a:cubicBezTo>
                  <a:pt x="4" y="0"/>
                  <a:pt x="0" y="4"/>
                  <a:pt x="0" y="9"/>
                </a:cubicBezTo>
                <a:lnTo>
                  <a:pt x="0" y="323"/>
                </a:lnTo>
                <a:cubicBezTo>
                  <a:pt x="0" y="327"/>
                  <a:pt x="4" y="331"/>
                  <a:pt x="8" y="331"/>
                </a:cubicBezTo>
                <a:lnTo>
                  <a:pt x="660" y="331"/>
                </a:lnTo>
                <a:cubicBezTo>
                  <a:pt x="665" y="331"/>
                  <a:pt x="668" y="327"/>
                  <a:pt x="668" y="323"/>
                </a:cubicBezTo>
                <a:lnTo>
                  <a:pt x="668" y="9"/>
                </a:lnTo>
                <a:cubicBezTo>
                  <a:pt x="668" y="4"/>
                  <a:pt x="665" y="0"/>
                  <a:pt x="660" y="0"/>
                </a:cubicBezTo>
              </a:path>
            </a:pathLst>
          </a:custGeom>
          <a:gradFill flip="none" rotWithShape="1">
            <a:gsLst>
              <a:gs pos="64000">
                <a:srgbClr val="FFFFFF"/>
              </a:gs>
              <a:gs pos="0">
                <a:srgbClr val="DEDFE1"/>
              </a:gs>
            </a:gsLst>
            <a:path path="circle">
              <a:fillToRect l="100000" b="100000"/>
            </a:path>
            <a:tileRect t="-100000" r="-100000"/>
          </a:gradFill>
          <a:ln w="12700">
            <a:noFill/>
            <a:prstDash val="solid"/>
            <a:rou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25400"/>
          </a:sp3d>
        </p:spPr>
        <p:txBody>
          <a:bodyPr vert="horz" wrap="square" lIns="121920" tIns="60960" rIns="121920" bIns="60960" numCol="1" anchor="t" anchorCtr="0" compatLnSpc="1"/>
          <a:lstStyle/>
          <a:p>
            <a:endParaRPr lang="zh-CN" altLang="en-US" sz="2400"/>
          </a:p>
        </p:txBody>
      </p:sp>
      <p:sp>
        <p:nvSpPr>
          <p:cNvPr id="20" name="Freeform 11"/>
          <p:cNvSpPr/>
          <p:nvPr/>
        </p:nvSpPr>
        <p:spPr bwMode="auto">
          <a:xfrm>
            <a:off x="10309707" y="5189668"/>
            <a:ext cx="778848" cy="793008"/>
          </a:xfrm>
          <a:custGeom>
            <a:avLst/>
            <a:gdLst>
              <a:gd name="T0" fmla="*/ 55 w 55"/>
              <a:gd name="T1" fmla="*/ 0 h 56"/>
              <a:gd name="T2" fmla="*/ 0 w 55"/>
              <a:gd name="T3" fmla="*/ 56 h 56"/>
              <a:gd name="T4" fmla="*/ 3 w 55"/>
              <a:gd name="T5" fmla="*/ 56 h 56"/>
              <a:gd name="T6" fmla="*/ 49 w 55"/>
              <a:gd name="T7" fmla="*/ 56 h 56"/>
              <a:gd name="T8" fmla="*/ 55 w 55"/>
              <a:gd name="T9" fmla="*/ 50 h 56"/>
              <a:gd name="T10" fmla="*/ 55 w 55"/>
              <a:gd name="T11" fmla="*/ 2 h 56"/>
              <a:gd name="T12" fmla="*/ 55 w 55"/>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55" h="56">
                <a:moveTo>
                  <a:pt x="55" y="0"/>
                </a:moveTo>
                <a:cubicBezTo>
                  <a:pt x="37" y="19"/>
                  <a:pt x="19" y="37"/>
                  <a:pt x="0" y="56"/>
                </a:cubicBezTo>
                <a:cubicBezTo>
                  <a:pt x="1" y="56"/>
                  <a:pt x="2" y="56"/>
                  <a:pt x="3" y="56"/>
                </a:cubicBezTo>
                <a:lnTo>
                  <a:pt x="49" y="56"/>
                </a:lnTo>
                <a:cubicBezTo>
                  <a:pt x="52" y="56"/>
                  <a:pt x="55" y="51"/>
                  <a:pt x="55" y="50"/>
                </a:cubicBezTo>
                <a:lnTo>
                  <a:pt x="55" y="2"/>
                </a:lnTo>
                <a:lnTo>
                  <a:pt x="55" y="0"/>
                </a:lnTo>
              </a:path>
            </a:pathLst>
          </a:custGeom>
          <a:solidFill>
            <a:srgbClr val="87B0C7"/>
          </a:solidFill>
          <a:ln w="0">
            <a:noFill/>
            <a:prstDash val="solid"/>
            <a:round/>
          </a:ln>
          <a:effectLst>
            <a:outerShdw blurRad="190500" dist="228600" dir="2700000" algn="ctr">
              <a:srgbClr val="000000">
                <a:alpha val="30000"/>
              </a:srgbClr>
            </a:outerShdw>
          </a:effectLst>
        </p:spPr>
        <p:txBody>
          <a:bodyPr vert="horz" wrap="square" lIns="121920" tIns="60960" rIns="121920" bIns="60960" numCol="1" anchor="t" anchorCtr="0" compatLnSpc="1"/>
          <a:lstStyle/>
          <a:p>
            <a:endParaRPr lang="zh-CN" altLang="en-US" sz="2400"/>
          </a:p>
        </p:txBody>
      </p:sp>
      <p:sp>
        <p:nvSpPr>
          <p:cNvPr id="22" name="燕尾形 21"/>
          <p:cNvSpPr/>
          <p:nvPr/>
        </p:nvSpPr>
        <p:spPr>
          <a:xfrm>
            <a:off x="10775632" y="5692616"/>
            <a:ext cx="192021" cy="192021"/>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3" name="TextBox 22"/>
          <p:cNvSpPr txBox="1"/>
          <p:nvPr/>
        </p:nvSpPr>
        <p:spPr>
          <a:xfrm>
            <a:off x="2499452" y="1037277"/>
            <a:ext cx="1503938" cy="2939266"/>
          </a:xfrm>
          <a:prstGeom prst="rect">
            <a:avLst/>
          </a:prstGeom>
          <a:noFill/>
        </p:spPr>
        <p:txBody>
          <a:bodyPr wrap="none" rtlCol="0">
            <a:spAutoFit/>
          </a:bodyPr>
          <a:lstStyle/>
          <a:p>
            <a:r>
              <a:rPr lang="en-US" altLang="zh-CN" sz="18500" b="1" dirty="0">
                <a:solidFill>
                  <a:srgbClr val="87B0C7"/>
                </a:solidFill>
                <a:latin typeface="Arial" pitchFamily="34" charset="0"/>
                <a:cs typeface="Arial" pitchFamily="34" charset="0"/>
              </a:rPr>
              <a:t>4</a:t>
            </a:r>
            <a:endParaRPr lang="zh-CN" altLang="en-US" sz="18500" b="1" dirty="0">
              <a:solidFill>
                <a:srgbClr val="87B0C7"/>
              </a:solidFill>
              <a:latin typeface="Arial" pitchFamily="34" charset="0"/>
              <a:cs typeface="Arial" pitchFamily="34" charset="0"/>
            </a:endParaRPr>
          </a:p>
        </p:txBody>
      </p:sp>
      <p:sp>
        <p:nvSpPr>
          <p:cNvPr id="39" name="TextBox 38"/>
          <p:cNvSpPr txBox="1"/>
          <p:nvPr/>
        </p:nvSpPr>
        <p:spPr>
          <a:xfrm>
            <a:off x="4367808" y="1560035"/>
            <a:ext cx="3570208" cy="769441"/>
          </a:xfrm>
          <a:prstGeom prst="rect">
            <a:avLst/>
          </a:prstGeom>
          <a:noFill/>
        </p:spPr>
        <p:txBody>
          <a:bodyPr wrap="none" rtlCol="0">
            <a:spAutoFit/>
          </a:bodyPr>
          <a:lstStyle/>
          <a:p>
            <a:r>
              <a:rPr lang="zh-CN" altLang="en-US" sz="4400" b="1" dirty="0">
                <a:solidFill>
                  <a:srgbClr val="87B0C7"/>
                </a:solidFill>
                <a:latin typeface="微软雅黑" pitchFamily="34" charset="-122"/>
                <a:ea typeface="微软雅黑" pitchFamily="34" charset="-122"/>
              </a:rPr>
              <a:t>工作不足之处</a:t>
            </a:r>
          </a:p>
        </p:txBody>
      </p:sp>
      <p:sp>
        <p:nvSpPr>
          <p:cNvPr id="40" name="TextBox 39"/>
          <p:cNvSpPr txBox="1"/>
          <p:nvPr/>
        </p:nvSpPr>
        <p:spPr>
          <a:xfrm>
            <a:off x="4392077" y="2339735"/>
            <a:ext cx="3570208" cy="769441"/>
          </a:xfrm>
          <a:prstGeom prst="rect">
            <a:avLst/>
          </a:prstGeom>
          <a:noFill/>
        </p:spPr>
        <p:txBody>
          <a:bodyPr wrap="none" rtlCol="0">
            <a:spAutoFit/>
          </a:bodyPr>
          <a:lstStyle/>
          <a:p>
            <a:r>
              <a:rPr lang="zh-CN" altLang="en-US" sz="4400" b="1" dirty="0" smtClean="0">
                <a:solidFill>
                  <a:srgbClr val="94BDD4"/>
                </a:solidFill>
                <a:latin typeface="微软雅黑" pitchFamily="34" charset="-122"/>
                <a:ea typeface="微软雅黑" pitchFamily="34" charset="-122"/>
              </a:rPr>
              <a:t>项目上的收获</a:t>
            </a:r>
            <a:endParaRPr lang="zh-CN" altLang="en-US" sz="4400" b="1" dirty="0">
              <a:solidFill>
                <a:srgbClr val="94BDD4"/>
              </a:solidFill>
              <a:latin typeface="微软雅黑" pitchFamily="34" charset="-122"/>
              <a:ea typeface="微软雅黑" pitchFamily="34" charset="-122"/>
            </a:endParaRPr>
          </a:p>
        </p:txBody>
      </p:sp>
      <p:sp>
        <p:nvSpPr>
          <p:cNvPr id="15" name="文本框 14"/>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grpSp>
        <p:nvGrpSpPr>
          <p:cNvPr id="16" name="Group 94"/>
          <p:cNvGrpSpPr/>
          <p:nvPr/>
        </p:nvGrpSpPr>
        <p:grpSpPr>
          <a:xfrm rot="5613282">
            <a:off x="6625381" y="2199159"/>
            <a:ext cx="3920939" cy="3558247"/>
            <a:chOff x="2954336" y="1206696"/>
            <a:chExt cx="5294312" cy="5295904"/>
          </a:xfrm>
        </p:grpSpPr>
        <p:sp>
          <p:nvSpPr>
            <p:cNvPr id="17" name="Freeform 33"/>
            <p:cNvSpPr>
              <a:spLocks noEditPoints="1"/>
            </p:cNvSpPr>
            <p:nvPr/>
          </p:nvSpPr>
          <p:spPr bwMode="auto">
            <a:xfrm>
              <a:off x="3398836" y="1651196"/>
              <a:ext cx="4849812" cy="4851404"/>
            </a:xfrm>
            <a:custGeom>
              <a:avLst/>
              <a:gdLst>
                <a:gd name="T0" fmla="*/ 706 w 994"/>
                <a:gd name="T1" fmla="*/ 832 h 994"/>
                <a:gd name="T2" fmla="*/ 706 w 994"/>
                <a:gd name="T3" fmla="*/ 831 h 994"/>
                <a:gd name="T4" fmla="*/ 656 w 994"/>
                <a:gd name="T5" fmla="*/ 812 h 994"/>
                <a:gd name="T6" fmla="*/ 655 w 994"/>
                <a:gd name="T7" fmla="*/ 812 h 994"/>
                <a:gd name="T8" fmla="*/ 653 w 994"/>
                <a:gd name="T9" fmla="*/ 812 h 994"/>
                <a:gd name="T10" fmla="*/ 652 w 994"/>
                <a:gd name="T11" fmla="*/ 812 h 994"/>
                <a:gd name="T12" fmla="*/ 651 w 994"/>
                <a:gd name="T13" fmla="*/ 812 h 994"/>
                <a:gd name="T14" fmla="*/ 958 w 994"/>
                <a:gd name="T15" fmla="*/ 826 h 994"/>
                <a:gd name="T16" fmla="*/ 958 w 994"/>
                <a:gd name="T17" fmla="*/ 827 h 994"/>
                <a:gd name="T18" fmla="*/ 958 w 994"/>
                <a:gd name="T19" fmla="*/ 828 h 994"/>
                <a:gd name="T20" fmla="*/ 958 w 994"/>
                <a:gd name="T21" fmla="*/ 829 h 994"/>
                <a:gd name="T22" fmla="*/ 958 w 994"/>
                <a:gd name="T23" fmla="*/ 829 h 994"/>
                <a:gd name="T24" fmla="*/ 958 w 994"/>
                <a:gd name="T25" fmla="*/ 830 h 994"/>
                <a:gd name="T26" fmla="*/ 958 w 994"/>
                <a:gd name="T27" fmla="*/ 831 h 994"/>
                <a:gd name="T28" fmla="*/ 832 w 994"/>
                <a:gd name="T29" fmla="*/ 958 h 994"/>
                <a:gd name="T30" fmla="*/ 831 w 994"/>
                <a:gd name="T31" fmla="*/ 958 h 994"/>
                <a:gd name="T32" fmla="*/ 830 w 994"/>
                <a:gd name="T33" fmla="*/ 958 h 994"/>
                <a:gd name="T34" fmla="*/ 937 w 994"/>
                <a:gd name="T35" fmla="*/ 762 h 994"/>
                <a:gd name="T36" fmla="*/ 497 w 994"/>
                <a:gd name="T37" fmla="*/ 654 h 994"/>
                <a:gd name="T38" fmla="*/ 497 w 994"/>
                <a:gd name="T39" fmla="*/ 653 h 994"/>
                <a:gd name="T40" fmla="*/ 497 w 994"/>
                <a:gd name="T41" fmla="*/ 652 h 994"/>
                <a:gd name="T42" fmla="*/ 433 w 994"/>
                <a:gd name="T43" fmla="*/ 628 h 994"/>
                <a:gd name="T44" fmla="*/ 431 w 994"/>
                <a:gd name="T45" fmla="*/ 628 h 994"/>
                <a:gd name="T46" fmla="*/ 430 w 994"/>
                <a:gd name="T47" fmla="*/ 628 h 994"/>
                <a:gd name="T48" fmla="*/ 428 w 994"/>
                <a:gd name="T49" fmla="*/ 628 h 994"/>
                <a:gd name="T50" fmla="*/ 426 w 994"/>
                <a:gd name="T51" fmla="*/ 628 h 994"/>
                <a:gd name="T52" fmla="*/ 812 w 994"/>
                <a:gd name="T53" fmla="*/ 650 h 994"/>
                <a:gd name="T54" fmla="*/ 812 w 994"/>
                <a:gd name="T55" fmla="*/ 651 h 994"/>
                <a:gd name="T56" fmla="*/ 812 w 994"/>
                <a:gd name="T57" fmla="*/ 652 h 994"/>
                <a:gd name="T58" fmla="*/ 812 w 994"/>
                <a:gd name="T59" fmla="*/ 653 h 994"/>
                <a:gd name="T60" fmla="*/ 812 w 994"/>
                <a:gd name="T61" fmla="*/ 654 h 994"/>
                <a:gd name="T62" fmla="*/ 812 w 994"/>
                <a:gd name="T63" fmla="*/ 655 h 994"/>
                <a:gd name="T64" fmla="*/ 831 w 994"/>
                <a:gd name="T65" fmla="*/ 706 h 994"/>
                <a:gd name="T66" fmla="*/ 832 w 994"/>
                <a:gd name="T67" fmla="*/ 706 h 994"/>
                <a:gd name="T68" fmla="*/ 234 w 994"/>
                <a:gd name="T69" fmla="*/ 431 h 994"/>
                <a:gd name="T70" fmla="*/ 234 w 994"/>
                <a:gd name="T71" fmla="*/ 430 h 994"/>
                <a:gd name="T72" fmla="*/ 234 w 994"/>
                <a:gd name="T73" fmla="*/ 429 h 994"/>
                <a:gd name="T74" fmla="*/ 157 w 994"/>
                <a:gd name="T75" fmla="*/ 402 h 994"/>
                <a:gd name="T76" fmla="*/ 156 w 994"/>
                <a:gd name="T77" fmla="*/ 402 h 994"/>
                <a:gd name="T78" fmla="*/ 154 w 994"/>
                <a:gd name="T79" fmla="*/ 402 h 994"/>
                <a:gd name="T80" fmla="*/ 153 w 994"/>
                <a:gd name="T81" fmla="*/ 402 h 994"/>
                <a:gd name="T82" fmla="*/ 628 w 994"/>
                <a:gd name="T83" fmla="*/ 426 h 994"/>
                <a:gd name="T84" fmla="*/ 628 w 994"/>
                <a:gd name="T85" fmla="*/ 427 h 994"/>
                <a:gd name="T86" fmla="*/ 628 w 994"/>
                <a:gd name="T87" fmla="*/ 429 h 994"/>
                <a:gd name="T88" fmla="*/ 628 w 994"/>
                <a:gd name="T89" fmla="*/ 430 h 994"/>
                <a:gd name="T90" fmla="*/ 628 w 994"/>
                <a:gd name="T91" fmla="*/ 431 h 994"/>
                <a:gd name="T92" fmla="*/ 628 w 994"/>
                <a:gd name="T93" fmla="*/ 433 h 994"/>
                <a:gd name="T94" fmla="*/ 621 w 994"/>
                <a:gd name="T95" fmla="*/ 500 h 994"/>
                <a:gd name="T96" fmla="*/ 649 w 994"/>
                <a:gd name="T97" fmla="*/ 497 h 994"/>
                <a:gd name="T98" fmla="*/ 651 w 994"/>
                <a:gd name="T99" fmla="*/ 497 h 994"/>
                <a:gd name="T100" fmla="*/ 652 w 994"/>
                <a:gd name="T101" fmla="*/ 497 h 994"/>
                <a:gd name="T102" fmla="*/ 653 w 994"/>
                <a:gd name="T103" fmla="*/ 497 h 994"/>
                <a:gd name="T104" fmla="*/ 654 w 994"/>
                <a:gd name="T105" fmla="*/ 497 h 994"/>
                <a:gd name="T106" fmla="*/ 347 w 994"/>
                <a:gd name="T107" fmla="*/ 0 h 994"/>
                <a:gd name="T108" fmla="*/ 402 w 994"/>
                <a:gd name="T109" fmla="*/ 154 h 994"/>
                <a:gd name="T110" fmla="*/ 402 w 994"/>
                <a:gd name="T111" fmla="*/ 155 h 994"/>
                <a:gd name="T112" fmla="*/ 402 w 994"/>
                <a:gd name="T113" fmla="*/ 156 h 994"/>
                <a:gd name="T114" fmla="*/ 429 w 994"/>
                <a:gd name="T115" fmla="*/ 234 h 994"/>
                <a:gd name="T116" fmla="*/ 431 w 994"/>
                <a:gd name="T117" fmla="*/ 234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94" h="994">
                  <a:moveTo>
                    <a:pt x="562" y="782"/>
                  </a:moveTo>
                  <a:cubicBezTo>
                    <a:pt x="591" y="822"/>
                    <a:pt x="638" y="848"/>
                    <a:pt x="690" y="848"/>
                  </a:cubicBezTo>
                  <a:cubicBezTo>
                    <a:pt x="696" y="848"/>
                    <a:pt x="701" y="847"/>
                    <a:pt x="707" y="847"/>
                  </a:cubicBezTo>
                  <a:cubicBezTo>
                    <a:pt x="706" y="842"/>
                    <a:pt x="706" y="837"/>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21"/>
                    <a:pt x="707" y="811"/>
                    <a:pt x="709" y="802"/>
                  </a:cubicBezTo>
                  <a:cubicBezTo>
                    <a:pt x="693" y="808"/>
                    <a:pt x="675" y="812"/>
                    <a:pt x="656" y="812"/>
                  </a:cubicBezTo>
                  <a:cubicBezTo>
                    <a:pt x="656" y="812"/>
                    <a:pt x="656" y="812"/>
                    <a:pt x="656" y="812"/>
                  </a:cubicBezTo>
                  <a:cubicBezTo>
                    <a:pt x="656" y="812"/>
                    <a:pt x="656" y="812"/>
                    <a:pt x="656" y="812"/>
                  </a:cubicBezTo>
                  <a:cubicBezTo>
                    <a:pt x="656" y="812"/>
                    <a:pt x="656" y="812"/>
                    <a:pt x="656" y="812"/>
                  </a:cubicBezTo>
                  <a:cubicBezTo>
                    <a:pt x="656" y="812"/>
                    <a:pt x="656" y="812"/>
                    <a:pt x="656" y="812"/>
                  </a:cubicBezTo>
                  <a:cubicBezTo>
                    <a:pt x="656" y="812"/>
                    <a:pt x="656" y="812"/>
                    <a:pt x="656" y="812"/>
                  </a:cubicBezTo>
                  <a:cubicBezTo>
                    <a:pt x="656" y="812"/>
                    <a:pt x="656" y="812"/>
                    <a:pt x="656"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1" y="812"/>
                    <a:pt x="651" y="812"/>
                  </a:cubicBezTo>
                  <a:cubicBezTo>
                    <a:pt x="651" y="812"/>
                    <a:pt x="651" y="812"/>
                    <a:pt x="651" y="812"/>
                  </a:cubicBezTo>
                  <a:cubicBezTo>
                    <a:pt x="651" y="812"/>
                    <a:pt x="651" y="812"/>
                    <a:pt x="651" y="812"/>
                  </a:cubicBezTo>
                  <a:cubicBezTo>
                    <a:pt x="651" y="812"/>
                    <a:pt x="651" y="812"/>
                    <a:pt x="651" y="812"/>
                  </a:cubicBezTo>
                  <a:cubicBezTo>
                    <a:pt x="651" y="812"/>
                    <a:pt x="651" y="812"/>
                    <a:pt x="651" y="812"/>
                  </a:cubicBezTo>
                  <a:cubicBezTo>
                    <a:pt x="651" y="812"/>
                    <a:pt x="651" y="812"/>
                    <a:pt x="651" y="812"/>
                  </a:cubicBezTo>
                  <a:cubicBezTo>
                    <a:pt x="651" y="812"/>
                    <a:pt x="651" y="812"/>
                    <a:pt x="650" y="812"/>
                  </a:cubicBezTo>
                  <a:cubicBezTo>
                    <a:pt x="650" y="812"/>
                    <a:pt x="650" y="812"/>
                    <a:pt x="650" y="812"/>
                  </a:cubicBezTo>
                  <a:cubicBezTo>
                    <a:pt x="650" y="812"/>
                    <a:pt x="650" y="812"/>
                    <a:pt x="650" y="812"/>
                  </a:cubicBezTo>
                  <a:cubicBezTo>
                    <a:pt x="650" y="812"/>
                    <a:pt x="650" y="812"/>
                    <a:pt x="650" y="812"/>
                  </a:cubicBezTo>
                  <a:cubicBezTo>
                    <a:pt x="617" y="811"/>
                    <a:pt x="587" y="800"/>
                    <a:pt x="562" y="782"/>
                  </a:cubicBezTo>
                  <a:moveTo>
                    <a:pt x="937" y="762"/>
                  </a:moveTo>
                  <a:cubicBezTo>
                    <a:pt x="949" y="781"/>
                    <a:pt x="957" y="802"/>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2"/>
                    <a:pt x="958" y="832"/>
                    <a:pt x="958" y="832"/>
                  </a:cubicBezTo>
                  <a:cubicBezTo>
                    <a:pt x="958" y="832"/>
                    <a:pt x="958" y="832"/>
                    <a:pt x="958" y="832"/>
                  </a:cubicBezTo>
                  <a:cubicBezTo>
                    <a:pt x="958" y="832"/>
                    <a:pt x="958" y="832"/>
                    <a:pt x="958" y="832"/>
                  </a:cubicBezTo>
                  <a:cubicBezTo>
                    <a:pt x="958" y="832"/>
                    <a:pt x="958" y="832"/>
                    <a:pt x="958" y="832"/>
                  </a:cubicBezTo>
                  <a:cubicBezTo>
                    <a:pt x="958" y="901"/>
                    <a:pt x="902" y="958"/>
                    <a:pt x="832" y="958"/>
                  </a:cubicBezTo>
                  <a:cubicBezTo>
                    <a:pt x="832" y="958"/>
                    <a:pt x="832" y="958"/>
                    <a:pt x="832" y="958"/>
                  </a:cubicBezTo>
                  <a:cubicBezTo>
                    <a:pt x="832" y="958"/>
                    <a:pt x="832" y="958"/>
                    <a:pt x="832" y="958"/>
                  </a:cubicBezTo>
                  <a:cubicBezTo>
                    <a:pt x="832" y="958"/>
                    <a:pt x="832" y="958"/>
                    <a:pt x="832" y="958"/>
                  </a:cubicBezTo>
                  <a:cubicBezTo>
                    <a:pt x="832" y="958"/>
                    <a:pt x="832" y="958"/>
                    <a:pt x="832" y="958"/>
                  </a:cubicBezTo>
                  <a:cubicBezTo>
                    <a:pt x="832"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29" y="958"/>
                  </a:cubicBezTo>
                  <a:cubicBezTo>
                    <a:pt x="829" y="958"/>
                    <a:pt x="829" y="958"/>
                    <a:pt x="829" y="958"/>
                  </a:cubicBezTo>
                  <a:cubicBezTo>
                    <a:pt x="805" y="957"/>
                    <a:pt x="782" y="950"/>
                    <a:pt x="763" y="937"/>
                  </a:cubicBezTo>
                  <a:cubicBezTo>
                    <a:pt x="785" y="971"/>
                    <a:pt x="824" y="994"/>
                    <a:pt x="868" y="994"/>
                  </a:cubicBezTo>
                  <a:cubicBezTo>
                    <a:pt x="937" y="994"/>
                    <a:pt x="994" y="937"/>
                    <a:pt x="994" y="868"/>
                  </a:cubicBezTo>
                  <a:cubicBezTo>
                    <a:pt x="994" y="824"/>
                    <a:pt x="971" y="785"/>
                    <a:pt x="937" y="762"/>
                  </a:cubicBezTo>
                  <a:moveTo>
                    <a:pt x="311" y="587"/>
                  </a:moveTo>
                  <a:cubicBezTo>
                    <a:pt x="347" y="634"/>
                    <a:pt x="404" y="664"/>
                    <a:pt x="467" y="664"/>
                  </a:cubicBezTo>
                  <a:cubicBezTo>
                    <a:pt x="477" y="664"/>
                    <a:pt x="487" y="663"/>
                    <a:pt x="497" y="662"/>
                  </a:cubicBezTo>
                  <a:cubicBezTo>
                    <a:pt x="497" y="659"/>
                    <a:pt x="497" y="657"/>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2"/>
                  </a:cubicBezTo>
                  <a:cubicBezTo>
                    <a:pt x="497" y="652"/>
                    <a:pt x="497" y="652"/>
                    <a:pt x="497" y="652"/>
                  </a:cubicBezTo>
                  <a:cubicBezTo>
                    <a:pt x="497" y="652"/>
                    <a:pt x="497" y="652"/>
                    <a:pt x="497" y="652"/>
                  </a:cubicBezTo>
                  <a:cubicBezTo>
                    <a:pt x="497" y="652"/>
                    <a:pt x="497" y="652"/>
                    <a:pt x="497" y="652"/>
                  </a:cubicBezTo>
                  <a:cubicBezTo>
                    <a:pt x="497" y="652"/>
                    <a:pt x="497" y="652"/>
                    <a:pt x="497" y="652"/>
                  </a:cubicBezTo>
                  <a:cubicBezTo>
                    <a:pt x="497" y="652"/>
                    <a:pt x="497" y="652"/>
                    <a:pt x="497" y="652"/>
                  </a:cubicBezTo>
                  <a:cubicBezTo>
                    <a:pt x="497" y="652"/>
                    <a:pt x="497" y="652"/>
                    <a:pt x="497" y="652"/>
                  </a:cubicBezTo>
                  <a:cubicBezTo>
                    <a:pt x="497" y="639"/>
                    <a:pt x="499" y="627"/>
                    <a:pt x="502" y="615"/>
                  </a:cubicBezTo>
                  <a:cubicBezTo>
                    <a:pt x="481" y="623"/>
                    <a:pt x="458" y="628"/>
                    <a:pt x="434" y="628"/>
                  </a:cubicBezTo>
                  <a:cubicBezTo>
                    <a:pt x="434" y="628"/>
                    <a:pt x="434" y="628"/>
                    <a:pt x="434" y="628"/>
                  </a:cubicBezTo>
                  <a:cubicBezTo>
                    <a:pt x="434" y="628"/>
                    <a:pt x="434" y="628"/>
                    <a:pt x="433" y="628"/>
                  </a:cubicBezTo>
                  <a:cubicBezTo>
                    <a:pt x="433" y="628"/>
                    <a:pt x="433" y="628"/>
                    <a:pt x="433" y="628"/>
                  </a:cubicBezTo>
                  <a:cubicBezTo>
                    <a:pt x="433" y="628"/>
                    <a:pt x="433" y="628"/>
                    <a:pt x="433" y="628"/>
                  </a:cubicBezTo>
                  <a:cubicBezTo>
                    <a:pt x="433" y="628"/>
                    <a:pt x="433" y="628"/>
                    <a:pt x="433" y="628"/>
                  </a:cubicBezTo>
                  <a:cubicBezTo>
                    <a:pt x="433" y="628"/>
                    <a:pt x="433" y="628"/>
                    <a:pt x="433" y="628"/>
                  </a:cubicBezTo>
                  <a:cubicBezTo>
                    <a:pt x="433" y="628"/>
                    <a:pt x="433" y="628"/>
                    <a:pt x="433" y="628"/>
                  </a:cubicBezTo>
                  <a:cubicBezTo>
                    <a:pt x="433" y="628"/>
                    <a:pt x="433" y="628"/>
                    <a:pt x="433" y="628"/>
                  </a:cubicBezTo>
                  <a:cubicBezTo>
                    <a:pt x="433" y="628"/>
                    <a:pt x="432" y="628"/>
                    <a:pt x="432" y="628"/>
                  </a:cubicBezTo>
                  <a:cubicBezTo>
                    <a:pt x="432" y="628"/>
                    <a:pt x="432" y="628"/>
                    <a:pt x="432" y="628"/>
                  </a:cubicBezTo>
                  <a:cubicBezTo>
                    <a:pt x="432" y="628"/>
                    <a:pt x="432" y="628"/>
                    <a:pt x="432" y="628"/>
                  </a:cubicBezTo>
                  <a:cubicBezTo>
                    <a:pt x="432" y="628"/>
                    <a:pt x="432" y="628"/>
                    <a:pt x="432" y="628"/>
                  </a:cubicBezTo>
                  <a:cubicBezTo>
                    <a:pt x="432" y="628"/>
                    <a:pt x="432" y="628"/>
                    <a:pt x="432" y="628"/>
                  </a:cubicBezTo>
                  <a:cubicBezTo>
                    <a:pt x="432" y="628"/>
                    <a:pt x="432" y="628"/>
                    <a:pt x="432" y="628"/>
                  </a:cubicBezTo>
                  <a:cubicBezTo>
                    <a:pt x="432" y="628"/>
                    <a:pt x="431" y="628"/>
                    <a:pt x="431" y="628"/>
                  </a:cubicBezTo>
                  <a:cubicBezTo>
                    <a:pt x="431" y="628"/>
                    <a:pt x="431" y="628"/>
                    <a:pt x="431" y="628"/>
                  </a:cubicBezTo>
                  <a:cubicBezTo>
                    <a:pt x="431" y="628"/>
                    <a:pt x="431" y="628"/>
                    <a:pt x="431" y="628"/>
                  </a:cubicBezTo>
                  <a:cubicBezTo>
                    <a:pt x="431" y="628"/>
                    <a:pt x="431" y="628"/>
                    <a:pt x="431" y="628"/>
                  </a:cubicBezTo>
                  <a:cubicBezTo>
                    <a:pt x="431" y="628"/>
                    <a:pt x="431" y="628"/>
                    <a:pt x="431" y="628"/>
                  </a:cubicBezTo>
                  <a:cubicBezTo>
                    <a:pt x="431" y="628"/>
                    <a:pt x="431" y="628"/>
                    <a:pt x="430" y="628"/>
                  </a:cubicBezTo>
                  <a:cubicBezTo>
                    <a:pt x="430" y="628"/>
                    <a:pt x="430" y="628"/>
                    <a:pt x="430" y="628"/>
                  </a:cubicBezTo>
                  <a:cubicBezTo>
                    <a:pt x="430" y="628"/>
                    <a:pt x="430" y="628"/>
                    <a:pt x="430" y="628"/>
                  </a:cubicBezTo>
                  <a:cubicBezTo>
                    <a:pt x="430" y="628"/>
                    <a:pt x="430" y="628"/>
                    <a:pt x="430" y="628"/>
                  </a:cubicBezTo>
                  <a:cubicBezTo>
                    <a:pt x="430" y="628"/>
                    <a:pt x="430" y="628"/>
                    <a:pt x="430" y="628"/>
                  </a:cubicBezTo>
                  <a:cubicBezTo>
                    <a:pt x="430" y="628"/>
                    <a:pt x="430" y="628"/>
                    <a:pt x="430" y="628"/>
                  </a:cubicBezTo>
                  <a:cubicBezTo>
                    <a:pt x="430" y="628"/>
                    <a:pt x="430" y="628"/>
                    <a:pt x="429" y="628"/>
                  </a:cubicBezTo>
                  <a:cubicBezTo>
                    <a:pt x="429" y="628"/>
                    <a:pt x="429" y="628"/>
                    <a:pt x="429" y="628"/>
                  </a:cubicBezTo>
                  <a:cubicBezTo>
                    <a:pt x="429" y="628"/>
                    <a:pt x="429" y="628"/>
                    <a:pt x="429" y="628"/>
                  </a:cubicBezTo>
                  <a:cubicBezTo>
                    <a:pt x="429" y="628"/>
                    <a:pt x="429" y="628"/>
                    <a:pt x="429" y="628"/>
                  </a:cubicBezTo>
                  <a:cubicBezTo>
                    <a:pt x="429" y="628"/>
                    <a:pt x="429" y="628"/>
                    <a:pt x="429" y="628"/>
                  </a:cubicBezTo>
                  <a:cubicBezTo>
                    <a:pt x="429" y="628"/>
                    <a:pt x="429" y="628"/>
                    <a:pt x="429" y="628"/>
                  </a:cubicBezTo>
                  <a:cubicBezTo>
                    <a:pt x="429" y="628"/>
                    <a:pt x="429" y="628"/>
                    <a:pt x="429" y="628"/>
                  </a:cubicBezTo>
                  <a:cubicBezTo>
                    <a:pt x="429" y="628"/>
                    <a:pt x="429" y="628"/>
                    <a:pt x="428" y="628"/>
                  </a:cubicBezTo>
                  <a:cubicBezTo>
                    <a:pt x="428" y="628"/>
                    <a:pt x="428" y="628"/>
                    <a:pt x="428" y="628"/>
                  </a:cubicBezTo>
                  <a:cubicBezTo>
                    <a:pt x="428" y="628"/>
                    <a:pt x="428" y="628"/>
                    <a:pt x="428" y="628"/>
                  </a:cubicBezTo>
                  <a:cubicBezTo>
                    <a:pt x="428" y="628"/>
                    <a:pt x="428" y="628"/>
                    <a:pt x="428" y="628"/>
                  </a:cubicBezTo>
                  <a:cubicBezTo>
                    <a:pt x="428" y="628"/>
                    <a:pt x="428" y="628"/>
                    <a:pt x="428" y="628"/>
                  </a:cubicBezTo>
                  <a:cubicBezTo>
                    <a:pt x="428" y="628"/>
                    <a:pt x="428" y="628"/>
                    <a:pt x="428" y="628"/>
                  </a:cubicBezTo>
                  <a:cubicBezTo>
                    <a:pt x="428" y="628"/>
                    <a:pt x="428" y="628"/>
                    <a:pt x="427" y="628"/>
                  </a:cubicBezTo>
                  <a:cubicBezTo>
                    <a:pt x="427" y="628"/>
                    <a:pt x="427" y="628"/>
                    <a:pt x="427" y="628"/>
                  </a:cubicBezTo>
                  <a:cubicBezTo>
                    <a:pt x="427" y="628"/>
                    <a:pt x="427" y="628"/>
                    <a:pt x="427" y="628"/>
                  </a:cubicBezTo>
                  <a:cubicBezTo>
                    <a:pt x="427" y="628"/>
                    <a:pt x="427" y="628"/>
                    <a:pt x="427" y="628"/>
                  </a:cubicBezTo>
                  <a:cubicBezTo>
                    <a:pt x="427" y="628"/>
                    <a:pt x="426" y="628"/>
                    <a:pt x="426" y="628"/>
                  </a:cubicBezTo>
                  <a:cubicBezTo>
                    <a:pt x="426" y="628"/>
                    <a:pt x="426" y="628"/>
                    <a:pt x="426" y="628"/>
                  </a:cubicBezTo>
                  <a:cubicBezTo>
                    <a:pt x="426" y="628"/>
                    <a:pt x="426" y="628"/>
                    <a:pt x="426" y="628"/>
                  </a:cubicBezTo>
                  <a:cubicBezTo>
                    <a:pt x="426" y="628"/>
                    <a:pt x="426" y="628"/>
                    <a:pt x="426" y="628"/>
                  </a:cubicBezTo>
                  <a:cubicBezTo>
                    <a:pt x="383" y="627"/>
                    <a:pt x="343" y="612"/>
                    <a:pt x="311" y="587"/>
                  </a:cubicBezTo>
                  <a:moveTo>
                    <a:pt x="783" y="562"/>
                  </a:moveTo>
                  <a:cubicBezTo>
                    <a:pt x="800" y="587"/>
                    <a:pt x="811" y="617"/>
                    <a:pt x="812" y="649"/>
                  </a:cubicBezTo>
                  <a:cubicBezTo>
                    <a:pt x="812" y="649"/>
                    <a:pt x="812" y="649"/>
                    <a:pt x="812" y="649"/>
                  </a:cubicBezTo>
                  <a:cubicBezTo>
                    <a:pt x="812" y="649"/>
                    <a:pt x="812" y="650"/>
                    <a:pt x="812" y="650"/>
                  </a:cubicBezTo>
                  <a:cubicBezTo>
                    <a:pt x="812" y="650"/>
                    <a:pt x="812" y="650"/>
                    <a:pt x="812" y="650"/>
                  </a:cubicBezTo>
                  <a:cubicBezTo>
                    <a:pt x="812" y="650"/>
                    <a:pt x="812" y="650"/>
                    <a:pt x="812" y="650"/>
                  </a:cubicBezTo>
                  <a:cubicBezTo>
                    <a:pt x="812" y="650"/>
                    <a:pt x="812" y="650"/>
                    <a:pt x="812" y="650"/>
                  </a:cubicBezTo>
                  <a:cubicBezTo>
                    <a:pt x="812" y="650"/>
                    <a:pt x="812" y="650"/>
                    <a:pt x="812" y="650"/>
                  </a:cubicBezTo>
                  <a:cubicBezTo>
                    <a:pt x="812" y="650"/>
                    <a:pt x="812" y="650"/>
                    <a:pt x="812" y="650"/>
                  </a:cubicBezTo>
                  <a:cubicBezTo>
                    <a:pt x="812" y="650"/>
                    <a:pt x="812" y="650"/>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6"/>
                    <a:pt x="812" y="656"/>
                  </a:cubicBezTo>
                  <a:cubicBezTo>
                    <a:pt x="812" y="656"/>
                    <a:pt x="812" y="656"/>
                    <a:pt x="812" y="656"/>
                  </a:cubicBezTo>
                  <a:cubicBezTo>
                    <a:pt x="812" y="656"/>
                    <a:pt x="812" y="656"/>
                    <a:pt x="812" y="656"/>
                  </a:cubicBezTo>
                  <a:cubicBezTo>
                    <a:pt x="812" y="656"/>
                    <a:pt x="812" y="656"/>
                    <a:pt x="812" y="656"/>
                  </a:cubicBezTo>
                  <a:cubicBezTo>
                    <a:pt x="812" y="675"/>
                    <a:pt x="809" y="692"/>
                    <a:pt x="802" y="709"/>
                  </a:cubicBezTo>
                  <a:cubicBezTo>
                    <a:pt x="812" y="707"/>
                    <a:pt x="821" y="706"/>
                    <a:pt x="831" y="706"/>
                  </a:cubicBezTo>
                  <a:cubicBezTo>
                    <a:pt x="831" y="706"/>
                    <a:pt x="831" y="706"/>
                    <a:pt x="831" y="706"/>
                  </a:cubicBezTo>
                  <a:cubicBezTo>
                    <a:pt x="831" y="706"/>
                    <a:pt x="831" y="706"/>
                    <a:pt x="831" y="706"/>
                  </a:cubicBezTo>
                  <a:cubicBezTo>
                    <a:pt x="831" y="706"/>
                    <a:pt x="831" y="706"/>
                    <a:pt x="831" y="706"/>
                  </a:cubicBezTo>
                  <a:cubicBezTo>
                    <a:pt x="831" y="706"/>
                    <a:pt x="831" y="706"/>
                    <a:pt x="831"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7" y="706"/>
                    <a:pt x="842" y="706"/>
                    <a:pt x="847" y="706"/>
                  </a:cubicBezTo>
                  <a:cubicBezTo>
                    <a:pt x="848" y="701"/>
                    <a:pt x="848" y="696"/>
                    <a:pt x="848" y="690"/>
                  </a:cubicBezTo>
                  <a:cubicBezTo>
                    <a:pt x="848" y="637"/>
                    <a:pt x="822" y="591"/>
                    <a:pt x="783" y="562"/>
                  </a:cubicBezTo>
                  <a:moveTo>
                    <a:pt x="0" y="346"/>
                  </a:moveTo>
                  <a:cubicBezTo>
                    <a:pt x="46" y="402"/>
                    <a:pt x="114" y="437"/>
                    <a:pt x="191" y="437"/>
                  </a:cubicBezTo>
                  <a:cubicBezTo>
                    <a:pt x="206" y="437"/>
                    <a:pt x="220" y="436"/>
                    <a:pt x="234" y="434"/>
                  </a:cubicBezTo>
                  <a:cubicBezTo>
                    <a:pt x="234" y="433"/>
                    <a:pt x="234" y="432"/>
                    <a:pt x="234" y="431"/>
                  </a:cubicBezTo>
                  <a:cubicBezTo>
                    <a:pt x="234" y="431"/>
                    <a:pt x="234" y="431"/>
                    <a:pt x="234" y="431"/>
                  </a:cubicBezTo>
                  <a:cubicBezTo>
                    <a:pt x="234" y="431"/>
                    <a:pt x="234" y="431"/>
                    <a:pt x="234" y="431"/>
                  </a:cubicBezTo>
                  <a:cubicBezTo>
                    <a:pt x="234" y="431"/>
                    <a:pt x="234" y="431"/>
                    <a:pt x="234" y="431"/>
                  </a:cubicBezTo>
                  <a:cubicBezTo>
                    <a:pt x="234" y="431"/>
                    <a:pt x="234" y="431"/>
                    <a:pt x="234" y="431"/>
                  </a:cubicBezTo>
                  <a:cubicBezTo>
                    <a:pt x="234" y="431"/>
                    <a:pt x="234" y="431"/>
                    <a:pt x="234" y="431"/>
                  </a:cubicBezTo>
                  <a:cubicBezTo>
                    <a:pt x="234" y="431"/>
                    <a:pt x="234" y="431"/>
                    <a:pt x="234" y="431"/>
                  </a:cubicBezTo>
                  <a:cubicBezTo>
                    <a:pt x="234" y="431"/>
                    <a:pt x="234" y="431"/>
                    <a:pt x="234" y="430"/>
                  </a:cubicBezTo>
                  <a:cubicBezTo>
                    <a:pt x="234" y="430"/>
                    <a:pt x="234" y="430"/>
                    <a:pt x="234" y="430"/>
                  </a:cubicBezTo>
                  <a:cubicBezTo>
                    <a:pt x="234" y="430"/>
                    <a:pt x="234" y="430"/>
                    <a:pt x="234" y="430"/>
                  </a:cubicBezTo>
                  <a:cubicBezTo>
                    <a:pt x="234" y="430"/>
                    <a:pt x="234" y="430"/>
                    <a:pt x="234" y="430"/>
                  </a:cubicBezTo>
                  <a:cubicBezTo>
                    <a:pt x="234" y="430"/>
                    <a:pt x="234" y="430"/>
                    <a:pt x="234" y="430"/>
                  </a:cubicBezTo>
                  <a:cubicBezTo>
                    <a:pt x="234" y="430"/>
                    <a:pt x="234" y="430"/>
                    <a:pt x="234" y="430"/>
                  </a:cubicBezTo>
                  <a:cubicBezTo>
                    <a:pt x="234" y="430"/>
                    <a:pt x="234" y="430"/>
                    <a:pt x="234" y="429"/>
                  </a:cubicBezTo>
                  <a:cubicBezTo>
                    <a:pt x="234" y="429"/>
                    <a:pt x="234" y="429"/>
                    <a:pt x="234" y="429"/>
                  </a:cubicBezTo>
                  <a:cubicBezTo>
                    <a:pt x="234" y="429"/>
                    <a:pt x="234" y="429"/>
                    <a:pt x="234" y="429"/>
                  </a:cubicBezTo>
                  <a:cubicBezTo>
                    <a:pt x="234" y="429"/>
                    <a:pt x="234" y="429"/>
                    <a:pt x="234" y="429"/>
                  </a:cubicBezTo>
                  <a:cubicBezTo>
                    <a:pt x="234" y="429"/>
                    <a:pt x="234" y="429"/>
                    <a:pt x="234" y="429"/>
                  </a:cubicBezTo>
                  <a:cubicBezTo>
                    <a:pt x="234" y="429"/>
                    <a:pt x="234" y="429"/>
                    <a:pt x="234" y="429"/>
                  </a:cubicBezTo>
                  <a:cubicBezTo>
                    <a:pt x="234" y="429"/>
                    <a:pt x="234" y="429"/>
                    <a:pt x="234" y="429"/>
                  </a:cubicBezTo>
                  <a:cubicBezTo>
                    <a:pt x="234" y="429"/>
                    <a:pt x="234" y="428"/>
                    <a:pt x="234" y="428"/>
                  </a:cubicBezTo>
                  <a:cubicBezTo>
                    <a:pt x="234" y="428"/>
                    <a:pt x="234" y="428"/>
                    <a:pt x="234" y="428"/>
                  </a:cubicBezTo>
                  <a:cubicBezTo>
                    <a:pt x="234" y="428"/>
                    <a:pt x="234" y="428"/>
                    <a:pt x="234" y="428"/>
                  </a:cubicBezTo>
                  <a:cubicBezTo>
                    <a:pt x="234" y="428"/>
                    <a:pt x="234" y="428"/>
                    <a:pt x="234" y="428"/>
                  </a:cubicBezTo>
                  <a:cubicBezTo>
                    <a:pt x="234" y="428"/>
                    <a:pt x="234" y="428"/>
                    <a:pt x="234" y="428"/>
                  </a:cubicBezTo>
                  <a:cubicBezTo>
                    <a:pt x="234" y="428"/>
                    <a:pt x="234" y="428"/>
                    <a:pt x="234" y="428"/>
                  </a:cubicBezTo>
                  <a:cubicBezTo>
                    <a:pt x="235" y="414"/>
                    <a:pt x="236" y="400"/>
                    <a:pt x="239" y="387"/>
                  </a:cubicBezTo>
                  <a:cubicBezTo>
                    <a:pt x="214" y="396"/>
                    <a:pt x="186" y="401"/>
                    <a:pt x="157" y="402"/>
                  </a:cubicBezTo>
                  <a:cubicBezTo>
                    <a:pt x="157" y="402"/>
                    <a:pt x="157" y="402"/>
                    <a:pt x="157" y="402"/>
                  </a:cubicBezTo>
                  <a:cubicBezTo>
                    <a:pt x="157" y="402"/>
                    <a:pt x="157" y="402"/>
                    <a:pt x="157" y="402"/>
                  </a:cubicBezTo>
                  <a:cubicBezTo>
                    <a:pt x="157" y="402"/>
                    <a:pt x="157" y="402"/>
                    <a:pt x="157" y="402"/>
                  </a:cubicBezTo>
                  <a:cubicBezTo>
                    <a:pt x="157" y="402"/>
                    <a:pt x="157" y="402"/>
                    <a:pt x="157" y="402"/>
                  </a:cubicBezTo>
                  <a:cubicBezTo>
                    <a:pt x="157" y="402"/>
                    <a:pt x="157" y="402"/>
                    <a:pt x="157" y="402"/>
                  </a:cubicBezTo>
                  <a:cubicBezTo>
                    <a:pt x="157" y="402"/>
                    <a:pt x="156" y="402"/>
                    <a:pt x="156" y="402"/>
                  </a:cubicBezTo>
                  <a:cubicBezTo>
                    <a:pt x="156" y="402"/>
                    <a:pt x="156" y="402"/>
                    <a:pt x="156" y="402"/>
                  </a:cubicBezTo>
                  <a:cubicBezTo>
                    <a:pt x="156" y="402"/>
                    <a:pt x="156" y="402"/>
                    <a:pt x="156" y="402"/>
                  </a:cubicBezTo>
                  <a:cubicBezTo>
                    <a:pt x="156" y="402"/>
                    <a:pt x="156" y="402"/>
                    <a:pt x="156" y="402"/>
                  </a:cubicBezTo>
                  <a:cubicBezTo>
                    <a:pt x="156" y="402"/>
                    <a:pt x="156" y="402"/>
                    <a:pt x="156" y="402"/>
                  </a:cubicBezTo>
                  <a:cubicBezTo>
                    <a:pt x="156" y="402"/>
                    <a:pt x="156" y="402"/>
                    <a:pt x="156" y="402"/>
                  </a:cubicBezTo>
                  <a:cubicBezTo>
                    <a:pt x="156" y="402"/>
                    <a:pt x="156" y="402"/>
                    <a:pt x="156" y="402"/>
                  </a:cubicBezTo>
                  <a:cubicBezTo>
                    <a:pt x="156" y="402"/>
                    <a:pt x="155" y="402"/>
                    <a:pt x="155" y="402"/>
                  </a:cubicBezTo>
                  <a:cubicBezTo>
                    <a:pt x="155" y="402"/>
                    <a:pt x="155" y="402"/>
                    <a:pt x="155" y="402"/>
                  </a:cubicBezTo>
                  <a:cubicBezTo>
                    <a:pt x="155" y="402"/>
                    <a:pt x="155" y="402"/>
                    <a:pt x="155" y="402"/>
                  </a:cubicBezTo>
                  <a:cubicBezTo>
                    <a:pt x="155" y="402"/>
                    <a:pt x="155" y="402"/>
                    <a:pt x="155" y="402"/>
                  </a:cubicBezTo>
                  <a:cubicBezTo>
                    <a:pt x="155" y="402"/>
                    <a:pt x="155" y="402"/>
                    <a:pt x="155" y="402"/>
                  </a:cubicBezTo>
                  <a:cubicBezTo>
                    <a:pt x="155" y="402"/>
                    <a:pt x="155" y="402"/>
                    <a:pt x="155" y="402"/>
                  </a:cubicBezTo>
                  <a:cubicBezTo>
                    <a:pt x="154" y="402"/>
                    <a:pt x="154" y="402"/>
                    <a:pt x="154" y="402"/>
                  </a:cubicBezTo>
                  <a:cubicBezTo>
                    <a:pt x="154" y="402"/>
                    <a:pt x="154" y="402"/>
                    <a:pt x="154" y="402"/>
                  </a:cubicBezTo>
                  <a:cubicBezTo>
                    <a:pt x="154" y="402"/>
                    <a:pt x="154" y="402"/>
                    <a:pt x="154" y="402"/>
                  </a:cubicBezTo>
                  <a:cubicBezTo>
                    <a:pt x="154" y="402"/>
                    <a:pt x="154" y="402"/>
                    <a:pt x="154" y="402"/>
                  </a:cubicBezTo>
                  <a:cubicBezTo>
                    <a:pt x="154" y="402"/>
                    <a:pt x="154" y="402"/>
                    <a:pt x="154" y="402"/>
                  </a:cubicBezTo>
                  <a:cubicBezTo>
                    <a:pt x="154" y="402"/>
                    <a:pt x="154" y="402"/>
                    <a:pt x="154" y="402"/>
                  </a:cubicBezTo>
                  <a:cubicBezTo>
                    <a:pt x="153" y="402"/>
                    <a:pt x="153" y="402"/>
                    <a:pt x="153" y="402"/>
                  </a:cubicBezTo>
                  <a:cubicBezTo>
                    <a:pt x="153" y="402"/>
                    <a:pt x="153" y="402"/>
                    <a:pt x="153" y="402"/>
                  </a:cubicBezTo>
                  <a:cubicBezTo>
                    <a:pt x="153" y="402"/>
                    <a:pt x="153" y="402"/>
                    <a:pt x="153" y="402"/>
                  </a:cubicBezTo>
                  <a:cubicBezTo>
                    <a:pt x="153" y="402"/>
                    <a:pt x="153" y="402"/>
                    <a:pt x="153" y="402"/>
                  </a:cubicBezTo>
                  <a:cubicBezTo>
                    <a:pt x="152" y="402"/>
                    <a:pt x="152" y="402"/>
                    <a:pt x="152" y="402"/>
                  </a:cubicBezTo>
                  <a:cubicBezTo>
                    <a:pt x="152" y="402"/>
                    <a:pt x="152" y="402"/>
                    <a:pt x="152" y="402"/>
                  </a:cubicBezTo>
                  <a:cubicBezTo>
                    <a:pt x="95" y="401"/>
                    <a:pt x="42" y="380"/>
                    <a:pt x="0" y="346"/>
                  </a:cubicBezTo>
                  <a:moveTo>
                    <a:pt x="587" y="311"/>
                  </a:moveTo>
                  <a:cubicBezTo>
                    <a:pt x="612" y="343"/>
                    <a:pt x="627" y="382"/>
                    <a:pt x="628" y="425"/>
                  </a:cubicBezTo>
                  <a:cubicBezTo>
                    <a:pt x="628" y="425"/>
                    <a:pt x="628" y="425"/>
                    <a:pt x="628" y="425"/>
                  </a:cubicBezTo>
                  <a:cubicBezTo>
                    <a:pt x="628" y="425"/>
                    <a:pt x="628" y="425"/>
                    <a:pt x="628" y="425"/>
                  </a:cubicBezTo>
                  <a:cubicBezTo>
                    <a:pt x="628" y="425"/>
                    <a:pt x="628" y="425"/>
                    <a:pt x="628" y="426"/>
                  </a:cubicBezTo>
                  <a:cubicBezTo>
                    <a:pt x="628" y="426"/>
                    <a:pt x="628" y="426"/>
                    <a:pt x="628" y="426"/>
                  </a:cubicBezTo>
                  <a:cubicBezTo>
                    <a:pt x="628" y="426"/>
                    <a:pt x="628" y="426"/>
                    <a:pt x="628" y="426"/>
                  </a:cubicBezTo>
                  <a:cubicBezTo>
                    <a:pt x="628" y="426"/>
                    <a:pt x="628" y="426"/>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8"/>
                    <a:pt x="628" y="428"/>
                  </a:cubicBezTo>
                  <a:cubicBezTo>
                    <a:pt x="628" y="428"/>
                    <a:pt x="628" y="428"/>
                    <a:pt x="628" y="428"/>
                  </a:cubicBezTo>
                  <a:cubicBezTo>
                    <a:pt x="628" y="428"/>
                    <a:pt x="628" y="428"/>
                    <a:pt x="628" y="428"/>
                  </a:cubicBezTo>
                  <a:cubicBezTo>
                    <a:pt x="628" y="428"/>
                    <a:pt x="628" y="428"/>
                    <a:pt x="628" y="428"/>
                  </a:cubicBezTo>
                  <a:cubicBezTo>
                    <a:pt x="628" y="428"/>
                    <a:pt x="628" y="428"/>
                    <a:pt x="628" y="428"/>
                  </a:cubicBezTo>
                  <a:cubicBezTo>
                    <a:pt x="628" y="428"/>
                    <a:pt x="628" y="428"/>
                    <a:pt x="628" y="428"/>
                  </a:cubicBezTo>
                  <a:cubicBezTo>
                    <a:pt x="628" y="428"/>
                    <a:pt x="628" y="429"/>
                    <a:pt x="628" y="429"/>
                  </a:cubicBezTo>
                  <a:cubicBezTo>
                    <a:pt x="628" y="429"/>
                    <a:pt x="628" y="429"/>
                    <a:pt x="628" y="429"/>
                  </a:cubicBezTo>
                  <a:cubicBezTo>
                    <a:pt x="628" y="429"/>
                    <a:pt x="628" y="429"/>
                    <a:pt x="628" y="429"/>
                  </a:cubicBezTo>
                  <a:cubicBezTo>
                    <a:pt x="628" y="429"/>
                    <a:pt x="628" y="429"/>
                    <a:pt x="628" y="429"/>
                  </a:cubicBezTo>
                  <a:cubicBezTo>
                    <a:pt x="628" y="429"/>
                    <a:pt x="628" y="429"/>
                    <a:pt x="628" y="429"/>
                  </a:cubicBezTo>
                  <a:cubicBezTo>
                    <a:pt x="628" y="429"/>
                    <a:pt x="628" y="429"/>
                    <a:pt x="628" y="429"/>
                  </a:cubicBezTo>
                  <a:cubicBezTo>
                    <a:pt x="628" y="429"/>
                    <a:pt x="628" y="429"/>
                    <a:pt x="628" y="429"/>
                  </a:cubicBezTo>
                  <a:cubicBezTo>
                    <a:pt x="628" y="430"/>
                    <a:pt x="628" y="430"/>
                    <a:pt x="628" y="430"/>
                  </a:cubicBezTo>
                  <a:cubicBezTo>
                    <a:pt x="628" y="430"/>
                    <a:pt x="628" y="430"/>
                    <a:pt x="628" y="430"/>
                  </a:cubicBezTo>
                  <a:cubicBezTo>
                    <a:pt x="628" y="430"/>
                    <a:pt x="628" y="430"/>
                    <a:pt x="628" y="430"/>
                  </a:cubicBezTo>
                  <a:cubicBezTo>
                    <a:pt x="628" y="430"/>
                    <a:pt x="628" y="430"/>
                    <a:pt x="628" y="430"/>
                  </a:cubicBezTo>
                  <a:cubicBezTo>
                    <a:pt x="628" y="430"/>
                    <a:pt x="628" y="430"/>
                    <a:pt x="628" y="430"/>
                  </a:cubicBezTo>
                  <a:cubicBezTo>
                    <a:pt x="628" y="430"/>
                    <a:pt x="628" y="430"/>
                    <a:pt x="628" y="430"/>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2"/>
                    <a:pt x="628" y="432"/>
                    <a:pt x="628" y="432"/>
                  </a:cubicBezTo>
                  <a:cubicBezTo>
                    <a:pt x="628" y="432"/>
                    <a:pt x="628" y="432"/>
                    <a:pt x="628" y="432"/>
                  </a:cubicBezTo>
                  <a:cubicBezTo>
                    <a:pt x="628" y="432"/>
                    <a:pt x="628" y="432"/>
                    <a:pt x="628" y="432"/>
                  </a:cubicBezTo>
                  <a:cubicBezTo>
                    <a:pt x="628" y="432"/>
                    <a:pt x="628" y="432"/>
                    <a:pt x="628" y="432"/>
                  </a:cubicBezTo>
                  <a:cubicBezTo>
                    <a:pt x="628" y="432"/>
                    <a:pt x="628" y="432"/>
                    <a:pt x="628" y="432"/>
                  </a:cubicBezTo>
                  <a:cubicBezTo>
                    <a:pt x="628" y="432"/>
                    <a:pt x="628" y="432"/>
                    <a:pt x="628" y="432"/>
                  </a:cubicBezTo>
                  <a:cubicBezTo>
                    <a:pt x="628" y="432"/>
                    <a:pt x="628" y="433"/>
                    <a:pt x="628" y="433"/>
                  </a:cubicBezTo>
                  <a:cubicBezTo>
                    <a:pt x="628" y="433"/>
                    <a:pt x="628" y="433"/>
                    <a:pt x="628" y="433"/>
                  </a:cubicBezTo>
                  <a:cubicBezTo>
                    <a:pt x="628" y="433"/>
                    <a:pt x="628" y="433"/>
                    <a:pt x="628" y="433"/>
                  </a:cubicBezTo>
                  <a:cubicBezTo>
                    <a:pt x="628" y="433"/>
                    <a:pt x="628" y="433"/>
                    <a:pt x="628" y="433"/>
                  </a:cubicBezTo>
                  <a:cubicBezTo>
                    <a:pt x="628" y="433"/>
                    <a:pt x="628" y="433"/>
                    <a:pt x="628" y="433"/>
                  </a:cubicBezTo>
                  <a:cubicBezTo>
                    <a:pt x="628" y="433"/>
                    <a:pt x="628" y="433"/>
                    <a:pt x="628" y="433"/>
                  </a:cubicBezTo>
                  <a:cubicBezTo>
                    <a:pt x="628" y="433"/>
                    <a:pt x="628" y="433"/>
                    <a:pt x="628" y="433"/>
                  </a:cubicBezTo>
                  <a:cubicBezTo>
                    <a:pt x="628" y="457"/>
                    <a:pt x="624" y="480"/>
                    <a:pt x="615" y="502"/>
                  </a:cubicBezTo>
                  <a:cubicBezTo>
                    <a:pt x="617" y="501"/>
                    <a:pt x="619" y="501"/>
                    <a:pt x="621" y="500"/>
                  </a:cubicBezTo>
                  <a:cubicBezTo>
                    <a:pt x="621" y="500"/>
                    <a:pt x="621" y="500"/>
                    <a:pt x="621" y="500"/>
                  </a:cubicBezTo>
                  <a:cubicBezTo>
                    <a:pt x="621" y="500"/>
                    <a:pt x="621" y="500"/>
                    <a:pt x="621" y="500"/>
                  </a:cubicBezTo>
                  <a:cubicBezTo>
                    <a:pt x="621" y="500"/>
                    <a:pt x="621" y="500"/>
                    <a:pt x="621" y="500"/>
                  </a:cubicBezTo>
                  <a:cubicBezTo>
                    <a:pt x="621" y="500"/>
                    <a:pt x="621" y="500"/>
                    <a:pt x="621" y="500"/>
                  </a:cubicBezTo>
                  <a:cubicBezTo>
                    <a:pt x="621" y="500"/>
                    <a:pt x="622" y="500"/>
                    <a:pt x="622" y="500"/>
                  </a:cubicBezTo>
                  <a:cubicBezTo>
                    <a:pt x="622" y="500"/>
                    <a:pt x="622" y="500"/>
                    <a:pt x="622" y="500"/>
                  </a:cubicBezTo>
                  <a:cubicBezTo>
                    <a:pt x="630" y="498"/>
                    <a:pt x="638" y="497"/>
                    <a:pt x="646" y="497"/>
                  </a:cubicBezTo>
                  <a:cubicBezTo>
                    <a:pt x="646" y="497"/>
                    <a:pt x="646" y="497"/>
                    <a:pt x="646" y="497"/>
                  </a:cubicBezTo>
                  <a:cubicBezTo>
                    <a:pt x="646" y="497"/>
                    <a:pt x="646" y="497"/>
                    <a:pt x="646" y="497"/>
                  </a:cubicBezTo>
                  <a:cubicBezTo>
                    <a:pt x="646" y="497"/>
                    <a:pt x="646" y="497"/>
                    <a:pt x="646" y="497"/>
                  </a:cubicBezTo>
                  <a:cubicBezTo>
                    <a:pt x="647" y="497"/>
                    <a:pt x="648" y="497"/>
                    <a:pt x="649" y="497"/>
                  </a:cubicBezTo>
                  <a:cubicBezTo>
                    <a:pt x="649" y="497"/>
                    <a:pt x="649" y="497"/>
                    <a:pt x="649" y="497"/>
                  </a:cubicBezTo>
                  <a:cubicBezTo>
                    <a:pt x="649"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5" y="497"/>
                  </a:cubicBezTo>
                  <a:cubicBezTo>
                    <a:pt x="655" y="497"/>
                    <a:pt x="655" y="497"/>
                    <a:pt x="655" y="497"/>
                  </a:cubicBezTo>
                  <a:cubicBezTo>
                    <a:pt x="657" y="497"/>
                    <a:pt x="660" y="497"/>
                    <a:pt x="662" y="497"/>
                  </a:cubicBezTo>
                  <a:cubicBezTo>
                    <a:pt x="663" y="487"/>
                    <a:pt x="664" y="477"/>
                    <a:pt x="664" y="467"/>
                  </a:cubicBezTo>
                  <a:cubicBezTo>
                    <a:pt x="664" y="403"/>
                    <a:pt x="634" y="347"/>
                    <a:pt x="587" y="311"/>
                  </a:cubicBezTo>
                  <a:moveTo>
                    <a:pt x="347" y="0"/>
                  </a:moveTo>
                  <a:cubicBezTo>
                    <a:pt x="381" y="42"/>
                    <a:pt x="401" y="94"/>
                    <a:pt x="402" y="152"/>
                  </a:cubicBezTo>
                  <a:cubicBezTo>
                    <a:pt x="402" y="152"/>
                    <a:pt x="402" y="152"/>
                    <a:pt x="402" y="152"/>
                  </a:cubicBezTo>
                  <a:cubicBezTo>
                    <a:pt x="402" y="152"/>
                    <a:pt x="402" y="152"/>
                    <a:pt x="402" y="152"/>
                  </a:cubicBezTo>
                  <a:cubicBezTo>
                    <a:pt x="402" y="152"/>
                    <a:pt x="402" y="152"/>
                    <a:pt x="402" y="152"/>
                  </a:cubicBezTo>
                  <a:cubicBezTo>
                    <a:pt x="402" y="152"/>
                    <a:pt x="402" y="152"/>
                    <a:pt x="402" y="153"/>
                  </a:cubicBezTo>
                  <a:cubicBezTo>
                    <a:pt x="402" y="153"/>
                    <a:pt x="402" y="153"/>
                    <a:pt x="402" y="153"/>
                  </a:cubicBezTo>
                  <a:cubicBezTo>
                    <a:pt x="402" y="153"/>
                    <a:pt x="402" y="153"/>
                    <a:pt x="402" y="153"/>
                  </a:cubicBezTo>
                  <a:cubicBezTo>
                    <a:pt x="402" y="153"/>
                    <a:pt x="402" y="153"/>
                    <a:pt x="402" y="153"/>
                  </a:cubicBezTo>
                  <a:cubicBezTo>
                    <a:pt x="402" y="153"/>
                    <a:pt x="402" y="153"/>
                    <a:pt x="402" y="154"/>
                  </a:cubicBezTo>
                  <a:cubicBezTo>
                    <a:pt x="402" y="154"/>
                    <a:pt x="402" y="154"/>
                    <a:pt x="402" y="154"/>
                  </a:cubicBezTo>
                  <a:cubicBezTo>
                    <a:pt x="402" y="154"/>
                    <a:pt x="402" y="154"/>
                    <a:pt x="402" y="154"/>
                  </a:cubicBezTo>
                  <a:cubicBezTo>
                    <a:pt x="402" y="154"/>
                    <a:pt x="402" y="154"/>
                    <a:pt x="402" y="154"/>
                  </a:cubicBezTo>
                  <a:cubicBezTo>
                    <a:pt x="402" y="154"/>
                    <a:pt x="402" y="154"/>
                    <a:pt x="402" y="154"/>
                  </a:cubicBezTo>
                  <a:cubicBezTo>
                    <a:pt x="402" y="154"/>
                    <a:pt x="402" y="154"/>
                    <a:pt x="402" y="154"/>
                  </a:cubicBezTo>
                  <a:cubicBezTo>
                    <a:pt x="402" y="154"/>
                    <a:pt x="402" y="154"/>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6"/>
                    <a:pt x="402" y="156"/>
                  </a:cubicBezTo>
                  <a:cubicBezTo>
                    <a:pt x="402" y="156"/>
                    <a:pt x="402" y="156"/>
                    <a:pt x="402" y="156"/>
                  </a:cubicBezTo>
                  <a:cubicBezTo>
                    <a:pt x="402" y="156"/>
                    <a:pt x="402" y="156"/>
                    <a:pt x="402" y="156"/>
                  </a:cubicBezTo>
                  <a:cubicBezTo>
                    <a:pt x="402" y="156"/>
                    <a:pt x="402" y="156"/>
                    <a:pt x="402" y="156"/>
                  </a:cubicBezTo>
                  <a:cubicBezTo>
                    <a:pt x="402" y="156"/>
                    <a:pt x="402" y="156"/>
                    <a:pt x="402" y="156"/>
                  </a:cubicBezTo>
                  <a:cubicBezTo>
                    <a:pt x="402" y="156"/>
                    <a:pt x="402" y="156"/>
                    <a:pt x="402" y="156"/>
                  </a:cubicBezTo>
                  <a:cubicBezTo>
                    <a:pt x="402" y="156"/>
                    <a:pt x="402" y="157"/>
                    <a:pt x="402" y="157"/>
                  </a:cubicBezTo>
                  <a:cubicBezTo>
                    <a:pt x="402" y="157"/>
                    <a:pt x="402" y="157"/>
                    <a:pt x="402" y="157"/>
                  </a:cubicBezTo>
                  <a:cubicBezTo>
                    <a:pt x="402" y="157"/>
                    <a:pt x="402" y="157"/>
                    <a:pt x="402" y="157"/>
                  </a:cubicBezTo>
                  <a:cubicBezTo>
                    <a:pt x="402" y="157"/>
                    <a:pt x="402" y="157"/>
                    <a:pt x="402" y="157"/>
                  </a:cubicBezTo>
                  <a:cubicBezTo>
                    <a:pt x="402" y="157"/>
                    <a:pt x="402" y="157"/>
                    <a:pt x="402" y="157"/>
                  </a:cubicBezTo>
                  <a:cubicBezTo>
                    <a:pt x="402" y="157"/>
                    <a:pt x="402" y="157"/>
                    <a:pt x="402" y="157"/>
                  </a:cubicBezTo>
                  <a:cubicBezTo>
                    <a:pt x="402" y="186"/>
                    <a:pt x="397" y="213"/>
                    <a:pt x="387" y="239"/>
                  </a:cubicBezTo>
                  <a:cubicBezTo>
                    <a:pt x="401" y="236"/>
                    <a:pt x="415" y="234"/>
                    <a:pt x="429" y="234"/>
                  </a:cubicBezTo>
                  <a:cubicBezTo>
                    <a:pt x="429" y="234"/>
                    <a:pt x="429" y="234"/>
                    <a:pt x="429" y="234"/>
                  </a:cubicBezTo>
                  <a:cubicBezTo>
                    <a:pt x="429" y="234"/>
                    <a:pt x="429" y="234"/>
                    <a:pt x="430" y="234"/>
                  </a:cubicBezTo>
                  <a:cubicBezTo>
                    <a:pt x="430" y="234"/>
                    <a:pt x="430" y="234"/>
                    <a:pt x="430" y="234"/>
                  </a:cubicBezTo>
                  <a:cubicBezTo>
                    <a:pt x="430" y="234"/>
                    <a:pt x="430" y="234"/>
                    <a:pt x="430" y="234"/>
                  </a:cubicBezTo>
                  <a:cubicBezTo>
                    <a:pt x="430" y="234"/>
                    <a:pt x="430" y="234"/>
                    <a:pt x="430" y="234"/>
                  </a:cubicBezTo>
                  <a:cubicBezTo>
                    <a:pt x="430" y="234"/>
                    <a:pt x="430" y="234"/>
                    <a:pt x="430" y="234"/>
                  </a:cubicBezTo>
                  <a:cubicBezTo>
                    <a:pt x="430" y="234"/>
                    <a:pt x="430" y="234"/>
                    <a:pt x="430" y="234"/>
                  </a:cubicBezTo>
                  <a:cubicBezTo>
                    <a:pt x="430" y="234"/>
                    <a:pt x="430" y="234"/>
                    <a:pt x="430" y="234"/>
                  </a:cubicBezTo>
                  <a:cubicBezTo>
                    <a:pt x="431" y="234"/>
                    <a:pt x="431" y="234"/>
                    <a:pt x="431" y="234"/>
                  </a:cubicBezTo>
                  <a:cubicBezTo>
                    <a:pt x="431" y="234"/>
                    <a:pt x="431" y="234"/>
                    <a:pt x="431" y="234"/>
                  </a:cubicBezTo>
                  <a:cubicBezTo>
                    <a:pt x="431" y="234"/>
                    <a:pt x="431" y="234"/>
                    <a:pt x="431" y="234"/>
                  </a:cubicBezTo>
                  <a:cubicBezTo>
                    <a:pt x="431" y="234"/>
                    <a:pt x="431" y="234"/>
                    <a:pt x="431" y="234"/>
                  </a:cubicBezTo>
                  <a:cubicBezTo>
                    <a:pt x="431" y="234"/>
                    <a:pt x="431" y="234"/>
                    <a:pt x="431" y="234"/>
                  </a:cubicBezTo>
                  <a:cubicBezTo>
                    <a:pt x="431" y="234"/>
                    <a:pt x="431" y="234"/>
                    <a:pt x="431" y="234"/>
                  </a:cubicBezTo>
                  <a:cubicBezTo>
                    <a:pt x="432" y="234"/>
                    <a:pt x="433" y="234"/>
                    <a:pt x="434" y="234"/>
                  </a:cubicBezTo>
                  <a:cubicBezTo>
                    <a:pt x="436" y="220"/>
                    <a:pt x="438" y="206"/>
                    <a:pt x="438" y="191"/>
                  </a:cubicBezTo>
                  <a:cubicBezTo>
                    <a:pt x="438" y="114"/>
                    <a:pt x="402" y="45"/>
                    <a:pt x="347"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 name="Oval 34"/>
            <p:cNvSpPr>
              <a:spLocks noChangeArrowheads="1"/>
            </p:cNvSpPr>
            <p:nvPr/>
          </p:nvSpPr>
          <p:spPr bwMode="auto">
            <a:xfrm>
              <a:off x="6843710" y="5096073"/>
              <a:ext cx="1228725" cy="1230314"/>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21" name="Oval 35"/>
            <p:cNvSpPr>
              <a:spLocks noChangeArrowheads="1"/>
            </p:cNvSpPr>
            <p:nvPr/>
          </p:nvSpPr>
          <p:spPr bwMode="auto">
            <a:xfrm>
              <a:off x="6921499" y="5173862"/>
              <a:ext cx="1073151" cy="1074739"/>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24" name="Oval 36"/>
            <p:cNvSpPr>
              <a:spLocks noChangeArrowheads="1"/>
            </p:cNvSpPr>
            <p:nvPr/>
          </p:nvSpPr>
          <p:spPr bwMode="auto">
            <a:xfrm>
              <a:off x="6994524" y="5248474"/>
              <a:ext cx="927100" cy="922339"/>
            </a:xfrm>
            <a:prstGeom prst="ellipse">
              <a:avLst/>
            </a:prstGeom>
            <a:solidFill>
              <a:srgbClr val="87B0C7"/>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25" name="Oval 37"/>
            <p:cNvSpPr>
              <a:spLocks noChangeArrowheads="1"/>
            </p:cNvSpPr>
            <p:nvPr/>
          </p:nvSpPr>
          <p:spPr bwMode="auto">
            <a:xfrm>
              <a:off x="5822949" y="4076898"/>
              <a:ext cx="1536700" cy="1536701"/>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26" name="Oval 38"/>
            <p:cNvSpPr>
              <a:spLocks noChangeArrowheads="1"/>
            </p:cNvSpPr>
            <p:nvPr/>
          </p:nvSpPr>
          <p:spPr bwMode="auto">
            <a:xfrm>
              <a:off x="5921374" y="4173736"/>
              <a:ext cx="1341439" cy="1343026"/>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27" name="Oval 39"/>
            <p:cNvSpPr>
              <a:spLocks noChangeArrowheads="1"/>
            </p:cNvSpPr>
            <p:nvPr/>
          </p:nvSpPr>
          <p:spPr bwMode="auto">
            <a:xfrm>
              <a:off x="6013449" y="4267399"/>
              <a:ext cx="1157288" cy="1150940"/>
            </a:xfrm>
            <a:prstGeom prst="ellipse">
              <a:avLst/>
            </a:prstGeom>
            <a:solidFill>
              <a:srgbClr val="87B0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28" name="Oval 40"/>
            <p:cNvSpPr>
              <a:spLocks noChangeArrowheads="1"/>
            </p:cNvSpPr>
            <p:nvPr/>
          </p:nvSpPr>
          <p:spPr bwMode="auto">
            <a:xfrm>
              <a:off x="4540249" y="2792609"/>
              <a:ext cx="1922463" cy="1922464"/>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29" name="Oval 41"/>
            <p:cNvSpPr>
              <a:spLocks noChangeArrowheads="1"/>
            </p:cNvSpPr>
            <p:nvPr/>
          </p:nvSpPr>
          <p:spPr bwMode="auto">
            <a:xfrm>
              <a:off x="4667249" y="2914848"/>
              <a:ext cx="1673225" cy="1679576"/>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30" name="Oval 42"/>
            <p:cNvSpPr>
              <a:spLocks noChangeArrowheads="1"/>
            </p:cNvSpPr>
            <p:nvPr/>
          </p:nvSpPr>
          <p:spPr bwMode="auto">
            <a:xfrm>
              <a:off x="4784724" y="3032323"/>
              <a:ext cx="1438275" cy="1444627"/>
            </a:xfrm>
            <a:prstGeom prst="ellipse">
              <a:avLst/>
            </a:prstGeom>
            <a:solidFill>
              <a:srgbClr val="87B0C7"/>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31" name="Oval 43"/>
            <p:cNvSpPr>
              <a:spLocks noChangeArrowheads="1"/>
            </p:cNvSpPr>
            <p:nvPr/>
          </p:nvSpPr>
          <p:spPr bwMode="auto">
            <a:xfrm>
              <a:off x="2954336" y="1206696"/>
              <a:ext cx="2405062" cy="2406653"/>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32" name="Oval 44"/>
            <p:cNvSpPr>
              <a:spLocks noChangeArrowheads="1"/>
            </p:cNvSpPr>
            <p:nvPr/>
          </p:nvSpPr>
          <p:spPr bwMode="auto">
            <a:xfrm>
              <a:off x="3109911" y="1362271"/>
              <a:ext cx="2093913" cy="2093915"/>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33" name="Oval 45"/>
            <p:cNvSpPr>
              <a:spLocks noChangeArrowheads="1"/>
            </p:cNvSpPr>
            <p:nvPr/>
          </p:nvSpPr>
          <p:spPr bwMode="auto">
            <a:xfrm>
              <a:off x="3257550" y="1509908"/>
              <a:ext cx="1800225" cy="1800227"/>
            </a:xfrm>
            <a:prstGeom prst="ellipse">
              <a:avLst/>
            </a:prstGeom>
            <a:solidFill>
              <a:srgbClr val="87B0C7"/>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34" name="Freeform 46"/>
            <p:cNvSpPr>
              <a:spLocks noEditPoints="1"/>
            </p:cNvSpPr>
            <p:nvPr/>
          </p:nvSpPr>
          <p:spPr bwMode="auto">
            <a:xfrm>
              <a:off x="3257550" y="1509908"/>
              <a:ext cx="946150" cy="941389"/>
            </a:xfrm>
            <a:custGeom>
              <a:avLst/>
              <a:gdLst>
                <a:gd name="T0" fmla="*/ 0 w 194"/>
                <a:gd name="T1" fmla="*/ 193 h 193"/>
                <a:gd name="T2" fmla="*/ 0 w 194"/>
                <a:gd name="T3" fmla="*/ 193 h 193"/>
                <a:gd name="T4" fmla="*/ 0 w 194"/>
                <a:gd name="T5" fmla="*/ 192 h 193"/>
                <a:gd name="T6" fmla="*/ 0 w 194"/>
                <a:gd name="T7" fmla="*/ 192 h 193"/>
                <a:gd name="T8" fmla="*/ 0 w 194"/>
                <a:gd name="T9" fmla="*/ 192 h 193"/>
                <a:gd name="T10" fmla="*/ 0 w 194"/>
                <a:gd name="T11" fmla="*/ 192 h 193"/>
                <a:gd name="T12" fmla="*/ 0 w 194"/>
                <a:gd name="T13" fmla="*/ 191 h 193"/>
                <a:gd name="T14" fmla="*/ 0 w 194"/>
                <a:gd name="T15" fmla="*/ 191 h 193"/>
                <a:gd name="T16" fmla="*/ 0 w 194"/>
                <a:gd name="T17" fmla="*/ 191 h 193"/>
                <a:gd name="T18" fmla="*/ 0 w 194"/>
                <a:gd name="T19" fmla="*/ 190 h 193"/>
                <a:gd name="T20" fmla="*/ 0 w 194"/>
                <a:gd name="T21" fmla="*/ 190 h 193"/>
                <a:gd name="T22" fmla="*/ 0 w 194"/>
                <a:gd name="T23" fmla="*/ 190 h 193"/>
                <a:gd name="T24" fmla="*/ 0 w 194"/>
                <a:gd name="T25" fmla="*/ 189 h 193"/>
                <a:gd name="T26" fmla="*/ 0 w 194"/>
                <a:gd name="T27" fmla="*/ 189 h 193"/>
                <a:gd name="T28" fmla="*/ 0 w 194"/>
                <a:gd name="T29" fmla="*/ 189 h 193"/>
                <a:gd name="T30" fmla="*/ 0 w 194"/>
                <a:gd name="T31" fmla="*/ 189 h 193"/>
                <a:gd name="T32" fmla="*/ 0 w 194"/>
                <a:gd name="T33" fmla="*/ 188 h 193"/>
                <a:gd name="T34" fmla="*/ 0 w 194"/>
                <a:gd name="T35" fmla="*/ 188 h 193"/>
                <a:gd name="T36" fmla="*/ 0 w 194"/>
                <a:gd name="T37" fmla="*/ 188 h 193"/>
                <a:gd name="T38" fmla="*/ 0 w 194"/>
                <a:gd name="T39" fmla="*/ 187 h 193"/>
                <a:gd name="T40" fmla="*/ 0 w 194"/>
                <a:gd name="T41" fmla="*/ 187 h 193"/>
                <a:gd name="T42" fmla="*/ 0 w 194"/>
                <a:gd name="T43" fmla="*/ 187 h 193"/>
                <a:gd name="T44" fmla="*/ 0 w 194"/>
                <a:gd name="T45" fmla="*/ 186 h 193"/>
                <a:gd name="T46" fmla="*/ 0 w 194"/>
                <a:gd name="T47" fmla="*/ 186 h 193"/>
                <a:gd name="T48" fmla="*/ 0 w 194"/>
                <a:gd name="T49" fmla="*/ 186 h 193"/>
                <a:gd name="T50" fmla="*/ 0 w 194"/>
                <a:gd name="T51" fmla="*/ 186 h 193"/>
                <a:gd name="T52" fmla="*/ 0 w 194"/>
                <a:gd name="T53" fmla="*/ 185 h 193"/>
                <a:gd name="T54" fmla="*/ 0 w 194"/>
                <a:gd name="T55" fmla="*/ 185 h 193"/>
                <a:gd name="T56" fmla="*/ 0 w 194"/>
                <a:gd name="T57" fmla="*/ 184 h 193"/>
                <a:gd name="T58" fmla="*/ 194 w 194"/>
                <a:gd name="T59" fmla="*/ 0 h 193"/>
                <a:gd name="T60" fmla="*/ 193 w 194"/>
                <a:gd name="T61" fmla="*/ 0 h 193"/>
                <a:gd name="T62" fmla="*/ 193 w 194"/>
                <a:gd name="T63" fmla="*/ 0 h 193"/>
                <a:gd name="T64" fmla="*/ 192 w 194"/>
                <a:gd name="T65" fmla="*/ 0 h 193"/>
                <a:gd name="T66" fmla="*/ 192 w 194"/>
                <a:gd name="T67" fmla="*/ 0 h 193"/>
                <a:gd name="T68" fmla="*/ 192 w 194"/>
                <a:gd name="T69" fmla="*/ 0 h 193"/>
                <a:gd name="T70" fmla="*/ 191 w 194"/>
                <a:gd name="T71" fmla="*/ 0 h 193"/>
                <a:gd name="T72" fmla="*/ 191 w 194"/>
                <a:gd name="T73" fmla="*/ 0 h 193"/>
                <a:gd name="T74" fmla="*/ 191 w 194"/>
                <a:gd name="T75" fmla="*/ 0 h 193"/>
                <a:gd name="T76" fmla="*/ 190 w 194"/>
                <a:gd name="T77" fmla="*/ 0 h 193"/>
                <a:gd name="T78" fmla="*/ 190 w 194"/>
                <a:gd name="T79" fmla="*/ 0 h 193"/>
                <a:gd name="T80" fmla="*/ 190 w 194"/>
                <a:gd name="T81" fmla="*/ 0 h 193"/>
                <a:gd name="T82" fmla="*/ 189 w 194"/>
                <a:gd name="T83" fmla="*/ 0 h 193"/>
                <a:gd name="T84" fmla="*/ 189 w 194"/>
                <a:gd name="T85" fmla="*/ 0 h 193"/>
                <a:gd name="T86" fmla="*/ 189 w 194"/>
                <a:gd name="T87" fmla="*/ 0 h 193"/>
                <a:gd name="T88" fmla="*/ 189 w 194"/>
                <a:gd name="T89" fmla="*/ 0 h 193"/>
                <a:gd name="T90" fmla="*/ 188 w 194"/>
                <a:gd name="T91" fmla="*/ 0 h 193"/>
                <a:gd name="T92" fmla="*/ 188 w 194"/>
                <a:gd name="T93" fmla="*/ 0 h 193"/>
                <a:gd name="T94" fmla="*/ 188 w 194"/>
                <a:gd name="T95" fmla="*/ 0 h 193"/>
                <a:gd name="T96" fmla="*/ 187 w 194"/>
                <a:gd name="T97" fmla="*/ 0 h 193"/>
                <a:gd name="T98" fmla="*/ 187 w 194"/>
                <a:gd name="T99" fmla="*/ 0 h 193"/>
                <a:gd name="T100" fmla="*/ 187 w 194"/>
                <a:gd name="T101" fmla="*/ 0 h 193"/>
                <a:gd name="T102" fmla="*/ 186 w 194"/>
                <a:gd name="T103" fmla="*/ 0 h 193"/>
                <a:gd name="T104" fmla="*/ 186 w 194"/>
                <a:gd name="T105" fmla="*/ 0 h 193"/>
                <a:gd name="T106" fmla="*/ 186 w 194"/>
                <a:gd name="T107" fmla="*/ 0 h 193"/>
                <a:gd name="T108" fmla="*/ 185 w 194"/>
                <a:gd name="T109" fmla="*/ 0 h 193"/>
                <a:gd name="T110" fmla="*/ 185 w 194"/>
                <a:gd name="T111" fmla="*/ 0 h 193"/>
                <a:gd name="T112" fmla="*/ 0 w 194"/>
                <a:gd name="T113" fmla="*/ 184 h 193"/>
                <a:gd name="T114" fmla="*/ 185 w 194"/>
                <a:gd name="T115"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4" h="193">
                  <a:moveTo>
                    <a:pt x="0" y="193"/>
                  </a:moveTo>
                  <a:cubicBezTo>
                    <a:pt x="0" y="193"/>
                    <a:pt x="0" y="193"/>
                    <a:pt x="0" y="193"/>
                  </a:cubicBezTo>
                  <a:cubicBezTo>
                    <a:pt x="0" y="193"/>
                    <a:pt x="0" y="193"/>
                    <a:pt x="0" y="193"/>
                  </a:cubicBezTo>
                  <a:moveTo>
                    <a:pt x="0" y="193"/>
                  </a:moveTo>
                  <a:cubicBezTo>
                    <a:pt x="0" y="193"/>
                    <a:pt x="0" y="193"/>
                    <a:pt x="0" y="193"/>
                  </a:cubicBezTo>
                  <a:cubicBezTo>
                    <a:pt x="0" y="193"/>
                    <a:pt x="0" y="193"/>
                    <a:pt x="0" y="193"/>
                  </a:cubicBezTo>
                  <a:moveTo>
                    <a:pt x="0" y="192"/>
                  </a:moveTo>
                  <a:cubicBezTo>
                    <a:pt x="0" y="192"/>
                    <a:pt x="0" y="193"/>
                    <a:pt x="0" y="193"/>
                  </a:cubicBezTo>
                  <a:cubicBezTo>
                    <a:pt x="0" y="193"/>
                    <a:pt x="0" y="192"/>
                    <a:pt x="0" y="192"/>
                  </a:cubicBezTo>
                  <a:moveTo>
                    <a:pt x="0" y="192"/>
                  </a:moveTo>
                  <a:cubicBezTo>
                    <a:pt x="0" y="192"/>
                    <a:pt x="0" y="192"/>
                    <a:pt x="0" y="192"/>
                  </a:cubicBezTo>
                  <a:cubicBezTo>
                    <a:pt x="0" y="192"/>
                    <a:pt x="0" y="192"/>
                    <a:pt x="0" y="192"/>
                  </a:cubicBezTo>
                  <a:moveTo>
                    <a:pt x="0" y="192"/>
                  </a:moveTo>
                  <a:cubicBezTo>
                    <a:pt x="0" y="192"/>
                    <a:pt x="0" y="192"/>
                    <a:pt x="0" y="192"/>
                  </a:cubicBezTo>
                  <a:cubicBezTo>
                    <a:pt x="0" y="192"/>
                    <a:pt x="0" y="192"/>
                    <a:pt x="0" y="192"/>
                  </a:cubicBezTo>
                  <a:moveTo>
                    <a:pt x="0" y="192"/>
                  </a:moveTo>
                  <a:cubicBezTo>
                    <a:pt x="0" y="192"/>
                    <a:pt x="0" y="192"/>
                    <a:pt x="0" y="192"/>
                  </a:cubicBezTo>
                  <a:cubicBezTo>
                    <a:pt x="0" y="192"/>
                    <a:pt x="0" y="192"/>
                    <a:pt x="0" y="192"/>
                  </a:cubicBezTo>
                  <a:moveTo>
                    <a:pt x="0" y="191"/>
                  </a:moveTo>
                  <a:cubicBezTo>
                    <a:pt x="0" y="191"/>
                    <a:pt x="0" y="191"/>
                    <a:pt x="0" y="191"/>
                  </a:cubicBezTo>
                  <a:cubicBezTo>
                    <a:pt x="0" y="191"/>
                    <a:pt x="0" y="191"/>
                    <a:pt x="0" y="191"/>
                  </a:cubicBezTo>
                  <a:moveTo>
                    <a:pt x="0" y="191"/>
                  </a:moveTo>
                  <a:cubicBezTo>
                    <a:pt x="0" y="191"/>
                    <a:pt x="0" y="191"/>
                    <a:pt x="0" y="191"/>
                  </a:cubicBezTo>
                  <a:cubicBezTo>
                    <a:pt x="0" y="191"/>
                    <a:pt x="0" y="191"/>
                    <a:pt x="0" y="191"/>
                  </a:cubicBezTo>
                  <a:moveTo>
                    <a:pt x="0" y="191"/>
                  </a:moveTo>
                  <a:cubicBezTo>
                    <a:pt x="0" y="191"/>
                    <a:pt x="0" y="191"/>
                    <a:pt x="0" y="191"/>
                  </a:cubicBezTo>
                  <a:cubicBezTo>
                    <a:pt x="0" y="191"/>
                    <a:pt x="0" y="191"/>
                    <a:pt x="0" y="191"/>
                  </a:cubicBezTo>
                  <a:moveTo>
                    <a:pt x="0" y="190"/>
                  </a:moveTo>
                  <a:cubicBezTo>
                    <a:pt x="0" y="190"/>
                    <a:pt x="0" y="190"/>
                    <a:pt x="0" y="190"/>
                  </a:cubicBezTo>
                  <a:cubicBezTo>
                    <a:pt x="0" y="190"/>
                    <a:pt x="0" y="190"/>
                    <a:pt x="0" y="190"/>
                  </a:cubicBezTo>
                  <a:moveTo>
                    <a:pt x="0" y="190"/>
                  </a:moveTo>
                  <a:cubicBezTo>
                    <a:pt x="0" y="190"/>
                    <a:pt x="0" y="190"/>
                    <a:pt x="0" y="190"/>
                  </a:cubicBezTo>
                  <a:cubicBezTo>
                    <a:pt x="0" y="190"/>
                    <a:pt x="0" y="190"/>
                    <a:pt x="0" y="190"/>
                  </a:cubicBezTo>
                  <a:moveTo>
                    <a:pt x="0" y="190"/>
                  </a:moveTo>
                  <a:cubicBezTo>
                    <a:pt x="0" y="190"/>
                    <a:pt x="0" y="190"/>
                    <a:pt x="0" y="190"/>
                  </a:cubicBezTo>
                  <a:cubicBezTo>
                    <a:pt x="0" y="190"/>
                    <a:pt x="0" y="190"/>
                    <a:pt x="0" y="190"/>
                  </a:cubicBezTo>
                  <a:moveTo>
                    <a:pt x="0" y="189"/>
                  </a:moveTo>
                  <a:cubicBezTo>
                    <a:pt x="0" y="189"/>
                    <a:pt x="0" y="190"/>
                    <a:pt x="0" y="190"/>
                  </a:cubicBezTo>
                  <a:cubicBezTo>
                    <a:pt x="0" y="190"/>
                    <a:pt x="0" y="189"/>
                    <a:pt x="0" y="189"/>
                  </a:cubicBezTo>
                  <a:moveTo>
                    <a:pt x="0" y="189"/>
                  </a:moveTo>
                  <a:cubicBezTo>
                    <a:pt x="0" y="189"/>
                    <a:pt x="0" y="189"/>
                    <a:pt x="0" y="189"/>
                  </a:cubicBezTo>
                  <a:cubicBezTo>
                    <a:pt x="0" y="189"/>
                    <a:pt x="0" y="189"/>
                    <a:pt x="0" y="189"/>
                  </a:cubicBezTo>
                  <a:moveTo>
                    <a:pt x="0" y="189"/>
                  </a:moveTo>
                  <a:cubicBezTo>
                    <a:pt x="0" y="189"/>
                    <a:pt x="0" y="189"/>
                    <a:pt x="0" y="189"/>
                  </a:cubicBezTo>
                  <a:cubicBezTo>
                    <a:pt x="0" y="189"/>
                    <a:pt x="0" y="189"/>
                    <a:pt x="0" y="189"/>
                  </a:cubicBezTo>
                  <a:moveTo>
                    <a:pt x="0" y="189"/>
                  </a:moveTo>
                  <a:cubicBezTo>
                    <a:pt x="0" y="189"/>
                    <a:pt x="0" y="189"/>
                    <a:pt x="0" y="189"/>
                  </a:cubicBezTo>
                  <a:cubicBezTo>
                    <a:pt x="0" y="189"/>
                    <a:pt x="0" y="189"/>
                    <a:pt x="0" y="189"/>
                  </a:cubicBezTo>
                  <a:moveTo>
                    <a:pt x="0" y="188"/>
                  </a:moveTo>
                  <a:cubicBezTo>
                    <a:pt x="0" y="188"/>
                    <a:pt x="0" y="188"/>
                    <a:pt x="0" y="188"/>
                  </a:cubicBezTo>
                  <a:cubicBezTo>
                    <a:pt x="0" y="188"/>
                    <a:pt x="0" y="188"/>
                    <a:pt x="0" y="188"/>
                  </a:cubicBezTo>
                  <a:moveTo>
                    <a:pt x="0" y="188"/>
                  </a:moveTo>
                  <a:cubicBezTo>
                    <a:pt x="0" y="188"/>
                    <a:pt x="0" y="188"/>
                    <a:pt x="0" y="188"/>
                  </a:cubicBezTo>
                  <a:cubicBezTo>
                    <a:pt x="0" y="188"/>
                    <a:pt x="0" y="188"/>
                    <a:pt x="0" y="188"/>
                  </a:cubicBezTo>
                  <a:moveTo>
                    <a:pt x="0" y="188"/>
                  </a:moveTo>
                  <a:cubicBezTo>
                    <a:pt x="0" y="188"/>
                    <a:pt x="0" y="188"/>
                    <a:pt x="0" y="188"/>
                  </a:cubicBezTo>
                  <a:cubicBezTo>
                    <a:pt x="0" y="188"/>
                    <a:pt x="0" y="188"/>
                    <a:pt x="0" y="188"/>
                  </a:cubicBezTo>
                  <a:moveTo>
                    <a:pt x="0" y="187"/>
                  </a:moveTo>
                  <a:cubicBezTo>
                    <a:pt x="0" y="187"/>
                    <a:pt x="0" y="187"/>
                    <a:pt x="0" y="188"/>
                  </a:cubicBezTo>
                  <a:cubicBezTo>
                    <a:pt x="0" y="187"/>
                    <a:pt x="0" y="187"/>
                    <a:pt x="0" y="187"/>
                  </a:cubicBezTo>
                  <a:moveTo>
                    <a:pt x="0" y="187"/>
                  </a:moveTo>
                  <a:cubicBezTo>
                    <a:pt x="0" y="187"/>
                    <a:pt x="0" y="187"/>
                    <a:pt x="0" y="187"/>
                  </a:cubicBezTo>
                  <a:cubicBezTo>
                    <a:pt x="0" y="187"/>
                    <a:pt x="0" y="187"/>
                    <a:pt x="0" y="187"/>
                  </a:cubicBezTo>
                  <a:moveTo>
                    <a:pt x="0" y="187"/>
                  </a:moveTo>
                  <a:cubicBezTo>
                    <a:pt x="0" y="187"/>
                    <a:pt x="0" y="187"/>
                    <a:pt x="0" y="187"/>
                  </a:cubicBezTo>
                  <a:cubicBezTo>
                    <a:pt x="0" y="187"/>
                    <a:pt x="0" y="187"/>
                    <a:pt x="0" y="187"/>
                  </a:cubicBezTo>
                  <a:moveTo>
                    <a:pt x="0" y="186"/>
                  </a:moveTo>
                  <a:cubicBezTo>
                    <a:pt x="0" y="186"/>
                    <a:pt x="0" y="187"/>
                    <a:pt x="0" y="187"/>
                  </a:cubicBezTo>
                  <a:cubicBezTo>
                    <a:pt x="0" y="187"/>
                    <a:pt x="0" y="187"/>
                    <a:pt x="0" y="186"/>
                  </a:cubicBezTo>
                  <a:moveTo>
                    <a:pt x="0" y="186"/>
                  </a:moveTo>
                  <a:cubicBezTo>
                    <a:pt x="0" y="186"/>
                    <a:pt x="0" y="186"/>
                    <a:pt x="0" y="186"/>
                  </a:cubicBezTo>
                  <a:cubicBezTo>
                    <a:pt x="0" y="186"/>
                    <a:pt x="0" y="186"/>
                    <a:pt x="0" y="186"/>
                  </a:cubicBezTo>
                  <a:moveTo>
                    <a:pt x="0" y="186"/>
                  </a:moveTo>
                  <a:cubicBezTo>
                    <a:pt x="0" y="186"/>
                    <a:pt x="0" y="186"/>
                    <a:pt x="0" y="186"/>
                  </a:cubicBezTo>
                  <a:cubicBezTo>
                    <a:pt x="0" y="186"/>
                    <a:pt x="0" y="186"/>
                    <a:pt x="0" y="186"/>
                  </a:cubicBezTo>
                  <a:moveTo>
                    <a:pt x="0" y="186"/>
                  </a:moveTo>
                  <a:cubicBezTo>
                    <a:pt x="0" y="186"/>
                    <a:pt x="0" y="186"/>
                    <a:pt x="0" y="186"/>
                  </a:cubicBezTo>
                  <a:cubicBezTo>
                    <a:pt x="0" y="186"/>
                    <a:pt x="0" y="186"/>
                    <a:pt x="0" y="186"/>
                  </a:cubicBezTo>
                  <a:moveTo>
                    <a:pt x="0" y="185"/>
                  </a:moveTo>
                  <a:cubicBezTo>
                    <a:pt x="0" y="185"/>
                    <a:pt x="0" y="185"/>
                    <a:pt x="0" y="185"/>
                  </a:cubicBezTo>
                  <a:cubicBezTo>
                    <a:pt x="0" y="185"/>
                    <a:pt x="0" y="185"/>
                    <a:pt x="0" y="185"/>
                  </a:cubicBezTo>
                  <a:moveTo>
                    <a:pt x="0" y="185"/>
                  </a:moveTo>
                  <a:cubicBezTo>
                    <a:pt x="0" y="185"/>
                    <a:pt x="0" y="185"/>
                    <a:pt x="0" y="185"/>
                  </a:cubicBezTo>
                  <a:cubicBezTo>
                    <a:pt x="0" y="185"/>
                    <a:pt x="0" y="185"/>
                    <a:pt x="0" y="185"/>
                  </a:cubicBezTo>
                  <a:moveTo>
                    <a:pt x="0" y="184"/>
                  </a:moveTo>
                  <a:cubicBezTo>
                    <a:pt x="0" y="184"/>
                    <a:pt x="0" y="184"/>
                    <a:pt x="0" y="185"/>
                  </a:cubicBezTo>
                  <a:cubicBezTo>
                    <a:pt x="0" y="184"/>
                    <a:pt x="0" y="184"/>
                    <a:pt x="0" y="184"/>
                  </a:cubicBezTo>
                  <a:moveTo>
                    <a:pt x="194" y="0"/>
                  </a:moveTo>
                  <a:cubicBezTo>
                    <a:pt x="194" y="0"/>
                    <a:pt x="194" y="0"/>
                    <a:pt x="194" y="0"/>
                  </a:cubicBezTo>
                  <a:cubicBezTo>
                    <a:pt x="194" y="0"/>
                    <a:pt x="194" y="0"/>
                    <a:pt x="194" y="0"/>
                  </a:cubicBezTo>
                  <a:moveTo>
                    <a:pt x="193" y="0"/>
                  </a:moveTo>
                  <a:cubicBezTo>
                    <a:pt x="193" y="0"/>
                    <a:pt x="193" y="0"/>
                    <a:pt x="193" y="0"/>
                  </a:cubicBezTo>
                  <a:cubicBezTo>
                    <a:pt x="193" y="0"/>
                    <a:pt x="193" y="0"/>
                    <a:pt x="193" y="0"/>
                  </a:cubicBezTo>
                  <a:moveTo>
                    <a:pt x="193" y="0"/>
                  </a:moveTo>
                  <a:cubicBezTo>
                    <a:pt x="193" y="0"/>
                    <a:pt x="193" y="0"/>
                    <a:pt x="193" y="0"/>
                  </a:cubicBezTo>
                  <a:cubicBezTo>
                    <a:pt x="193" y="0"/>
                    <a:pt x="193" y="0"/>
                    <a:pt x="193" y="0"/>
                  </a:cubicBezTo>
                  <a:moveTo>
                    <a:pt x="192" y="0"/>
                  </a:moveTo>
                  <a:cubicBezTo>
                    <a:pt x="192" y="0"/>
                    <a:pt x="192" y="0"/>
                    <a:pt x="193" y="0"/>
                  </a:cubicBezTo>
                  <a:cubicBezTo>
                    <a:pt x="193" y="0"/>
                    <a:pt x="192" y="0"/>
                    <a:pt x="192" y="0"/>
                  </a:cubicBezTo>
                  <a:moveTo>
                    <a:pt x="192" y="0"/>
                  </a:moveTo>
                  <a:cubicBezTo>
                    <a:pt x="192" y="0"/>
                    <a:pt x="192" y="0"/>
                    <a:pt x="192" y="0"/>
                  </a:cubicBezTo>
                  <a:cubicBezTo>
                    <a:pt x="192" y="0"/>
                    <a:pt x="192" y="0"/>
                    <a:pt x="192" y="0"/>
                  </a:cubicBezTo>
                  <a:moveTo>
                    <a:pt x="192" y="0"/>
                  </a:moveTo>
                  <a:cubicBezTo>
                    <a:pt x="192" y="0"/>
                    <a:pt x="192" y="0"/>
                    <a:pt x="192" y="0"/>
                  </a:cubicBezTo>
                  <a:cubicBezTo>
                    <a:pt x="192" y="0"/>
                    <a:pt x="192" y="0"/>
                    <a:pt x="192" y="0"/>
                  </a:cubicBezTo>
                  <a:moveTo>
                    <a:pt x="191" y="0"/>
                  </a:moveTo>
                  <a:cubicBezTo>
                    <a:pt x="191" y="0"/>
                    <a:pt x="191" y="0"/>
                    <a:pt x="191" y="0"/>
                  </a:cubicBezTo>
                  <a:cubicBezTo>
                    <a:pt x="191" y="0"/>
                    <a:pt x="191" y="0"/>
                    <a:pt x="191" y="0"/>
                  </a:cubicBezTo>
                  <a:moveTo>
                    <a:pt x="191" y="0"/>
                  </a:moveTo>
                  <a:cubicBezTo>
                    <a:pt x="191" y="0"/>
                    <a:pt x="191" y="0"/>
                    <a:pt x="191" y="0"/>
                  </a:cubicBezTo>
                  <a:cubicBezTo>
                    <a:pt x="191" y="0"/>
                    <a:pt x="191" y="0"/>
                    <a:pt x="191" y="0"/>
                  </a:cubicBezTo>
                  <a:moveTo>
                    <a:pt x="191" y="0"/>
                  </a:moveTo>
                  <a:cubicBezTo>
                    <a:pt x="191" y="0"/>
                    <a:pt x="191" y="0"/>
                    <a:pt x="191" y="0"/>
                  </a:cubicBezTo>
                  <a:cubicBezTo>
                    <a:pt x="191" y="0"/>
                    <a:pt x="191" y="0"/>
                    <a:pt x="191" y="0"/>
                  </a:cubicBezTo>
                  <a:moveTo>
                    <a:pt x="190" y="0"/>
                  </a:moveTo>
                  <a:cubicBezTo>
                    <a:pt x="190" y="0"/>
                    <a:pt x="190" y="0"/>
                    <a:pt x="191" y="0"/>
                  </a:cubicBezTo>
                  <a:cubicBezTo>
                    <a:pt x="190" y="0"/>
                    <a:pt x="190" y="0"/>
                    <a:pt x="190" y="0"/>
                  </a:cubicBezTo>
                  <a:moveTo>
                    <a:pt x="190" y="0"/>
                  </a:moveTo>
                  <a:cubicBezTo>
                    <a:pt x="190" y="0"/>
                    <a:pt x="190" y="0"/>
                    <a:pt x="190" y="0"/>
                  </a:cubicBezTo>
                  <a:cubicBezTo>
                    <a:pt x="190" y="0"/>
                    <a:pt x="190" y="0"/>
                    <a:pt x="190" y="0"/>
                  </a:cubicBezTo>
                  <a:moveTo>
                    <a:pt x="190" y="0"/>
                  </a:moveTo>
                  <a:cubicBezTo>
                    <a:pt x="190" y="0"/>
                    <a:pt x="190" y="0"/>
                    <a:pt x="190" y="0"/>
                  </a:cubicBezTo>
                  <a:cubicBezTo>
                    <a:pt x="190" y="0"/>
                    <a:pt x="190" y="0"/>
                    <a:pt x="190" y="0"/>
                  </a:cubicBezTo>
                  <a:moveTo>
                    <a:pt x="189" y="0"/>
                  </a:moveTo>
                  <a:cubicBezTo>
                    <a:pt x="190" y="0"/>
                    <a:pt x="190" y="0"/>
                    <a:pt x="190" y="0"/>
                  </a:cubicBezTo>
                  <a:cubicBezTo>
                    <a:pt x="190" y="0"/>
                    <a:pt x="190" y="0"/>
                    <a:pt x="189" y="0"/>
                  </a:cubicBezTo>
                  <a:moveTo>
                    <a:pt x="189" y="0"/>
                  </a:moveTo>
                  <a:cubicBezTo>
                    <a:pt x="189" y="0"/>
                    <a:pt x="189" y="0"/>
                    <a:pt x="189" y="0"/>
                  </a:cubicBezTo>
                  <a:cubicBezTo>
                    <a:pt x="189" y="0"/>
                    <a:pt x="189" y="0"/>
                    <a:pt x="189" y="0"/>
                  </a:cubicBezTo>
                  <a:moveTo>
                    <a:pt x="189" y="0"/>
                  </a:moveTo>
                  <a:cubicBezTo>
                    <a:pt x="189" y="0"/>
                    <a:pt x="189" y="0"/>
                    <a:pt x="189" y="0"/>
                  </a:cubicBezTo>
                  <a:cubicBezTo>
                    <a:pt x="189" y="0"/>
                    <a:pt x="189" y="0"/>
                    <a:pt x="189" y="0"/>
                  </a:cubicBezTo>
                  <a:moveTo>
                    <a:pt x="189" y="0"/>
                  </a:moveTo>
                  <a:cubicBezTo>
                    <a:pt x="189" y="0"/>
                    <a:pt x="189" y="0"/>
                    <a:pt x="189" y="0"/>
                  </a:cubicBezTo>
                  <a:cubicBezTo>
                    <a:pt x="189" y="0"/>
                    <a:pt x="189" y="0"/>
                    <a:pt x="189" y="0"/>
                  </a:cubicBezTo>
                  <a:moveTo>
                    <a:pt x="188" y="0"/>
                  </a:moveTo>
                  <a:cubicBezTo>
                    <a:pt x="188" y="0"/>
                    <a:pt x="188" y="0"/>
                    <a:pt x="188" y="0"/>
                  </a:cubicBezTo>
                  <a:cubicBezTo>
                    <a:pt x="188" y="0"/>
                    <a:pt x="188" y="0"/>
                    <a:pt x="188" y="0"/>
                  </a:cubicBezTo>
                  <a:moveTo>
                    <a:pt x="188" y="0"/>
                  </a:moveTo>
                  <a:cubicBezTo>
                    <a:pt x="188" y="0"/>
                    <a:pt x="188" y="0"/>
                    <a:pt x="188" y="0"/>
                  </a:cubicBezTo>
                  <a:cubicBezTo>
                    <a:pt x="188" y="0"/>
                    <a:pt x="188" y="0"/>
                    <a:pt x="188" y="0"/>
                  </a:cubicBezTo>
                  <a:moveTo>
                    <a:pt x="188" y="0"/>
                  </a:moveTo>
                  <a:cubicBezTo>
                    <a:pt x="188" y="0"/>
                    <a:pt x="188" y="0"/>
                    <a:pt x="188" y="0"/>
                  </a:cubicBezTo>
                  <a:cubicBezTo>
                    <a:pt x="188" y="0"/>
                    <a:pt x="188" y="0"/>
                    <a:pt x="188" y="0"/>
                  </a:cubicBezTo>
                  <a:moveTo>
                    <a:pt x="187" y="0"/>
                  </a:moveTo>
                  <a:cubicBezTo>
                    <a:pt x="187" y="0"/>
                    <a:pt x="187" y="0"/>
                    <a:pt x="188" y="0"/>
                  </a:cubicBezTo>
                  <a:cubicBezTo>
                    <a:pt x="187" y="0"/>
                    <a:pt x="187" y="0"/>
                    <a:pt x="187" y="0"/>
                  </a:cubicBezTo>
                  <a:moveTo>
                    <a:pt x="187" y="0"/>
                  </a:moveTo>
                  <a:cubicBezTo>
                    <a:pt x="187" y="0"/>
                    <a:pt x="187" y="0"/>
                    <a:pt x="187" y="0"/>
                  </a:cubicBezTo>
                  <a:cubicBezTo>
                    <a:pt x="187" y="0"/>
                    <a:pt x="187" y="0"/>
                    <a:pt x="187" y="0"/>
                  </a:cubicBezTo>
                  <a:moveTo>
                    <a:pt x="187" y="0"/>
                  </a:moveTo>
                  <a:cubicBezTo>
                    <a:pt x="187" y="0"/>
                    <a:pt x="187" y="0"/>
                    <a:pt x="187" y="0"/>
                  </a:cubicBezTo>
                  <a:cubicBezTo>
                    <a:pt x="187" y="0"/>
                    <a:pt x="187" y="0"/>
                    <a:pt x="187" y="0"/>
                  </a:cubicBezTo>
                  <a:moveTo>
                    <a:pt x="186" y="0"/>
                  </a:moveTo>
                  <a:cubicBezTo>
                    <a:pt x="187" y="0"/>
                    <a:pt x="187" y="0"/>
                    <a:pt x="187" y="0"/>
                  </a:cubicBezTo>
                  <a:cubicBezTo>
                    <a:pt x="187" y="0"/>
                    <a:pt x="187" y="0"/>
                    <a:pt x="186" y="0"/>
                  </a:cubicBezTo>
                  <a:moveTo>
                    <a:pt x="186" y="0"/>
                  </a:moveTo>
                  <a:cubicBezTo>
                    <a:pt x="186" y="0"/>
                    <a:pt x="186" y="0"/>
                    <a:pt x="186" y="0"/>
                  </a:cubicBezTo>
                  <a:cubicBezTo>
                    <a:pt x="186" y="0"/>
                    <a:pt x="186" y="0"/>
                    <a:pt x="186" y="0"/>
                  </a:cubicBezTo>
                  <a:moveTo>
                    <a:pt x="186" y="0"/>
                  </a:moveTo>
                  <a:cubicBezTo>
                    <a:pt x="186" y="0"/>
                    <a:pt x="186" y="0"/>
                    <a:pt x="186" y="0"/>
                  </a:cubicBezTo>
                  <a:cubicBezTo>
                    <a:pt x="186" y="0"/>
                    <a:pt x="186" y="0"/>
                    <a:pt x="186" y="0"/>
                  </a:cubicBezTo>
                  <a:moveTo>
                    <a:pt x="185" y="0"/>
                  </a:moveTo>
                  <a:cubicBezTo>
                    <a:pt x="185" y="0"/>
                    <a:pt x="186" y="0"/>
                    <a:pt x="186" y="0"/>
                  </a:cubicBezTo>
                  <a:cubicBezTo>
                    <a:pt x="186" y="0"/>
                    <a:pt x="185" y="0"/>
                    <a:pt x="185" y="0"/>
                  </a:cubicBezTo>
                  <a:moveTo>
                    <a:pt x="185" y="0"/>
                  </a:moveTo>
                  <a:cubicBezTo>
                    <a:pt x="185" y="0"/>
                    <a:pt x="185" y="0"/>
                    <a:pt x="185" y="0"/>
                  </a:cubicBezTo>
                  <a:cubicBezTo>
                    <a:pt x="185" y="0"/>
                    <a:pt x="185" y="0"/>
                    <a:pt x="185" y="0"/>
                  </a:cubicBezTo>
                  <a:moveTo>
                    <a:pt x="185" y="0"/>
                  </a:moveTo>
                  <a:cubicBezTo>
                    <a:pt x="83" y="0"/>
                    <a:pt x="0" y="82"/>
                    <a:pt x="0" y="184"/>
                  </a:cubicBezTo>
                  <a:cubicBezTo>
                    <a:pt x="0" y="184"/>
                    <a:pt x="0" y="184"/>
                    <a:pt x="0" y="184"/>
                  </a:cubicBezTo>
                  <a:cubicBezTo>
                    <a:pt x="0" y="82"/>
                    <a:pt x="83" y="0"/>
                    <a:pt x="185" y="0"/>
                  </a:cubicBezTo>
                  <a:cubicBezTo>
                    <a:pt x="185" y="0"/>
                    <a:pt x="185" y="0"/>
                    <a:pt x="185" y="0"/>
                  </a:cubicBezTo>
                  <a:cubicBezTo>
                    <a:pt x="185" y="0"/>
                    <a:pt x="185" y="0"/>
                    <a:pt x="185"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35" name="Freeform 47"/>
            <p:cNvSpPr/>
            <p:nvPr/>
          </p:nvSpPr>
          <p:spPr bwMode="auto">
            <a:xfrm>
              <a:off x="3257550" y="1509908"/>
              <a:ext cx="1628774" cy="1624015"/>
            </a:xfrm>
            <a:custGeom>
              <a:avLst/>
              <a:gdLst>
                <a:gd name="T0" fmla="*/ 0 w 334"/>
                <a:gd name="T1" fmla="*/ 184 h 333"/>
                <a:gd name="T2" fmla="*/ 0 w 334"/>
                <a:gd name="T3" fmla="*/ 185 h 333"/>
                <a:gd name="T4" fmla="*/ 0 w 334"/>
                <a:gd name="T5" fmla="*/ 185 h 333"/>
                <a:gd name="T6" fmla="*/ 0 w 334"/>
                <a:gd name="T7" fmla="*/ 185 h 333"/>
                <a:gd name="T8" fmla="*/ 0 w 334"/>
                <a:gd name="T9" fmla="*/ 186 h 333"/>
                <a:gd name="T10" fmla="*/ 0 w 334"/>
                <a:gd name="T11" fmla="*/ 186 h 333"/>
                <a:gd name="T12" fmla="*/ 0 w 334"/>
                <a:gd name="T13" fmla="*/ 186 h 333"/>
                <a:gd name="T14" fmla="*/ 0 w 334"/>
                <a:gd name="T15" fmla="*/ 187 h 333"/>
                <a:gd name="T16" fmla="*/ 0 w 334"/>
                <a:gd name="T17" fmla="*/ 187 h 333"/>
                <a:gd name="T18" fmla="*/ 0 w 334"/>
                <a:gd name="T19" fmla="*/ 187 h 333"/>
                <a:gd name="T20" fmla="*/ 0 w 334"/>
                <a:gd name="T21" fmla="*/ 188 h 333"/>
                <a:gd name="T22" fmla="*/ 0 w 334"/>
                <a:gd name="T23" fmla="*/ 188 h 333"/>
                <a:gd name="T24" fmla="*/ 0 w 334"/>
                <a:gd name="T25" fmla="*/ 188 h 333"/>
                <a:gd name="T26" fmla="*/ 0 w 334"/>
                <a:gd name="T27" fmla="*/ 188 h 333"/>
                <a:gd name="T28" fmla="*/ 0 w 334"/>
                <a:gd name="T29" fmla="*/ 189 h 333"/>
                <a:gd name="T30" fmla="*/ 0 w 334"/>
                <a:gd name="T31" fmla="*/ 189 h 333"/>
                <a:gd name="T32" fmla="*/ 0 w 334"/>
                <a:gd name="T33" fmla="*/ 189 h 333"/>
                <a:gd name="T34" fmla="*/ 0 w 334"/>
                <a:gd name="T35" fmla="*/ 190 h 333"/>
                <a:gd name="T36" fmla="*/ 0 w 334"/>
                <a:gd name="T37" fmla="*/ 190 h 333"/>
                <a:gd name="T38" fmla="*/ 0 w 334"/>
                <a:gd name="T39" fmla="*/ 190 h 333"/>
                <a:gd name="T40" fmla="*/ 0 w 334"/>
                <a:gd name="T41" fmla="*/ 190 h 333"/>
                <a:gd name="T42" fmla="*/ 0 w 334"/>
                <a:gd name="T43" fmla="*/ 191 h 333"/>
                <a:gd name="T44" fmla="*/ 0 w 334"/>
                <a:gd name="T45" fmla="*/ 191 h 333"/>
                <a:gd name="T46" fmla="*/ 0 w 334"/>
                <a:gd name="T47" fmla="*/ 191 h 333"/>
                <a:gd name="T48" fmla="*/ 0 w 334"/>
                <a:gd name="T49" fmla="*/ 192 h 333"/>
                <a:gd name="T50" fmla="*/ 0 w 334"/>
                <a:gd name="T51" fmla="*/ 192 h 333"/>
                <a:gd name="T52" fmla="*/ 0 w 334"/>
                <a:gd name="T53" fmla="*/ 192 h 333"/>
                <a:gd name="T54" fmla="*/ 0 w 334"/>
                <a:gd name="T55" fmla="*/ 193 h 333"/>
                <a:gd name="T56" fmla="*/ 0 w 334"/>
                <a:gd name="T57" fmla="*/ 193 h 333"/>
                <a:gd name="T58" fmla="*/ 0 w 334"/>
                <a:gd name="T59" fmla="*/ 193 h 333"/>
                <a:gd name="T60" fmla="*/ 40 w 334"/>
                <a:gd name="T61" fmla="*/ 224 h 333"/>
                <a:gd name="T62" fmla="*/ 334 w 334"/>
                <a:gd name="T63" fmla="*/ 75 h 333"/>
                <a:gd name="T64" fmla="*/ 194 w 334"/>
                <a:gd name="T65" fmla="*/ 0 h 333"/>
                <a:gd name="T66" fmla="*/ 193 w 334"/>
                <a:gd name="T67" fmla="*/ 0 h 333"/>
                <a:gd name="T68" fmla="*/ 193 w 334"/>
                <a:gd name="T69" fmla="*/ 0 h 333"/>
                <a:gd name="T70" fmla="*/ 192 w 334"/>
                <a:gd name="T71" fmla="*/ 0 h 333"/>
                <a:gd name="T72" fmla="*/ 192 w 334"/>
                <a:gd name="T73" fmla="*/ 0 h 333"/>
                <a:gd name="T74" fmla="*/ 192 w 334"/>
                <a:gd name="T75" fmla="*/ 0 h 333"/>
                <a:gd name="T76" fmla="*/ 191 w 334"/>
                <a:gd name="T77" fmla="*/ 0 h 333"/>
                <a:gd name="T78" fmla="*/ 191 w 334"/>
                <a:gd name="T79" fmla="*/ 0 h 333"/>
                <a:gd name="T80" fmla="*/ 191 w 334"/>
                <a:gd name="T81" fmla="*/ 0 h 333"/>
                <a:gd name="T82" fmla="*/ 190 w 334"/>
                <a:gd name="T83" fmla="*/ 0 h 333"/>
                <a:gd name="T84" fmla="*/ 190 w 334"/>
                <a:gd name="T85" fmla="*/ 0 h 333"/>
                <a:gd name="T86" fmla="*/ 190 w 334"/>
                <a:gd name="T87" fmla="*/ 0 h 333"/>
                <a:gd name="T88" fmla="*/ 189 w 334"/>
                <a:gd name="T89" fmla="*/ 0 h 333"/>
                <a:gd name="T90" fmla="*/ 189 w 334"/>
                <a:gd name="T91" fmla="*/ 0 h 333"/>
                <a:gd name="T92" fmla="*/ 189 w 334"/>
                <a:gd name="T93" fmla="*/ 0 h 333"/>
                <a:gd name="T94" fmla="*/ 189 w 334"/>
                <a:gd name="T95" fmla="*/ 0 h 333"/>
                <a:gd name="T96" fmla="*/ 188 w 334"/>
                <a:gd name="T97" fmla="*/ 0 h 333"/>
                <a:gd name="T98" fmla="*/ 188 w 334"/>
                <a:gd name="T99" fmla="*/ 0 h 333"/>
                <a:gd name="T100" fmla="*/ 188 w 334"/>
                <a:gd name="T101" fmla="*/ 0 h 333"/>
                <a:gd name="T102" fmla="*/ 187 w 334"/>
                <a:gd name="T103" fmla="*/ 0 h 333"/>
                <a:gd name="T104" fmla="*/ 187 w 334"/>
                <a:gd name="T105" fmla="*/ 0 h 333"/>
                <a:gd name="T106" fmla="*/ 187 w 334"/>
                <a:gd name="T107" fmla="*/ 0 h 333"/>
                <a:gd name="T108" fmla="*/ 186 w 334"/>
                <a:gd name="T109" fmla="*/ 0 h 333"/>
                <a:gd name="T110" fmla="*/ 186 w 334"/>
                <a:gd name="T111" fmla="*/ 0 h 333"/>
                <a:gd name="T112" fmla="*/ 186 w 334"/>
                <a:gd name="T113" fmla="*/ 0 h 333"/>
                <a:gd name="T114" fmla="*/ 185 w 334"/>
                <a:gd name="T115" fmla="*/ 0 h 333"/>
                <a:gd name="T116" fmla="*/ 185 w 334"/>
                <a:gd name="T117" fmla="*/ 0 h 333"/>
                <a:gd name="T118" fmla="*/ 185 w 334"/>
                <a:gd name="T11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4" h="333">
                  <a:moveTo>
                    <a:pt x="185" y="0"/>
                  </a:moveTo>
                  <a:cubicBezTo>
                    <a:pt x="83" y="0"/>
                    <a:pt x="0" y="82"/>
                    <a:pt x="0" y="184"/>
                  </a:cubicBezTo>
                  <a:cubicBezTo>
                    <a:pt x="0" y="184"/>
                    <a:pt x="0" y="184"/>
                    <a:pt x="0" y="184"/>
                  </a:cubicBezTo>
                  <a:cubicBezTo>
                    <a:pt x="0" y="184"/>
                    <a:pt x="0" y="184"/>
                    <a:pt x="0" y="185"/>
                  </a:cubicBezTo>
                  <a:cubicBezTo>
                    <a:pt x="0" y="185"/>
                    <a:pt x="0" y="185"/>
                    <a:pt x="0" y="185"/>
                  </a:cubicBezTo>
                  <a:cubicBezTo>
                    <a:pt x="0" y="185"/>
                    <a:pt x="0" y="185"/>
                    <a:pt x="0" y="185"/>
                  </a:cubicBezTo>
                  <a:cubicBezTo>
                    <a:pt x="0" y="185"/>
                    <a:pt x="0" y="185"/>
                    <a:pt x="0" y="185"/>
                  </a:cubicBezTo>
                  <a:cubicBezTo>
                    <a:pt x="0" y="185"/>
                    <a:pt x="0" y="185"/>
                    <a:pt x="0" y="185"/>
                  </a:cubicBezTo>
                  <a:cubicBezTo>
                    <a:pt x="0" y="185"/>
                    <a:pt x="0" y="185"/>
                    <a:pt x="0" y="186"/>
                  </a:cubicBezTo>
                  <a:cubicBezTo>
                    <a:pt x="0" y="186"/>
                    <a:pt x="0" y="186"/>
                    <a:pt x="0" y="186"/>
                  </a:cubicBezTo>
                  <a:cubicBezTo>
                    <a:pt x="0" y="186"/>
                    <a:pt x="0" y="186"/>
                    <a:pt x="0" y="186"/>
                  </a:cubicBezTo>
                  <a:cubicBezTo>
                    <a:pt x="0" y="186"/>
                    <a:pt x="0" y="186"/>
                    <a:pt x="0" y="186"/>
                  </a:cubicBezTo>
                  <a:cubicBezTo>
                    <a:pt x="0" y="186"/>
                    <a:pt x="0" y="186"/>
                    <a:pt x="0" y="186"/>
                  </a:cubicBezTo>
                  <a:cubicBezTo>
                    <a:pt x="0" y="186"/>
                    <a:pt x="0" y="186"/>
                    <a:pt x="0" y="186"/>
                  </a:cubicBezTo>
                  <a:cubicBezTo>
                    <a:pt x="0" y="186"/>
                    <a:pt x="0" y="186"/>
                    <a:pt x="0" y="186"/>
                  </a:cubicBezTo>
                  <a:cubicBezTo>
                    <a:pt x="0" y="187"/>
                    <a:pt x="0" y="187"/>
                    <a:pt x="0" y="187"/>
                  </a:cubicBezTo>
                  <a:cubicBezTo>
                    <a:pt x="0" y="187"/>
                    <a:pt x="0" y="187"/>
                    <a:pt x="0" y="187"/>
                  </a:cubicBezTo>
                  <a:cubicBezTo>
                    <a:pt x="0" y="187"/>
                    <a:pt x="0" y="187"/>
                    <a:pt x="0" y="187"/>
                  </a:cubicBezTo>
                  <a:cubicBezTo>
                    <a:pt x="0" y="187"/>
                    <a:pt x="0" y="187"/>
                    <a:pt x="0" y="187"/>
                  </a:cubicBezTo>
                  <a:cubicBezTo>
                    <a:pt x="0" y="187"/>
                    <a:pt x="0" y="187"/>
                    <a:pt x="0" y="187"/>
                  </a:cubicBezTo>
                  <a:cubicBezTo>
                    <a:pt x="0" y="187"/>
                    <a:pt x="0" y="187"/>
                    <a:pt x="0" y="187"/>
                  </a:cubicBezTo>
                  <a:cubicBezTo>
                    <a:pt x="0" y="187"/>
                    <a:pt x="0" y="187"/>
                    <a:pt x="0" y="188"/>
                  </a:cubicBezTo>
                  <a:cubicBezTo>
                    <a:pt x="0" y="188"/>
                    <a:pt x="0" y="188"/>
                    <a:pt x="0" y="188"/>
                  </a:cubicBezTo>
                  <a:cubicBezTo>
                    <a:pt x="0" y="188"/>
                    <a:pt x="0" y="188"/>
                    <a:pt x="0" y="188"/>
                  </a:cubicBezTo>
                  <a:cubicBezTo>
                    <a:pt x="0" y="188"/>
                    <a:pt x="0" y="188"/>
                    <a:pt x="0" y="188"/>
                  </a:cubicBezTo>
                  <a:cubicBezTo>
                    <a:pt x="0" y="188"/>
                    <a:pt x="0" y="188"/>
                    <a:pt x="0" y="188"/>
                  </a:cubicBezTo>
                  <a:cubicBezTo>
                    <a:pt x="0" y="188"/>
                    <a:pt x="0" y="188"/>
                    <a:pt x="0" y="188"/>
                  </a:cubicBezTo>
                  <a:cubicBezTo>
                    <a:pt x="0" y="188"/>
                    <a:pt x="0" y="188"/>
                    <a:pt x="0" y="188"/>
                  </a:cubicBezTo>
                  <a:cubicBezTo>
                    <a:pt x="0" y="188"/>
                    <a:pt x="0" y="188"/>
                    <a:pt x="0" y="189"/>
                  </a:cubicBezTo>
                  <a:cubicBezTo>
                    <a:pt x="0" y="189"/>
                    <a:pt x="0" y="189"/>
                    <a:pt x="0" y="189"/>
                  </a:cubicBezTo>
                  <a:cubicBezTo>
                    <a:pt x="0" y="189"/>
                    <a:pt x="0" y="189"/>
                    <a:pt x="0" y="189"/>
                  </a:cubicBezTo>
                  <a:cubicBezTo>
                    <a:pt x="0" y="189"/>
                    <a:pt x="0" y="189"/>
                    <a:pt x="0" y="189"/>
                  </a:cubicBezTo>
                  <a:cubicBezTo>
                    <a:pt x="0" y="189"/>
                    <a:pt x="0" y="189"/>
                    <a:pt x="0" y="189"/>
                  </a:cubicBezTo>
                  <a:cubicBezTo>
                    <a:pt x="0" y="189"/>
                    <a:pt x="0" y="189"/>
                    <a:pt x="0" y="189"/>
                  </a:cubicBezTo>
                  <a:cubicBezTo>
                    <a:pt x="0" y="189"/>
                    <a:pt x="0" y="189"/>
                    <a:pt x="0" y="189"/>
                  </a:cubicBezTo>
                  <a:cubicBezTo>
                    <a:pt x="0" y="189"/>
                    <a:pt x="0" y="190"/>
                    <a:pt x="0" y="190"/>
                  </a:cubicBezTo>
                  <a:cubicBezTo>
                    <a:pt x="0" y="190"/>
                    <a:pt x="0" y="190"/>
                    <a:pt x="0" y="190"/>
                  </a:cubicBezTo>
                  <a:cubicBezTo>
                    <a:pt x="0" y="190"/>
                    <a:pt x="0" y="190"/>
                    <a:pt x="0" y="190"/>
                  </a:cubicBezTo>
                  <a:cubicBezTo>
                    <a:pt x="0" y="190"/>
                    <a:pt x="0" y="190"/>
                    <a:pt x="0" y="190"/>
                  </a:cubicBezTo>
                  <a:cubicBezTo>
                    <a:pt x="0" y="190"/>
                    <a:pt x="0" y="190"/>
                    <a:pt x="0" y="190"/>
                  </a:cubicBezTo>
                  <a:cubicBezTo>
                    <a:pt x="0" y="190"/>
                    <a:pt x="0" y="190"/>
                    <a:pt x="0" y="190"/>
                  </a:cubicBezTo>
                  <a:cubicBezTo>
                    <a:pt x="0" y="190"/>
                    <a:pt x="0" y="190"/>
                    <a:pt x="0" y="190"/>
                  </a:cubicBezTo>
                  <a:cubicBezTo>
                    <a:pt x="0" y="191"/>
                    <a:pt x="0" y="191"/>
                    <a:pt x="0" y="191"/>
                  </a:cubicBezTo>
                  <a:cubicBezTo>
                    <a:pt x="0" y="191"/>
                    <a:pt x="0" y="191"/>
                    <a:pt x="0" y="191"/>
                  </a:cubicBezTo>
                  <a:cubicBezTo>
                    <a:pt x="0" y="191"/>
                    <a:pt x="0" y="191"/>
                    <a:pt x="0" y="191"/>
                  </a:cubicBezTo>
                  <a:cubicBezTo>
                    <a:pt x="0" y="191"/>
                    <a:pt x="0" y="191"/>
                    <a:pt x="0" y="191"/>
                  </a:cubicBezTo>
                  <a:cubicBezTo>
                    <a:pt x="0" y="191"/>
                    <a:pt x="0" y="191"/>
                    <a:pt x="0" y="191"/>
                  </a:cubicBezTo>
                  <a:cubicBezTo>
                    <a:pt x="0" y="191"/>
                    <a:pt x="0" y="191"/>
                    <a:pt x="0" y="191"/>
                  </a:cubicBezTo>
                  <a:cubicBezTo>
                    <a:pt x="0" y="191"/>
                    <a:pt x="0" y="191"/>
                    <a:pt x="0" y="192"/>
                  </a:cubicBezTo>
                  <a:cubicBezTo>
                    <a:pt x="0" y="192"/>
                    <a:pt x="0" y="192"/>
                    <a:pt x="0" y="192"/>
                  </a:cubicBezTo>
                  <a:cubicBezTo>
                    <a:pt x="0" y="192"/>
                    <a:pt x="0" y="192"/>
                    <a:pt x="0" y="192"/>
                  </a:cubicBezTo>
                  <a:cubicBezTo>
                    <a:pt x="0" y="192"/>
                    <a:pt x="0" y="192"/>
                    <a:pt x="0" y="192"/>
                  </a:cubicBezTo>
                  <a:cubicBezTo>
                    <a:pt x="0" y="192"/>
                    <a:pt x="0" y="192"/>
                    <a:pt x="0" y="192"/>
                  </a:cubicBezTo>
                  <a:cubicBezTo>
                    <a:pt x="0" y="192"/>
                    <a:pt x="0" y="192"/>
                    <a:pt x="0" y="192"/>
                  </a:cubicBezTo>
                  <a:cubicBezTo>
                    <a:pt x="0" y="192"/>
                    <a:pt x="0" y="192"/>
                    <a:pt x="0" y="192"/>
                  </a:cubicBezTo>
                  <a:cubicBezTo>
                    <a:pt x="0" y="192"/>
                    <a:pt x="0" y="193"/>
                    <a:pt x="0" y="193"/>
                  </a:cubicBezTo>
                  <a:cubicBezTo>
                    <a:pt x="0" y="193"/>
                    <a:pt x="0" y="193"/>
                    <a:pt x="0" y="193"/>
                  </a:cubicBezTo>
                  <a:cubicBezTo>
                    <a:pt x="0" y="193"/>
                    <a:pt x="0" y="193"/>
                    <a:pt x="0" y="193"/>
                  </a:cubicBezTo>
                  <a:cubicBezTo>
                    <a:pt x="0" y="193"/>
                    <a:pt x="0" y="193"/>
                    <a:pt x="0" y="193"/>
                  </a:cubicBezTo>
                  <a:cubicBezTo>
                    <a:pt x="0" y="193"/>
                    <a:pt x="0" y="193"/>
                    <a:pt x="0" y="193"/>
                  </a:cubicBezTo>
                  <a:cubicBezTo>
                    <a:pt x="3" y="251"/>
                    <a:pt x="32" y="301"/>
                    <a:pt x="76" y="333"/>
                  </a:cubicBezTo>
                  <a:cubicBezTo>
                    <a:pt x="53" y="303"/>
                    <a:pt x="40" y="265"/>
                    <a:pt x="40" y="224"/>
                  </a:cubicBezTo>
                  <a:cubicBezTo>
                    <a:pt x="40" y="122"/>
                    <a:pt x="123" y="40"/>
                    <a:pt x="225" y="40"/>
                  </a:cubicBezTo>
                  <a:cubicBezTo>
                    <a:pt x="265" y="40"/>
                    <a:pt x="303" y="53"/>
                    <a:pt x="334" y="75"/>
                  </a:cubicBezTo>
                  <a:cubicBezTo>
                    <a:pt x="302" y="32"/>
                    <a:pt x="251" y="3"/>
                    <a:pt x="194" y="0"/>
                  </a:cubicBezTo>
                  <a:cubicBezTo>
                    <a:pt x="194" y="0"/>
                    <a:pt x="194" y="0"/>
                    <a:pt x="194" y="0"/>
                  </a:cubicBezTo>
                  <a:cubicBezTo>
                    <a:pt x="194" y="0"/>
                    <a:pt x="193" y="0"/>
                    <a:pt x="193" y="0"/>
                  </a:cubicBezTo>
                  <a:cubicBezTo>
                    <a:pt x="193" y="0"/>
                    <a:pt x="193" y="0"/>
                    <a:pt x="193" y="0"/>
                  </a:cubicBezTo>
                  <a:cubicBezTo>
                    <a:pt x="193" y="0"/>
                    <a:pt x="193" y="0"/>
                    <a:pt x="193" y="0"/>
                  </a:cubicBezTo>
                  <a:cubicBezTo>
                    <a:pt x="193" y="0"/>
                    <a:pt x="193" y="0"/>
                    <a:pt x="193" y="0"/>
                  </a:cubicBezTo>
                  <a:cubicBezTo>
                    <a:pt x="193" y="0"/>
                    <a:pt x="193" y="0"/>
                    <a:pt x="193"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0" y="0"/>
                    <a:pt x="190" y="0"/>
                    <a:pt x="190" y="0"/>
                  </a:cubicBezTo>
                  <a:cubicBezTo>
                    <a:pt x="190" y="0"/>
                    <a:pt x="190" y="0"/>
                    <a:pt x="190" y="0"/>
                  </a:cubicBezTo>
                  <a:cubicBezTo>
                    <a:pt x="190" y="0"/>
                    <a:pt x="190" y="0"/>
                    <a:pt x="190" y="0"/>
                  </a:cubicBezTo>
                  <a:cubicBezTo>
                    <a:pt x="190" y="0"/>
                    <a:pt x="190" y="0"/>
                    <a:pt x="190" y="0"/>
                  </a:cubicBezTo>
                  <a:cubicBezTo>
                    <a:pt x="190" y="0"/>
                    <a:pt x="190" y="0"/>
                    <a:pt x="190" y="0"/>
                  </a:cubicBezTo>
                  <a:cubicBezTo>
                    <a:pt x="190" y="0"/>
                    <a:pt x="190" y="0"/>
                    <a:pt x="190" y="0"/>
                  </a:cubicBezTo>
                  <a:cubicBezTo>
                    <a:pt x="190" y="0"/>
                    <a:pt x="190" y="0"/>
                    <a:pt x="189" y="0"/>
                  </a:cubicBezTo>
                  <a:cubicBezTo>
                    <a:pt x="189" y="0"/>
                    <a:pt x="189" y="0"/>
                    <a:pt x="189" y="0"/>
                  </a:cubicBezTo>
                  <a:cubicBezTo>
                    <a:pt x="189" y="0"/>
                    <a:pt x="189" y="0"/>
                    <a:pt x="189" y="0"/>
                  </a:cubicBezTo>
                  <a:cubicBezTo>
                    <a:pt x="189" y="0"/>
                    <a:pt x="189" y="0"/>
                    <a:pt x="189" y="0"/>
                  </a:cubicBezTo>
                  <a:cubicBezTo>
                    <a:pt x="189" y="0"/>
                    <a:pt x="189" y="0"/>
                    <a:pt x="189" y="0"/>
                  </a:cubicBezTo>
                  <a:cubicBezTo>
                    <a:pt x="189" y="0"/>
                    <a:pt x="189" y="0"/>
                    <a:pt x="189" y="0"/>
                  </a:cubicBezTo>
                  <a:cubicBezTo>
                    <a:pt x="189" y="0"/>
                    <a:pt x="189" y="0"/>
                    <a:pt x="189" y="0"/>
                  </a:cubicBezTo>
                  <a:cubicBezTo>
                    <a:pt x="189" y="0"/>
                    <a:pt x="188" y="0"/>
                    <a:pt x="188" y="0"/>
                  </a:cubicBezTo>
                  <a:cubicBezTo>
                    <a:pt x="188" y="0"/>
                    <a:pt x="188" y="0"/>
                    <a:pt x="188" y="0"/>
                  </a:cubicBezTo>
                  <a:cubicBezTo>
                    <a:pt x="188" y="0"/>
                    <a:pt x="188" y="0"/>
                    <a:pt x="188" y="0"/>
                  </a:cubicBezTo>
                  <a:cubicBezTo>
                    <a:pt x="188" y="0"/>
                    <a:pt x="188" y="0"/>
                    <a:pt x="188" y="0"/>
                  </a:cubicBezTo>
                  <a:cubicBezTo>
                    <a:pt x="188" y="0"/>
                    <a:pt x="188" y="0"/>
                    <a:pt x="188" y="0"/>
                  </a:cubicBezTo>
                  <a:cubicBezTo>
                    <a:pt x="188" y="0"/>
                    <a:pt x="188" y="0"/>
                    <a:pt x="188" y="0"/>
                  </a:cubicBezTo>
                  <a:cubicBezTo>
                    <a:pt x="188" y="0"/>
                    <a:pt x="188" y="0"/>
                    <a:pt x="188" y="0"/>
                  </a:cubicBezTo>
                  <a:cubicBezTo>
                    <a:pt x="187" y="0"/>
                    <a:pt x="187" y="0"/>
                    <a:pt x="187" y="0"/>
                  </a:cubicBezTo>
                  <a:cubicBezTo>
                    <a:pt x="187" y="0"/>
                    <a:pt x="187" y="0"/>
                    <a:pt x="187" y="0"/>
                  </a:cubicBezTo>
                  <a:cubicBezTo>
                    <a:pt x="187" y="0"/>
                    <a:pt x="187" y="0"/>
                    <a:pt x="187" y="0"/>
                  </a:cubicBezTo>
                  <a:cubicBezTo>
                    <a:pt x="187" y="0"/>
                    <a:pt x="187" y="0"/>
                    <a:pt x="187" y="0"/>
                  </a:cubicBezTo>
                  <a:cubicBezTo>
                    <a:pt x="187" y="0"/>
                    <a:pt x="187" y="0"/>
                    <a:pt x="187" y="0"/>
                  </a:cubicBezTo>
                  <a:cubicBezTo>
                    <a:pt x="187" y="0"/>
                    <a:pt x="187" y="0"/>
                    <a:pt x="187" y="0"/>
                  </a:cubicBezTo>
                  <a:cubicBezTo>
                    <a:pt x="187" y="0"/>
                    <a:pt x="187" y="0"/>
                    <a:pt x="186" y="0"/>
                  </a:cubicBezTo>
                  <a:cubicBezTo>
                    <a:pt x="186" y="0"/>
                    <a:pt x="186" y="0"/>
                    <a:pt x="186" y="0"/>
                  </a:cubicBezTo>
                  <a:cubicBezTo>
                    <a:pt x="186" y="0"/>
                    <a:pt x="186" y="0"/>
                    <a:pt x="186" y="0"/>
                  </a:cubicBezTo>
                  <a:cubicBezTo>
                    <a:pt x="186" y="0"/>
                    <a:pt x="186" y="0"/>
                    <a:pt x="186" y="0"/>
                  </a:cubicBezTo>
                  <a:cubicBezTo>
                    <a:pt x="186" y="0"/>
                    <a:pt x="186" y="0"/>
                    <a:pt x="186" y="0"/>
                  </a:cubicBezTo>
                  <a:cubicBezTo>
                    <a:pt x="186" y="0"/>
                    <a:pt x="186" y="0"/>
                    <a:pt x="186" y="0"/>
                  </a:cubicBezTo>
                  <a:cubicBezTo>
                    <a:pt x="186" y="0"/>
                    <a:pt x="185" y="0"/>
                    <a:pt x="185" y="0"/>
                  </a:cubicBezTo>
                  <a:cubicBezTo>
                    <a:pt x="185" y="0"/>
                    <a:pt x="185" y="0"/>
                    <a:pt x="185" y="0"/>
                  </a:cubicBezTo>
                  <a:cubicBezTo>
                    <a:pt x="185" y="0"/>
                    <a:pt x="185" y="0"/>
                    <a:pt x="185" y="0"/>
                  </a:cubicBezTo>
                  <a:cubicBezTo>
                    <a:pt x="185" y="0"/>
                    <a:pt x="185" y="0"/>
                    <a:pt x="185" y="0"/>
                  </a:cubicBezTo>
                  <a:cubicBezTo>
                    <a:pt x="185" y="0"/>
                    <a:pt x="185" y="0"/>
                    <a:pt x="185" y="0"/>
                  </a:cubicBezTo>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36" name="Freeform 48"/>
            <p:cNvSpPr>
              <a:spLocks noEditPoints="1"/>
            </p:cNvSpPr>
            <p:nvPr/>
          </p:nvSpPr>
          <p:spPr bwMode="auto">
            <a:xfrm>
              <a:off x="6013449" y="4267399"/>
              <a:ext cx="609600" cy="614363"/>
            </a:xfrm>
            <a:custGeom>
              <a:avLst/>
              <a:gdLst>
                <a:gd name="T0" fmla="*/ 1 w 125"/>
                <a:gd name="T1" fmla="*/ 126 h 126"/>
                <a:gd name="T2" fmla="*/ 1 w 125"/>
                <a:gd name="T3" fmla="*/ 125 h 126"/>
                <a:gd name="T4" fmla="*/ 0 w 125"/>
                <a:gd name="T5" fmla="*/ 125 h 126"/>
                <a:gd name="T6" fmla="*/ 0 w 125"/>
                <a:gd name="T7" fmla="*/ 124 h 126"/>
                <a:gd name="T8" fmla="*/ 0 w 125"/>
                <a:gd name="T9" fmla="*/ 124 h 126"/>
                <a:gd name="T10" fmla="*/ 0 w 125"/>
                <a:gd name="T11" fmla="*/ 124 h 126"/>
                <a:gd name="T12" fmla="*/ 0 w 125"/>
                <a:gd name="T13" fmla="*/ 123 h 126"/>
                <a:gd name="T14" fmla="*/ 0 w 125"/>
                <a:gd name="T15" fmla="*/ 123 h 126"/>
                <a:gd name="T16" fmla="*/ 0 w 125"/>
                <a:gd name="T17" fmla="*/ 123 h 126"/>
                <a:gd name="T18" fmla="*/ 0 w 125"/>
                <a:gd name="T19" fmla="*/ 122 h 126"/>
                <a:gd name="T20" fmla="*/ 0 w 125"/>
                <a:gd name="T21" fmla="*/ 122 h 126"/>
                <a:gd name="T22" fmla="*/ 0 w 125"/>
                <a:gd name="T23" fmla="*/ 122 h 126"/>
                <a:gd name="T24" fmla="*/ 0 w 125"/>
                <a:gd name="T25" fmla="*/ 122 h 126"/>
                <a:gd name="T26" fmla="*/ 0 w 125"/>
                <a:gd name="T27" fmla="*/ 121 h 126"/>
                <a:gd name="T28" fmla="*/ 0 w 125"/>
                <a:gd name="T29" fmla="*/ 121 h 126"/>
                <a:gd name="T30" fmla="*/ 0 w 125"/>
                <a:gd name="T31" fmla="*/ 121 h 126"/>
                <a:gd name="T32" fmla="*/ 0 w 125"/>
                <a:gd name="T33" fmla="*/ 121 h 126"/>
                <a:gd name="T34" fmla="*/ 0 w 125"/>
                <a:gd name="T35" fmla="*/ 120 h 126"/>
                <a:gd name="T36" fmla="*/ 0 w 125"/>
                <a:gd name="T37" fmla="*/ 120 h 126"/>
                <a:gd name="T38" fmla="*/ 0 w 125"/>
                <a:gd name="T39" fmla="*/ 120 h 126"/>
                <a:gd name="T40" fmla="*/ 0 w 125"/>
                <a:gd name="T41" fmla="*/ 120 h 126"/>
                <a:gd name="T42" fmla="*/ 0 w 125"/>
                <a:gd name="T43" fmla="*/ 119 h 126"/>
                <a:gd name="T44" fmla="*/ 0 w 125"/>
                <a:gd name="T45" fmla="*/ 119 h 126"/>
                <a:gd name="T46" fmla="*/ 0 w 125"/>
                <a:gd name="T47" fmla="*/ 119 h 126"/>
                <a:gd name="T48" fmla="*/ 0 w 125"/>
                <a:gd name="T49" fmla="*/ 119 h 126"/>
                <a:gd name="T50" fmla="*/ 0 w 125"/>
                <a:gd name="T51" fmla="*/ 118 h 126"/>
                <a:gd name="T52" fmla="*/ 125 w 125"/>
                <a:gd name="T53" fmla="*/ 0 h 126"/>
                <a:gd name="T54" fmla="*/ 125 w 125"/>
                <a:gd name="T55" fmla="*/ 0 h 126"/>
                <a:gd name="T56" fmla="*/ 124 w 125"/>
                <a:gd name="T57" fmla="*/ 0 h 126"/>
                <a:gd name="T58" fmla="*/ 124 w 125"/>
                <a:gd name="T59" fmla="*/ 0 h 126"/>
                <a:gd name="T60" fmla="*/ 123 w 125"/>
                <a:gd name="T61" fmla="*/ 0 h 126"/>
                <a:gd name="T62" fmla="*/ 123 w 125"/>
                <a:gd name="T63" fmla="*/ 0 h 126"/>
                <a:gd name="T64" fmla="*/ 123 w 125"/>
                <a:gd name="T65" fmla="*/ 0 h 126"/>
                <a:gd name="T66" fmla="*/ 122 w 125"/>
                <a:gd name="T67" fmla="*/ 0 h 126"/>
                <a:gd name="T68" fmla="*/ 122 w 125"/>
                <a:gd name="T69" fmla="*/ 0 h 126"/>
                <a:gd name="T70" fmla="*/ 122 w 125"/>
                <a:gd name="T71" fmla="*/ 0 h 126"/>
                <a:gd name="T72" fmla="*/ 122 w 125"/>
                <a:gd name="T73" fmla="*/ 0 h 126"/>
                <a:gd name="T74" fmla="*/ 121 w 125"/>
                <a:gd name="T75" fmla="*/ 0 h 126"/>
                <a:gd name="T76" fmla="*/ 121 w 125"/>
                <a:gd name="T77" fmla="*/ 0 h 126"/>
                <a:gd name="T78" fmla="*/ 121 w 125"/>
                <a:gd name="T79" fmla="*/ 0 h 126"/>
                <a:gd name="T80" fmla="*/ 121 w 125"/>
                <a:gd name="T81" fmla="*/ 0 h 126"/>
                <a:gd name="T82" fmla="*/ 120 w 125"/>
                <a:gd name="T83" fmla="*/ 0 h 126"/>
                <a:gd name="T84" fmla="*/ 120 w 125"/>
                <a:gd name="T85" fmla="*/ 0 h 126"/>
                <a:gd name="T86" fmla="*/ 120 w 125"/>
                <a:gd name="T87" fmla="*/ 0 h 126"/>
                <a:gd name="T88" fmla="*/ 120 w 125"/>
                <a:gd name="T89" fmla="*/ 0 h 126"/>
                <a:gd name="T90" fmla="*/ 120 w 125"/>
                <a:gd name="T91" fmla="*/ 0 h 126"/>
                <a:gd name="T92" fmla="*/ 119 w 125"/>
                <a:gd name="T93" fmla="*/ 0 h 126"/>
                <a:gd name="T94" fmla="*/ 119 w 125"/>
                <a:gd name="T95" fmla="*/ 0 h 126"/>
                <a:gd name="T96" fmla="*/ 119 w 125"/>
                <a:gd name="T9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5" h="126">
                  <a:moveTo>
                    <a:pt x="1" y="126"/>
                  </a:moveTo>
                  <a:cubicBezTo>
                    <a:pt x="1" y="126"/>
                    <a:pt x="1" y="126"/>
                    <a:pt x="1" y="126"/>
                  </a:cubicBezTo>
                  <a:cubicBezTo>
                    <a:pt x="1" y="126"/>
                    <a:pt x="1" y="126"/>
                    <a:pt x="1" y="126"/>
                  </a:cubicBezTo>
                  <a:moveTo>
                    <a:pt x="1" y="125"/>
                  </a:moveTo>
                  <a:cubicBezTo>
                    <a:pt x="1" y="125"/>
                    <a:pt x="1" y="125"/>
                    <a:pt x="1" y="125"/>
                  </a:cubicBezTo>
                  <a:cubicBezTo>
                    <a:pt x="1" y="125"/>
                    <a:pt x="1" y="125"/>
                    <a:pt x="1" y="125"/>
                  </a:cubicBezTo>
                  <a:moveTo>
                    <a:pt x="0" y="125"/>
                  </a:moveTo>
                  <a:cubicBezTo>
                    <a:pt x="0" y="125"/>
                    <a:pt x="0" y="125"/>
                    <a:pt x="0" y="125"/>
                  </a:cubicBezTo>
                  <a:cubicBezTo>
                    <a:pt x="0" y="125"/>
                    <a:pt x="0" y="125"/>
                    <a:pt x="0" y="125"/>
                  </a:cubicBezTo>
                  <a:moveTo>
                    <a:pt x="0" y="124"/>
                  </a:moveTo>
                  <a:cubicBezTo>
                    <a:pt x="0" y="124"/>
                    <a:pt x="0" y="124"/>
                    <a:pt x="0" y="124"/>
                  </a:cubicBezTo>
                  <a:cubicBezTo>
                    <a:pt x="0" y="124"/>
                    <a:pt x="0" y="124"/>
                    <a:pt x="0" y="124"/>
                  </a:cubicBezTo>
                  <a:moveTo>
                    <a:pt x="0" y="124"/>
                  </a:moveTo>
                  <a:cubicBezTo>
                    <a:pt x="0" y="124"/>
                    <a:pt x="0" y="124"/>
                    <a:pt x="0" y="124"/>
                  </a:cubicBezTo>
                  <a:cubicBezTo>
                    <a:pt x="0" y="124"/>
                    <a:pt x="0" y="124"/>
                    <a:pt x="0" y="124"/>
                  </a:cubicBezTo>
                  <a:moveTo>
                    <a:pt x="0" y="124"/>
                  </a:moveTo>
                  <a:cubicBezTo>
                    <a:pt x="0" y="124"/>
                    <a:pt x="0" y="124"/>
                    <a:pt x="0" y="124"/>
                  </a:cubicBezTo>
                  <a:cubicBezTo>
                    <a:pt x="0" y="124"/>
                    <a:pt x="0" y="124"/>
                    <a:pt x="0" y="124"/>
                  </a:cubicBezTo>
                  <a:moveTo>
                    <a:pt x="0" y="123"/>
                  </a:moveTo>
                  <a:cubicBezTo>
                    <a:pt x="0" y="123"/>
                    <a:pt x="0" y="123"/>
                    <a:pt x="0" y="123"/>
                  </a:cubicBezTo>
                  <a:cubicBezTo>
                    <a:pt x="0" y="123"/>
                    <a:pt x="0" y="123"/>
                    <a:pt x="0" y="123"/>
                  </a:cubicBezTo>
                  <a:moveTo>
                    <a:pt x="0" y="123"/>
                  </a:moveTo>
                  <a:cubicBezTo>
                    <a:pt x="0" y="123"/>
                    <a:pt x="0" y="123"/>
                    <a:pt x="0" y="123"/>
                  </a:cubicBezTo>
                  <a:cubicBezTo>
                    <a:pt x="0" y="123"/>
                    <a:pt x="0" y="123"/>
                    <a:pt x="0" y="123"/>
                  </a:cubicBezTo>
                  <a:moveTo>
                    <a:pt x="0" y="123"/>
                  </a:moveTo>
                  <a:cubicBezTo>
                    <a:pt x="0" y="123"/>
                    <a:pt x="0" y="123"/>
                    <a:pt x="0" y="123"/>
                  </a:cubicBezTo>
                  <a:cubicBezTo>
                    <a:pt x="0" y="123"/>
                    <a:pt x="0" y="123"/>
                    <a:pt x="0" y="123"/>
                  </a:cubicBezTo>
                  <a:moveTo>
                    <a:pt x="0" y="122"/>
                  </a:moveTo>
                  <a:cubicBezTo>
                    <a:pt x="0" y="122"/>
                    <a:pt x="0" y="122"/>
                    <a:pt x="0" y="123"/>
                  </a:cubicBezTo>
                  <a:cubicBezTo>
                    <a:pt x="0" y="122"/>
                    <a:pt x="0" y="122"/>
                    <a:pt x="0" y="122"/>
                  </a:cubicBezTo>
                  <a:moveTo>
                    <a:pt x="0" y="122"/>
                  </a:moveTo>
                  <a:cubicBezTo>
                    <a:pt x="0" y="122"/>
                    <a:pt x="0" y="122"/>
                    <a:pt x="0" y="122"/>
                  </a:cubicBezTo>
                  <a:cubicBezTo>
                    <a:pt x="0" y="122"/>
                    <a:pt x="0" y="122"/>
                    <a:pt x="0" y="122"/>
                  </a:cubicBezTo>
                  <a:moveTo>
                    <a:pt x="0" y="122"/>
                  </a:moveTo>
                  <a:cubicBezTo>
                    <a:pt x="0" y="122"/>
                    <a:pt x="0" y="122"/>
                    <a:pt x="0" y="122"/>
                  </a:cubicBezTo>
                  <a:cubicBezTo>
                    <a:pt x="0" y="122"/>
                    <a:pt x="0" y="122"/>
                    <a:pt x="0" y="122"/>
                  </a:cubicBezTo>
                  <a:moveTo>
                    <a:pt x="0" y="122"/>
                  </a:moveTo>
                  <a:cubicBezTo>
                    <a:pt x="0" y="122"/>
                    <a:pt x="0" y="122"/>
                    <a:pt x="0" y="122"/>
                  </a:cubicBezTo>
                  <a:cubicBezTo>
                    <a:pt x="0" y="122"/>
                    <a:pt x="0" y="122"/>
                    <a:pt x="0" y="122"/>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8"/>
                  </a:moveTo>
                  <a:cubicBezTo>
                    <a:pt x="0" y="118"/>
                    <a:pt x="0" y="118"/>
                    <a:pt x="0" y="119"/>
                  </a:cubicBezTo>
                  <a:cubicBezTo>
                    <a:pt x="0" y="118"/>
                    <a:pt x="0" y="118"/>
                    <a:pt x="0" y="118"/>
                  </a:cubicBezTo>
                  <a:moveTo>
                    <a:pt x="125" y="0"/>
                  </a:moveTo>
                  <a:cubicBezTo>
                    <a:pt x="125" y="0"/>
                    <a:pt x="125" y="0"/>
                    <a:pt x="125" y="0"/>
                  </a:cubicBezTo>
                  <a:cubicBezTo>
                    <a:pt x="125" y="0"/>
                    <a:pt x="125" y="0"/>
                    <a:pt x="125" y="0"/>
                  </a:cubicBezTo>
                  <a:moveTo>
                    <a:pt x="125" y="0"/>
                  </a:moveTo>
                  <a:cubicBezTo>
                    <a:pt x="125" y="0"/>
                    <a:pt x="125" y="0"/>
                    <a:pt x="125" y="0"/>
                  </a:cubicBezTo>
                  <a:cubicBezTo>
                    <a:pt x="125" y="0"/>
                    <a:pt x="125" y="0"/>
                    <a:pt x="125" y="0"/>
                  </a:cubicBezTo>
                  <a:moveTo>
                    <a:pt x="124" y="0"/>
                  </a:moveTo>
                  <a:cubicBezTo>
                    <a:pt x="124" y="0"/>
                    <a:pt x="124" y="0"/>
                    <a:pt x="124" y="0"/>
                  </a:cubicBezTo>
                  <a:cubicBezTo>
                    <a:pt x="124" y="0"/>
                    <a:pt x="124" y="0"/>
                    <a:pt x="124" y="0"/>
                  </a:cubicBezTo>
                  <a:moveTo>
                    <a:pt x="124" y="0"/>
                  </a:moveTo>
                  <a:cubicBezTo>
                    <a:pt x="124" y="0"/>
                    <a:pt x="124" y="0"/>
                    <a:pt x="124" y="0"/>
                  </a:cubicBezTo>
                  <a:cubicBezTo>
                    <a:pt x="124" y="0"/>
                    <a:pt x="124" y="0"/>
                    <a:pt x="124" y="0"/>
                  </a:cubicBezTo>
                  <a:moveTo>
                    <a:pt x="123" y="0"/>
                  </a:moveTo>
                  <a:cubicBezTo>
                    <a:pt x="123" y="0"/>
                    <a:pt x="123" y="0"/>
                    <a:pt x="123" y="0"/>
                  </a:cubicBezTo>
                  <a:cubicBezTo>
                    <a:pt x="123" y="0"/>
                    <a:pt x="123" y="0"/>
                    <a:pt x="123" y="0"/>
                  </a:cubicBezTo>
                  <a:moveTo>
                    <a:pt x="123" y="0"/>
                  </a:moveTo>
                  <a:cubicBezTo>
                    <a:pt x="123" y="0"/>
                    <a:pt x="123" y="0"/>
                    <a:pt x="123" y="0"/>
                  </a:cubicBezTo>
                  <a:cubicBezTo>
                    <a:pt x="123" y="0"/>
                    <a:pt x="123" y="0"/>
                    <a:pt x="123" y="0"/>
                  </a:cubicBezTo>
                  <a:moveTo>
                    <a:pt x="123" y="0"/>
                  </a:moveTo>
                  <a:cubicBezTo>
                    <a:pt x="123" y="0"/>
                    <a:pt x="123" y="0"/>
                    <a:pt x="123" y="0"/>
                  </a:cubicBezTo>
                  <a:cubicBezTo>
                    <a:pt x="123" y="0"/>
                    <a:pt x="123" y="0"/>
                    <a:pt x="123"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19" y="0"/>
                  </a:moveTo>
                  <a:cubicBezTo>
                    <a:pt x="119" y="0"/>
                    <a:pt x="119" y="0"/>
                    <a:pt x="119" y="0"/>
                  </a:cubicBezTo>
                  <a:cubicBezTo>
                    <a:pt x="119" y="0"/>
                    <a:pt x="119" y="0"/>
                    <a:pt x="119" y="0"/>
                  </a:cubicBezTo>
                  <a:moveTo>
                    <a:pt x="119" y="0"/>
                  </a:moveTo>
                  <a:cubicBezTo>
                    <a:pt x="119" y="0"/>
                    <a:pt x="119" y="0"/>
                    <a:pt x="119" y="0"/>
                  </a:cubicBezTo>
                  <a:cubicBezTo>
                    <a:pt x="119" y="0"/>
                    <a:pt x="119" y="0"/>
                    <a:pt x="119" y="0"/>
                  </a:cubicBezTo>
                  <a:moveTo>
                    <a:pt x="119" y="0"/>
                  </a:moveTo>
                  <a:cubicBezTo>
                    <a:pt x="119" y="0"/>
                    <a:pt x="119" y="0"/>
                    <a:pt x="119" y="0"/>
                  </a:cubicBezTo>
                  <a:cubicBezTo>
                    <a:pt x="119" y="0"/>
                    <a:pt x="119" y="0"/>
                    <a:pt x="119"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37" name="Freeform 49"/>
            <p:cNvSpPr/>
            <p:nvPr/>
          </p:nvSpPr>
          <p:spPr bwMode="auto">
            <a:xfrm>
              <a:off x="6013449" y="4267399"/>
              <a:ext cx="1054100" cy="1054101"/>
            </a:xfrm>
            <a:custGeom>
              <a:avLst/>
              <a:gdLst>
                <a:gd name="T0" fmla="*/ 96 w 216"/>
                <a:gd name="T1" fmla="*/ 2 h 216"/>
                <a:gd name="T2" fmla="*/ 2 w 216"/>
                <a:gd name="T3" fmla="*/ 96 h 216"/>
                <a:gd name="T4" fmla="*/ 0 w 216"/>
                <a:gd name="T5" fmla="*/ 118 h 216"/>
                <a:gd name="T6" fmla="*/ 0 w 216"/>
                <a:gd name="T7" fmla="*/ 119 h 216"/>
                <a:gd name="T8" fmla="*/ 0 w 216"/>
                <a:gd name="T9" fmla="*/ 119 h 216"/>
                <a:gd name="T10" fmla="*/ 0 w 216"/>
                <a:gd name="T11" fmla="*/ 119 h 216"/>
                <a:gd name="T12" fmla="*/ 0 w 216"/>
                <a:gd name="T13" fmla="*/ 119 h 216"/>
                <a:gd name="T14" fmla="*/ 0 w 216"/>
                <a:gd name="T15" fmla="*/ 119 h 216"/>
                <a:gd name="T16" fmla="*/ 0 w 216"/>
                <a:gd name="T17" fmla="*/ 120 h 216"/>
                <a:gd name="T18" fmla="*/ 0 w 216"/>
                <a:gd name="T19" fmla="*/ 120 h 216"/>
                <a:gd name="T20" fmla="*/ 0 w 216"/>
                <a:gd name="T21" fmla="*/ 120 h 216"/>
                <a:gd name="T22" fmla="*/ 0 w 216"/>
                <a:gd name="T23" fmla="*/ 120 h 216"/>
                <a:gd name="T24" fmla="*/ 0 w 216"/>
                <a:gd name="T25" fmla="*/ 121 h 216"/>
                <a:gd name="T26" fmla="*/ 0 w 216"/>
                <a:gd name="T27" fmla="*/ 121 h 216"/>
                <a:gd name="T28" fmla="*/ 0 w 216"/>
                <a:gd name="T29" fmla="*/ 121 h 216"/>
                <a:gd name="T30" fmla="*/ 0 w 216"/>
                <a:gd name="T31" fmla="*/ 121 h 216"/>
                <a:gd name="T32" fmla="*/ 0 w 216"/>
                <a:gd name="T33" fmla="*/ 122 h 216"/>
                <a:gd name="T34" fmla="*/ 0 w 216"/>
                <a:gd name="T35" fmla="*/ 122 h 216"/>
                <a:gd name="T36" fmla="*/ 0 w 216"/>
                <a:gd name="T37" fmla="*/ 122 h 216"/>
                <a:gd name="T38" fmla="*/ 0 w 216"/>
                <a:gd name="T39" fmla="*/ 123 h 216"/>
                <a:gd name="T40" fmla="*/ 0 w 216"/>
                <a:gd name="T41" fmla="*/ 123 h 216"/>
                <a:gd name="T42" fmla="*/ 0 w 216"/>
                <a:gd name="T43" fmla="*/ 123 h 216"/>
                <a:gd name="T44" fmla="*/ 0 w 216"/>
                <a:gd name="T45" fmla="*/ 123 h 216"/>
                <a:gd name="T46" fmla="*/ 0 w 216"/>
                <a:gd name="T47" fmla="*/ 124 h 216"/>
                <a:gd name="T48" fmla="*/ 0 w 216"/>
                <a:gd name="T49" fmla="*/ 124 h 216"/>
                <a:gd name="T50" fmla="*/ 0 w 216"/>
                <a:gd name="T51" fmla="*/ 124 h 216"/>
                <a:gd name="T52" fmla="*/ 0 w 216"/>
                <a:gd name="T53" fmla="*/ 125 h 216"/>
                <a:gd name="T54" fmla="*/ 1 w 216"/>
                <a:gd name="T55" fmla="*/ 125 h 216"/>
                <a:gd name="T56" fmla="*/ 1 w 216"/>
                <a:gd name="T57" fmla="*/ 126 h 216"/>
                <a:gd name="T58" fmla="*/ 31 w 216"/>
                <a:gd name="T59" fmla="*/ 149 h 216"/>
                <a:gd name="T60" fmla="*/ 216 w 216"/>
                <a:gd name="T61" fmla="*/ 51 h 216"/>
                <a:gd name="T62" fmla="*/ 125 w 216"/>
                <a:gd name="T63" fmla="*/ 0 h 216"/>
                <a:gd name="T64" fmla="*/ 125 w 216"/>
                <a:gd name="T65" fmla="*/ 0 h 216"/>
                <a:gd name="T66" fmla="*/ 124 w 216"/>
                <a:gd name="T67" fmla="*/ 0 h 216"/>
                <a:gd name="T68" fmla="*/ 124 w 216"/>
                <a:gd name="T69" fmla="*/ 0 h 216"/>
                <a:gd name="T70" fmla="*/ 123 w 216"/>
                <a:gd name="T71" fmla="*/ 0 h 216"/>
                <a:gd name="T72" fmla="*/ 123 w 216"/>
                <a:gd name="T73" fmla="*/ 0 h 216"/>
                <a:gd name="T74" fmla="*/ 123 w 216"/>
                <a:gd name="T75" fmla="*/ 0 h 216"/>
                <a:gd name="T76" fmla="*/ 122 w 216"/>
                <a:gd name="T77" fmla="*/ 0 h 216"/>
                <a:gd name="T78" fmla="*/ 122 w 216"/>
                <a:gd name="T79" fmla="*/ 0 h 216"/>
                <a:gd name="T80" fmla="*/ 122 w 216"/>
                <a:gd name="T81" fmla="*/ 0 h 216"/>
                <a:gd name="T82" fmla="*/ 122 w 216"/>
                <a:gd name="T83" fmla="*/ 0 h 216"/>
                <a:gd name="T84" fmla="*/ 121 w 216"/>
                <a:gd name="T85" fmla="*/ 0 h 216"/>
                <a:gd name="T86" fmla="*/ 121 w 216"/>
                <a:gd name="T87" fmla="*/ 0 h 216"/>
                <a:gd name="T88" fmla="*/ 121 w 216"/>
                <a:gd name="T89" fmla="*/ 0 h 216"/>
                <a:gd name="T90" fmla="*/ 121 w 216"/>
                <a:gd name="T91" fmla="*/ 0 h 216"/>
                <a:gd name="T92" fmla="*/ 120 w 216"/>
                <a:gd name="T93" fmla="*/ 0 h 216"/>
                <a:gd name="T94" fmla="*/ 120 w 216"/>
                <a:gd name="T95" fmla="*/ 0 h 216"/>
                <a:gd name="T96" fmla="*/ 120 w 216"/>
                <a:gd name="T97" fmla="*/ 0 h 216"/>
                <a:gd name="T98" fmla="*/ 120 w 216"/>
                <a:gd name="T99" fmla="*/ 0 h 216"/>
                <a:gd name="T100" fmla="*/ 120 w 216"/>
                <a:gd name="T101" fmla="*/ 0 h 216"/>
                <a:gd name="T102" fmla="*/ 119 w 216"/>
                <a:gd name="T103" fmla="*/ 0 h 216"/>
                <a:gd name="T104" fmla="*/ 119 w 216"/>
                <a:gd name="T105" fmla="*/ 0 h 216"/>
                <a:gd name="T106" fmla="*/ 119 w 216"/>
                <a:gd name="T107" fmla="*/ 0 h 216"/>
                <a:gd name="T108" fmla="*/ 119 w 216"/>
                <a:gd name="T10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6" h="216">
                  <a:moveTo>
                    <a:pt x="119" y="0"/>
                  </a:moveTo>
                  <a:cubicBezTo>
                    <a:pt x="111" y="0"/>
                    <a:pt x="103" y="1"/>
                    <a:pt x="96" y="2"/>
                  </a:cubicBezTo>
                  <a:cubicBezTo>
                    <a:pt x="96" y="2"/>
                    <a:pt x="96" y="2"/>
                    <a:pt x="96" y="2"/>
                  </a:cubicBezTo>
                  <a:cubicBezTo>
                    <a:pt x="49" y="11"/>
                    <a:pt x="12" y="48"/>
                    <a:pt x="2" y="96"/>
                  </a:cubicBezTo>
                  <a:cubicBezTo>
                    <a:pt x="2" y="96"/>
                    <a:pt x="2" y="96"/>
                    <a:pt x="2" y="96"/>
                  </a:cubicBezTo>
                  <a:cubicBezTo>
                    <a:pt x="1" y="103"/>
                    <a:pt x="0" y="111"/>
                    <a:pt x="0" y="118"/>
                  </a:cubicBezTo>
                  <a:cubicBezTo>
                    <a:pt x="0" y="118"/>
                    <a:pt x="0" y="118"/>
                    <a:pt x="0" y="118"/>
                  </a:cubicBezTo>
                  <a:cubicBezTo>
                    <a:pt x="0" y="118"/>
                    <a:pt x="0" y="118"/>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2"/>
                  </a:cubicBezTo>
                  <a:cubicBezTo>
                    <a:pt x="0" y="122"/>
                    <a:pt x="0" y="122"/>
                    <a:pt x="0" y="122"/>
                  </a:cubicBezTo>
                  <a:cubicBezTo>
                    <a:pt x="0" y="122"/>
                    <a:pt x="0" y="122"/>
                    <a:pt x="0" y="122"/>
                  </a:cubicBezTo>
                  <a:cubicBezTo>
                    <a:pt x="0" y="122"/>
                    <a:pt x="0" y="122"/>
                    <a:pt x="0" y="122"/>
                  </a:cubicBezTo>
                  <a:cubicBezTo>
                    <a:pt x="0" y="122"/>
                    <a:pt x="0" y="122"/>
                    <a:pt x="0" y="122"/>
                  </a:cubicBezTo>
                  <a:cubicBezTo>
                    <a:pt x="0" y="122"/>
                    <a:pt x="0" y="122"/>
                    <a:pt x="0" y="122"/>
                  </a:cubicBezTo>
                  <a:cubicBezTo>
                    <a:pt x="0" y="122"/>
                    <a:pt x="0" y="122"/>
                    <a:pt x="0" y="122"/>
                  </a:cubicBezTo>
                  <a:cubicBezTo>
                    <a:pt x="0" y="122"/>
                    <a:pt x="0" y="122"/>
                    <a:pt x="0" y="123"/>
                  </a:cubicBezTo>
                  <a:cubicBezTo>
                    <a:pt x="0" y="123"/>
                    <a:pt x="0" y="123"/>
                    <a:pt x="0" y="123"/>
                  </a:cubicBezTo>
                  <a:cubicBezTo>
                    <a:pt x="0" y="123"/>
                    <a:pt x="0" y="123"/>
                    <a:pt x="0" y="123"/>
                  </a:cubicBezTo>
                  <a:cubicBezTo>
                    <a:pt x="0" y="123"/>
                    <a:pt x="0" y="123"/>
                    <a:pt x="0" y="123"/>
                  </a:cubicBezTo>
                  <a:cubicBezTo>
                    <a:pt x="0" y="123"/>
                    <a:pt x="0" y="123"/>
                    <a:pt x="0" y="123"/>
                  </a:cubicBezTo>
                  <a:cubicBezTo>
                    <a:pt x="0" y="123"/>
                    <a:pt x="0" y="123"/>
                    <a:pt x="0" y="123"/>
                  </a:cubicBezTo>
                  <a:cubicBezTo>
                    <a:pt x="0" y="123"/>
                    <a:pt x="0" y="123"/>
                    <a:pt x="0" y="123"/>
                  </a:cubicBezTo>
                  <a:cubicBezTo>
                    <a:pt x="0" y="124"/>
                    <a:pt x="0" y="124"/>
                    <a:pt x="0" y="124"/>
                  </a:cubicBezTo>
                  <a:cubicBezTo>
                    <a:pt x="0" y="124"/>
                    <a:pt x="0" y="124"/>
                    <a:pt x="0" y="124"/>
                  </a:cubicBezTo>
                  <a:cubicBezTo>
                    <a:pt x="0" y="124"/>
                    <a:pt x="0" y="124"/>
                    <a:pt x="0" y="124"/>
                  </a:cubicBezTo>
                  <a:cubicBezTo>
                    <a:pt x="0" y="124"/>
                    <a:pt x="0" y="124"/>
                    <a:pt x="0" y="124"/>
                  </a:cubicBezTo>
                  <a:cubicBezTo>
                    <a:pt x="0" y="124"/>
                    <a:pt x="0" y="124"/>
                    <a:pt x="0" y="124"/>
                  </a:cubicBezTo>
                  <a:cubicBezTo>
                    <a:pt x="0" y="124"/>
                    <a:pt x="0" y="124"/>
                    <a:pt x="0" y="124"/>
                  </a:cubicBezTo>
                  <a:cubicBezTo>
                    <a:pt x="0" y="124"/>
                    <a:pt x="0" y="125"/>
                    <a:pt x="0" y="125"/>
                  </a:cubicBezTo>
                  <a:cubicBezTo>
                    <a:pt x="0" y="125"/>
                    <a:pt x="0" y="125"/>
                    <a:pt x="0" y="125"/>
                  </a:cubicBezTo>
                  <a:cubicBezTo>
                    <a:pt x="1" y="125"/>
                    <a:pt x="1" y="125"/>
                    <a:pt x="1" y="125"/>
                  </a:cubicBezTo>
                  <a:cubicBezTo>
                    <a:pt x="1" y="125"/>
                    <a:pt x="1" y="125"/>
                    <a:pt x="1" y="125"/>
                  </a:cubicBezTo>
                  <a:cubicBezTo>
                    <a:pt x="1" y="125"/>
                    <a:pt x="1" y="125"/>
                    <a:pt x="1" y="126"/>
                  </a:cubicBezTo>
                  <a:cubicBezTo>
                    <a:pt x="1" y="126"/>
                    <a:pt x="1" y="126"/>
                    <a:pt x="1" y="126"/>
                  </a:cubicBezTo>
                  <a:cubicBezTo>
                    <a:pt x="3" y="163"/>
                    <a:pt x="23" y="196"/>
                    <a:pt x="52" y="216"/>
                  </a:cubicBezTo>
                  <a:cubicBezTo>
                    <a:pt x="39" y="197"/>
                    <a:pt x="31" y="174"/>
                    <a:pt x="31" y="149"/>
                  </a:cubicBezTo>
                  <a:cubicBezTo>
                    <a:pt x="31" y="84"/>
                    <a:pt x="84" y="31"/>
                    <a:pt x="149" y="31"/>
                  </a:cubicBezTo>
                  <a:cubicBezTo>
                    <a:pt x="174" y="31"/>
                    <a:pt x="197" y="38"/>
                    <a:pt x="216" y="51"/>
                  </a:cubicBezTo>
                  <a:cubicBezTo>
                    <a:pt x="196" y="22"/>
                    <a:pt x="163" y="2"/>
                    <a:pt x="125" y="0"/>
                  </a:cubicBezTo>
                  <a:cubicBezTo>
                    <a:pt x="125" y="0"/>
                    <a:pt x="125" y="0"/>
                    <a:pt x="125" y="0"/>
                  </a:cubicBezTo>
                  <a:cubicBezTo>
                    <a:pt x="125" y="0"/>
                    <a:pt x="125" y="0"/>
                    <a:pt x="125" y="0"/>
                  </a:cubicBezTo>
                  <a:cubicBezTo>
                    <a:pt x="125" y="0"/>
                    <a:pt x="125" y="0"/>
                    <a:pt x="125" y="0"/>
                  </a:cubicBezTo>
                  <a:cubicBezTo>
                    <a:pt x="124" y="0"/>
                    <a:pt x="124" y="0"/>
                    <a:pt x="124" y="0"/>
                  </a:cubicBezTo>
                  <a:cubicBezTo>
                    <a:pt x="124" y="0"/>
                    <a:pt x="124" y="0"/>
                    <a:pt x="124" y="0"/>
                  </a:cubicBezTo>
                  <a:cubicBezTo>
                    <a:pt x="124" y="0"/>
                    <a:pt x="124" y="0"/>
                    <a:pt x="124" y="0"/>
                  </a:cubicBezTo>
                  <a:cubicBezTo>
                    <a:pt x="124" y="0"/>
                    <a:pt x="124" y="0"/>
                    <a:pt x="124" y="0"/>
                  </a:cubicBezTo>
                  <a:cubicBezTo>
                    <a:pt x="124" y="0"/>
                    <a:pt x="123" y="0"/>
                    <a:pt x="123" y="0"/>
                  </a:cubicBezTo>
                  <a:cubicBezTo>
                    <a:pt x="123" y="0"/>
                    <a:pt x="123" y="0"/>
                    <a:pt x="123" y="0"/>
                  </a:cubicBezTo>
                  <a:cubicBezTo>
                    <a:pt x="123" y="0"/>
                    <a:pt x="123" y="0"/>
                    <a:pt x="123" y="0"/>
                  </a:cubicBezTo>
                  <a:cubicBezTo>
                    <a:pt x="123" y="0"/>
                    <a:pt x="123" y="0"/>
                    <a:pt x="123" y="0"/>
                  </a:cubicBezTo>
                  <a:cubicBezTo>
                    <a:pt x="123" y="0"/>
                    <a:pt x="123" y="0"/>
                    <a:pt x="123" y="0"/>
                  </a:cubicBezTo>
                  <a:cubicBezTo>
                    <a:pt x="123" y="0"/>
                    <a:pt x="123" y="0"/>
                    <a:pt x="123" y="0"/>
                  </a:cubicBezTo>
                  <a:cubicBezTo>
                    <a:pt x="123"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38" name="Freeform 50"/>
            <p:cNvSpPr>
              <a:spLocks noEditPoints="1"/>
            </p:cNvSpPr>
            <p:nvPr/>
          </p:nvSpPr>
          <p:spPr bwMode="auto">
            <a:xfrm>
              <a:off x="6994524" y="5248474"/>
              <a:ext cx="482600" cy="482600"/>
            </a:xfrm>
            <a:custGeom>
              <a:avLst/>
              <a:gdLst>
                <a:gd name="T0" fmla="*/ 1 w 99"/>
                <a:gd name="T1" fmla="*/ 99 h 99"/>
                <a:gd name="T2" fmla="*/ 0 w 99"/>
                <a:gd name="T3" fmla="*/ 98 h 99"/>
                <a:gd name="T4" fmla="*/ 0 w 99"/>
                <a:gd name="T5" fmla="*/ 98 h 99"/>
                <a:gd name="T6" fmla="*/ 0 w 99"/>
                <a:gd name="T7" fmla="*/ 97 h 99"/>
                <a:gd name="T8" fmla="*/ 0 w 99"/>
                <a:gd name="T9" fmla="*/ 97 h 99"/>
                <a:gd name="T10" fmla="*/ 0 w 99"/>
                <a:gd name="T11" fmla="*/ 97 h 99"/>
                <a:gd name="T12" fmla="*/ 0 w 99"/>
                <a:gd name="T13" fmla="*/ 97 h 99"/>
                <a:gd name="T14" fmla="*/ 0 w 99"/>
                <a:gd name="T15" fmla="*/ 97 h 99"/>
                <a:gd name="T16" fmla="*/ 0 w 99"/>
                <a:gd name="T17" fmla="*/ 96 h 99"/>
                <a:gd name="T18" fmla="*/ 0 w 99"/>
                <a:gd name="T19" fmla="*/ 96 h 99"/>
                <a:gd name="T20" fmla="*/ 0 w 99"/>
                <a:gd name="T21" fmla="*/ 96 h 99"/>
                <a:gd name="T22" fmla="*/ 0 w 99"/>
                <a:gd name="T23" fmla="*/ 96 h 99"/>
                <a:gd name="T24" fmla="*/ 0 w 99"/>
                <a:gd name="T25" fmla="*/ 96 h 99"/>
                <a:gd name="T26" fmla="*/ 0 w 99"/>
                <a:gd name="T27" fmla="*/ 95 h 99"/>
                <a:gd name="T28" fmla="*/ 0 w 99"/>
                <a:gd name="T29" fmla="*/ 95 h 99"/>
                <a:gd name="T30" fmla="*/ 0 w 99"/>
                <a:gd name="T31" fmla="*/ 95 h 99"/>
                <a:gd name="T32" fmla="*/ 0 w 99"/>
                <a:gd name="T33" fmla="*/ 95 h 99"/>
                <a:gd name="T34" fmla="*/ 0 w 99"/>
                <a:gd name="T35" fmla="*/ 95 h 99"/>
                <a:gd name="T36" fmla="*/ 0 w 99"/>
                <a:gd name="T37" fmla="*/ 94 h 99"/>
                <a:gd name="T38" fmla="*/ 0 w 99"/>
                <a:gd name="T39" fmla="*/ 94 h 99"/>
                <a:gd name="T40" fmla="*/ 0 w 99"/>
                <a:gd name="T41" fmla="*/ 94 h 99"/>
                <a:gd name="T42" fmla="*/ 0 w 99"/>
                <a:gd name="T43" fmla="*/ 94 h 99"/>
                <a:gd name="T44" fmla="*/ 0 w 99"/>
                <a:gd name="T45" fmla="*/ 94 h 99"/>
                <a:gd name="T46" fmla="*/ 0 w 99"/>
                <a:gd name="T47" fmla="*/ 94 h 99"/>
                <a:gd name="T48" fmla="*/ 0 w 99"/>
                <a:gd name="T49" fmla="*/ 94 h 99"/>
                <a:gd name="T50" fmla="*/ 0 w 99"/>
                <a:gd name="T51" fmla="*/ 93 h 99"/>
                <a:gd name="T52" fmla="*/ 99 w 99"/>
                <a:gd name="T53" fmla="*/ 0 h 99"/>
                <a:gd name="T54" fmla="*/ 98 w 99"/>
                <a:gd name="T55" fmla="*/ 0 h 99"/>
                <a:gd name="T56" fmla="*/ 98 w 99"/>
                <a:gd name="T57" fmla="*/ 0 h 99"/>
                <a:gd name="T58" fmla="*/ 98 w 99"/>
                <a:gd name="T59" fmla="*/ 0 h 99"/>
                <a:gd name="T60" fmla="*/ 98 w 99"/>
                <a:gd name="T61" fmla="*/ 0 h 99"/>
                <a:gd name="T62" fmla="*/ 97 w 99"/>
                <a:gd name="T63" fmla="*/ 0 h 99"/>
                <a:gd name="T64" fmla="*/ 97 w 99"/>
                <a:gd name="T65" fmla="*/ 0 h 99"/>
                <a:gd name="T66" fmla="*/ 97 w 99"/>
                <a:gd name="T67" fmla="*/ 0 h 99"/>
                <a:gd name="T68" fmla="*/ 97 w 99"/>
                <a:gd name="T69" fmla="*/ 0 h 99"/>
                <a:gd name="T70" fmla="*/ 97 w 99"/>
                <a:gd name="T71" fmla="*/ 0 h 99"/>
                <a:gd name="T72" fmla="*/ 96 w 99"/>
                <a:gd name="T73" fmla="*/ 0 h 99"/>
                <a:gd name="T74" fmla="*/ 94 w 99"/>
                <a:gd name="T75" fmla="*/ 0 h 99"/>
                <a:gd name="T76" fmla="*/ 96 w 99"/>
                <a:gd name="T77" fmla="*/ 0 h 99"/>
                <a:gd name="T78" fmla="*/ 94 w 99"/>
                <a:gd name="T79" fmla="*/ 0 h 99"/>
                <a:gd name="T80" fmla="*/ 94 w 99"/>
                <a:gd name="T81" fmla="*/ 0 h 99"/>
                <a:gd name="T82" fmla="*/ 96 w 99"/>
                <a:gd name="T83" fmla="*/ 0 h 99"/>
                <a:gd name="T84" fmla="*/ 94 w 99"/>
                <a:gd name="T85" fmla="*/ 0 h 99"/>
                <a:gd name="T86" fmla="*/ 96 w 99"/>
                <a:gd name="T87" fmla="*/ 0 h 99"/>
                <a:gd name="T88" fmla="*/ 94 w 99"/>
                <a:gd name="T89" fmla="*/ 0 h 99"/>
                <a:gd name="T90" fmla="*/ 96 w 99"/>
                <a:gd name="T91" fmla="*/ 0 h 99"/>
                <a:gd name="T92" fmla="*/ 94 w 99"/>
                <a:gd name="T93" fmla="*/ 0 h 99"/>
                <a:gd name="T94" fmla="*/ 95 w 99"/>
                <a:gd name="T95" fmla="*/ 0 h 99"/>
                <a:gd name="T96" fmla="*/ 95 w 99"/>
                <a:gd name="T97" fmla="*/ 0 h 99"/>
                <a:gd name="T98" fmla="*/ 95 w 99"/>
                <a:gd name="T99" fmla="*/ 0 h 99"/>
                <a:gd name="T100" fmla="*/ 95 w 99"/>
                <a:gd name="T101" fmla="*/ 0 h 99"/>
                <a:gd name="T102" fmla="*/ 95 w 99"/>
                <a:gd name="T103" fmla="*/ 0 h 99"/>
                <a:gd name="T104" fmla="*/ 95 w 99"/>
                <a:gd name="T10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99">
                  <a:moveTo>
                    <a:pt x="1" y="99"/>
                  </a:moveTo>
                  <a:cubicBezTo>
                    <a:pt x="1" y="99"/>
                    <a:pt x="1" y="99"/>
                    <a:pt x="1" y="99"/>
                  </a:cubicBezTo>
                  <a:cubicBezTo>
                    <a:pt x="1" y="99"/>
                    <a:pt x="1" y="99"/>
                    <a:pt x="1" y="99"/>
                  </a:cubicBezTo>
                  <a:moveTo>
                    <a:pt x="0" y="98"/>
                  </a:moveTo>
                  <a:cubicBezTo>
                    <a:pt x="0" y="98"/>
                    <a:pt x="0" y="98"/>
                    <a:pt x="0" y="98"/>
                  </a:cubicBezTo>
                  <a:cubicBezTo>
                    <a:pt x="0" y="98"/>
                    <a:pt x="0" y="98"/>
                    <a:pt x="0" y="98"/>
                  </a:cubicBezTo>
                  <a:moveTo>
                    <a:pt x="0" y="98"/>
                  </a:moveTo>
                  <a:cubicBezTo>
                    <a:pt x="0" y="98"/>
                    <a:pt x="0" y="98"/>
                    <a:pt x="0" y="98"/>
                  </a:cubicBezTo>
                  <a:cubicBezTo>
                    <a:pt x="0" y="98"/>
                    <a:pt x="0" y="98"/>
                    <a:pt x="0" y="98"/>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cubicBezTo>
                    <a:pt x="0" y="95"/>
                    <a:pt x="0" y="95"/>
                    <a:pt x="0" y="95"/>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3"/>
                  </a:moveTo>
                  <a:cubicBezTo>
                    <a:pt x="0" y="93"/>
                    <a:pt x="0" y="93"/>
                    <a:pt x="0" y="93"/>
                  </a:cubicBezTo>
                  <a:cubicBezTo>
                    <a:pt x="0" y="93"/>
                    <a:pt x="0" y="93"/>
                    <a:pt x="0" y="93"/>
                  </a:cubicBezTo>
                  <a:moveTo>
                    <a:pt x="99" y="0"/>
                  </a:moveTo>
                  <a:cubicBezTo>
                    <a:pt x="99" y="0"/>
                    <a:pt x="99" y="0"/>
                    <a:pt x="99" y="0"/>
                  </a:cubicBezTo>
                  <a:cubicBezTo>
                    <a:pt x="99" y="0"/>
                    <a:pt x="99" y="0"/>
                    <a:pt x="99" y="0"/>
                  </a:cubicBezTo>
                  <a:moveTo>
                    <a:pt x="98" y="0"/>
                  </a:moveTo>
                  <a:cubicBezTo>
                    <a:pt x="98" y="0"/>
                    <a:pt x="98" y="0"/>
                    <a:pt x="98" y="0"/>
                  </a:cubicBezTo>
                  <a:cubicBezTo>
                    <a:pt x="98" y="0"/>
                    <a:pt x="98" y="0"/>
                    <a:pt x="98" y="0"/>
                  </a:cubicBezTo>
                  <a:moveTo>
                    <a:pt x="98" y="0"/>
                  </a:moveTo>
                  <a:cubicBezTo>
                    <a:pt x="98" y="0"/>
                    <a:pt x="98" y="0"/>
                    <a:pt x="98" y="0"/>
                  </a:cubicBezTo>
                  <a:cubicBezTo>
                    <a:pt x="98" y="0"/>
                    <a:pt x="98" y="0"/>
                    <a:pt x="98" y="0"/>
                  </a:cubicBezTo>
                  <a:moveTo>
                    <a:pt x="98" y="0"/>
                  </a:moveTo>
                  <a:cubicBezTo>
                    <a:pt x="98" y="0"/>
                    <a:pt x="98" y="0"/>
                    <a:pt x="98" y="0"/>
                  </a:cubicBezTo>
                  <a:cubicBezTo>
                    <a:pt x="98" y="0"/>
                    <a:pt x="98" y="0"/>
                    <a:pt x="98" y="0"/>
                  </a:cubicBezTo>
                  <a:moveTo>
                    <a:pt x="97" y="0"/>
                  </a:moveTo>
                  <a:cubicBezTo>
                    <a:pt x="97" y="0"/>
                    <a:pt x="98" y="0"/>
                    <a:pt x="98" y="0"/>
                  </a:cubicBezTo>
                  <a:cubicBezTo>
                    <a:pt x="98"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5" y="0"/>
                  </a:moveTo>
                  <a:cubicBezTo>
                    <a:pt x="94" y="0"/>
                    <a:pt x="94" y="0"/>
                    <a:pt x="94" y="0"/>
                  </a:cubicBezTo>
                  <a:cubicBezTo>
                    <a:pt x="94" y="0"/>
                    <a:pt x="94"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cubicBezTo>
                    <a:pt x="95" y="0"/>
                    <a:pt x="95" y="0"/>
                    <a:pt x="95" y="0"/>
                  </a:cubicBezTo>
                  <a:cubicBezTo>
                    <a:pt x="95" y="0"/>
                    <a:pt x="95" y="0"/>
                    <a:pt x="95" y="0"/>
                  </a:cubicBezTo>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42" name="Freeform 51"/>
            <p:cNvSpPr/>
            <p:nvPr/>
          </p:nvSpPr>
          <p:spPr bwMode="auto">
            <a:xfrm>
              <a:off x="6994524" y="5248474"/>
              <a:ext cx="849313" cy="847726"/>
            </a:xfrm>
            <a:custGeom>
              <a:avLst/>
              <a:gdLst>
                <a:gd name="T0" fmla="*/ 95 w 174"/>
                <a:gd name="T1" fmla="*/ 0 h 174"/>
                <a:gd name="T2" fmla="*/ 95 w 174"/>
                <a:gd name="T3" fmla="*/ 0 h 174"/>
                <a:gd name="T4" fmla="*/ 95 w 174"/>
                <a:gd name="T5" fmla="*/ 0 h 174"/>
                <a:gd name="T6" fmla="*/ 94 w 174"/>
                <a:gd name="T7" fmla="*/ 0 h 174"/>
                <a:gd name="T8" fmla="*/ 94 w 174"/>
                <a:gd name="T9" fmla="*/ 0 h 174"/>
                <a:gd name="T10" fmla="*/ 94 w 174"/>
                <a:gd name="T11" fmla="*/ 0 h 174"/>
                <a:gd name="T12" fmla="*/ 94 w 174"/>
                <a:gd name="T13" fmla="*/ 0 h 174"/>
                <a:gd name="T14" fmla="*/ 94 w 174"/>
                <a:gd name="T15" fmla="*/ 0 h 174"/>
                <a:gd name="T16" fmla="*/ 94 w 174"/>
                <a:gd name="T17" fmla="*/ 0 h 174"/>
                <a:gd name="T18" fmla="*/ 79 w 174"/>
                <a:gd name="T19" fmla="*/ 2 h 174"/>
                <a:gd name="T20" fmla="*/ 20 w 174"/>
                <a:gd name="T21" fmla="*/ 37 h 174"/>
                <a:gd name="T22" fmla="*/ 2 w 174"/>
                <a:gd name="T23" fmla="*/ 78 h 174"/>
                <a:gd name="T24" fmla="*/ 0 w 174"/>
                <a:gd name="T25" fmla="*/ 93 h 174"/>
                <a:gd name="T26" fmla="*/ 0 w 174"/>
                <a:gd name="T27" fmla="*/ 94 h 174"/>
                <a:gd name="T28" fmla="*/ 0 w 174"/>
                <a:gd name="T29" fmla="*/ 94 h 174"/>
                <a:gd name="T30" fmla="*/ 0 w 174"/>
                <a:gd name="T31" fmla="*/ 94 h 174"/>
                <a:gd name="T32" fmla="*/ 0 w 174"/>
                <a:gd name="T33" fmla="*/ 94 h 174"/>
                <a:gd name="T34" fmla="*/ 0 w 174"/>
                <a:gd name="T35" fmla="*/ 94 h 174"/>
                <a:gd name="T36" fmla="*/ 0 w 174"/>
                <a:gd name="T37" fmla="*/ 94 h 174"/>
                <a:gd name="T38" fmla="*/ 0 w 174"/>
                <a:gd name="T39" fmla="*/ 94 h 174"/>
                <a:gd name="T40" fmla="*/ 0 w 174"/>
                <a:gd name="T41" fmla="*/ 95 h 174"/>
                <a:gd name="T42" fmla="*/ 0 w 174"/>
                <a:gd name="T43" fmla="*/ 95 h 174"/>
                <a:gd name="T44" fmla="*/ 0 w 174"/>
                <a:gd name="T45" fmla="*/ 95 h 174"/>
                <a:gd name="T46" fmla="*/ 0 w 174"/>
                <a:gd name="T47" fmla="*/ 95 h 174"/>
                <a:gd name="T48" fmla="*/ 0 w 174"/>
                <a:gd name="T49" fmla="*/ 95 h 174"/>
                <a:gd name="T50" fmla="*/ 0 w 174"/>
                <a:gd name="T51" fmla="*/ 96 h 174"/>
                <a:gd name="T52" fmla="*/ 0 w 174"/>
                <a:gd name="T53" fmla="*/ 96 h 174"/>
                <a:gd name="T54" fmla="*/ 0 w 174"/>
                <a:gd name="T55" fmla="*/ 96 h 174"/>
                <a:gd name="T56" fmla="*/ 0 w 174"/>
                <a:gd name="T57" fmla="*/ 96 h 174"/>
                <a:gd name="T58" fmla="*/ 0 w 174"/>
                <a:gd name="T59" fmla="*/ 96 h 174"/>
                <a:gd name="T60" fmla="*/ 0 w 174"/>
                <a:gd name="T61" fmla="*/ 97 h 174"/>
                <a:gd name="T62" fmla="*/ 0 w 174"/>
                <a:gd name="T63" fmla="*/ 97 h 174"/>
                <a:gd name="T64" fmla="*/ 0 w 174"/>
                <a:gd name="T65" fmla="*/ 97 h 174"/>
                <a:gd name="T66" fmla="*/ 0 w 174"/>
                <a:gd name="T67" fmla="*/ 97 h 174"/>
                <a:gd name="T68" fmla="*/ 0 w 174"/>
                <a:gd name="T69" fmla="*/ 97 h 174"/>
                <a:gd name="T70" fmla="*/ 0 w 174"/>
                <a:gd name="T71" fmla="*/ 98 h 174"/>
                <a:gd name="T72" fmla="*/ 0 w 174"/>
                <a:gd name="T73" fmla="*/ 98 h 174"/>
                <a:gd name="T74" fmla="*/ 1 w 174"/>
                <a:gd name="T75" fmla="*/ 99 h 174"/>
                <a:gd name="T76" fmla="*/ 27 w 174"/>
                <a:gd name="T77" fmla="*/ 121 h 174"/>
                <a:gd name="T78" fmla="*/ 174 w 174"/>
                <a:gd name="T79" fmla="*/ 42 h 174"/>
                <a:gd name="T80" fmla="*/ 99 w 174"/>
                <a:gd name="T81" fmla="*/ 0 h 174"/>
                <a:gd name="T82" fmla="*/ 98 w 174"/>
                <a:gd name="T83" fmla="*/ 0 h 174"/>
                <a:gd name="T84" fmla="*/ 98 w 174"/>
                <a:gd name="T85" fmla="*/ 0 h 174"/>
                <a:gd name="T86" fmla="*/ 98 w 174"/>
                <a:gd name="T87" fmla="*/ 0 h 174"/>
                <a:gd name="T88" fmla="*/ 97 w 174"/>
                <a:gd name="T89" fmla="*/ 0 h 174"/>
                <a:gd name="T90" fmla="*/ 97 w 174"/>
                <a:gd name="T91" fmla="*/ 0 h 174"/>
                <a:gd name="T92" fmla="*/ 97 w 174"/>
                <a:gd name="T93" fmla="*/ 0 h 174"/>
                <a:gd name="T94" fmla="*/ 97 w 174"/>
                <a:gd name="T95" fmla="*/ 0 h 174"/>
                <a:gd name="T96" fmla="*/ 97 w 174"/>
                <a:gd name="T97" fmla="*/ 0 h 174"/>
                <a:gd name="T98" fmla="*/ 97 w 174"/>
                <a:gd name="T99" fmla="*/ 0 h 174"/>
                <a:gd name="T100" fmla="*/ 96 w 174"/>
                <a:gd name="T101" fmla="*/ 0 h 174"/>
                <a:gd name="T102" fmla="*/ 96 w 174"/>
                <a:gd name="T103" fmla="*/ 0 h 174"/>
                <a:gd name="T104" fmla="*/ 96 w 174"/>
                <a:gd name="T105" fmla="*/ 0 h 174"/>
                <a:gd name="T106" fmla="*/ 96 w 174"/>
                <a:gd name="T107" fmla="*/ 0 h 174"/>
                <a:gd name="T108" fmla="*/ 96 w 174"/>
                <a:gd name="T109" fmla="*/ 0 h 174"/>
                <a:gd name="T110" fmla="*/ 95 w 174"/>
                <a:gd name="T111" fmla="*/ 0 h 174"/>
                <a:gd name="T112" fmla="*/ 95 w 174"/>
                <a:gd name="T113" fmla="*/ 0 h 174"/>
                <a:gd name="T114" fmla="*/ 95 w 174"/>
                <a:gd name="T11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 h="174">
                  <a:moveTo>
                    <a:pt x="95" y="0"/>
                  </a:moveTo>
                  <a:cubicBezTo>
                    <a:pt x="95" y="0"/>
                    <a:pt x="95" y="0"/>
                    <a:pt x="95" y="0"/>
                  </a:cubicBezTo>
                  <a:cubicBezTo>
                    <a:pt x="95" y="0"/>
                    <a:pt x="95" y="0"/>
                    <a:pt x="95" y="0"/>
                  </a:cubicBezTo>
                  <a:cubicBezTo>
                    <a:pt x="95" y="0"/>
                    <a:pt x="95" y="0"/>
                    <a:pt x="95" y="0"/>
                  </a:cubicBezTo>
                  <a:cubicBezTo>
                    <a:pt x="95" y="0"/>
                    <a:pt x="95" y="0"/>
                    <a:pt x="95" y="0"/>
                  </a:cubicBezTo>
                  <a:cubicBezTo>
                    <a:pt x="95" y="0"/>
                    <a:pt x="95" y="0"/>
                    <a:pt x="95" y="0"/>
                  </a:cubicBezTo>
                  <a:cubicBezTo>
                    <a:pt x="95" y="0"/>
                    <a:pt x="95" y="0"/>
                    <a:pt x="95"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89" y="0"/>
                    <a:pt x="84" y="1"/>
                    <a:pt x="79" y="2"/>
                  </a:cubicBezTo>
                  <a:cubicBezTo>
                    <a:pt x="79" y="2"/>
                    <a:pt x="79" y="2"/>
                    <a:pt x="79" y="2"/>
                  </a:cubicBezTo>
                  <a:cubicBezTo>
                    <a:pt x="63" y="4"/>
                    <a:pt x="49" y="11"/>
                    <a:pt x="37" y="20"/>
                  </a:cubicBezTo>
                  <a:cubicBezTo>
                    <a:pt x="32" y="26"/>
                    <a:pt x="26" y="32"/>
                    <a:pt x="20" y="37"/>
                  </a:cubicBezTo>
                  <a:cubicBezTo>
                    <a:pt x="11" y="49"/>
                    <a:pt x="5" y="63"/>
                    <a:pt x="2" y="78"/>
                  </a:cubicBezTo>
                  <a:cubicBezTo>
                    <a:pt x="2" y="78"/>
                    <a:pt x="2" y="78"/>
                    <a:pt x="2" y="78"/>
                  </a:cubicBezTo>
                  <a:cubicBezTo>
                    <a:pt x="1" y="83"/>
                    <a:pt x="0" y="88"/>
                    <a:pt x="0" y="93"/>
                  </a:cubicBezTo>
                  <a:cubicBezTo>
                    <a:pt x="0" y="93"/>
                    <a:pt x="0" y="93"/>
                    <a:pt x="0" y="93"/>
                  </a:cubicBezTo>
                  <a:cubicBezTo>
                    <a:pt x="0" y="93"/>
                    <a:pt x="0" y="93"/>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98"/>
                    <a:pt x="0" y="98"/>
                    <a:pt x="0" y="98"/>
                  </a:cubicBezTo>
                  <a:cubicBezTo>
                    <a:pt x="0" y="98"/>
                    <a:pt x="0" y="98"/>
                    <a:pt x="0" y="98"/>
                  </a:cubicBezTo>
                  <a:cubicBezTo>
                    <a:pt x="0" y="98"/>
                    <a:pt x="0" y="99"/>
                    <a:pt x="1" y="99"/>
                  </a:cubicBezTo>
                  <a:cubicBezTo>
                    <a:pt x="1" y="99"/>
                    <a:pt x="1" y="99"/>
                    <a:pt x="1" y="99"/>
                  </a:cubicBezTo>
                  <a:cubicBezTo>
                    <a:pt x="2" y="130"/>
                    <a:pt x="18" y="157"/>
                    <a:pt x="43" y="174"/>
                  </a:cubicBezTo>
                  <a:cubicBezTo>
                    <a:pt x="33" y="159"/>
                    <a:pt x="27" y="141"/>
                    <a:pt x="27" y="121"/>
                  </a:cubicBezTo>
                  <a:cubicBezTo>
                    <a:pt x="27" y="69"/>
                    <a:pt x="69" y="27"/>
                    <a:pt x="122" y="27"/>
                  </a:cubicBezTo>
                  <a:cubicBezTo>
                    <a:pt x="141" y="27"/>
                    <a:pt x="159" y="33"/>
                    <a:pt x="174" y="42"/>
                  </a:cubicBezTo>
                  <a:cubicBezTo>
                    <a:pt x="158" y="18"/>
                    <a:pt x="130" y="1"/>
                    <a:pt x="99" y="0"/>
                  </a:cubicBezTo>
                  <a:cubicBezTo>
                    <a:pt x="99" y="0"/>
                    <a:pt x="99" y="0"/>
                    <a:pt x="99" y="0"/>
                  </a:cubicBezTo>
                  <a:cubicBezTo>
                    <a:pt x="99" y="0"/>
                    <a:pt x="99" y="0"/>
                    <a:pt x="98" y="0"/>
                  </a:cubicBezTo>
                  <a:cubicBezTo>
                    <a:pt x="98" y="0"/>
                    <a:pt x="98" y="0"/>
                    <a:pt x="98" y="0"/>
                  </a:cubicBezTo>
                  <a:cubicBezTo>
                    <a:pt x="98" y="0"/>
                    <a:pt x="98" y="0"/>
                    <a:pt x="98" y="0"/>
                  </a:cubicBezTo>
                  <a:cubicBezTo>
                    <a:pt x="98" y="0"/>
                    <a:pt x="98" y="0"/>
                    <a:pt x="98" y="0"/>
                  </a:cubicBezTo>
                  <a:cubicBezTo>
                    <a:pt x="98" y="0"/>
                    <a:pt x="98" y="0"/>
                    <a:pt x="98" y="0"/>
                  </a:cubicBezTo>
                  <a:cubicBezTo>
                    <a:pt x="98" y="0"/>
                    <a:pt x="98" y="0"/>
                    <a:pt x="98" y="0"/>
                  </a:cubicBezTo>
                  <a:cubicBezTo>
                    <a:pt x="98" y="0"/>
                    <a:pt x="98" y="0"/>
                    <a:pt x="98" y="0"/>
                  </a:cubicBezTo>
                  <a:cubicBezTo>
                    <a:pt x="98"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5" y="0"/>
                    <a:pt x="95" y="0"/>
                  </a:cubicBezTo>
                  <a:cubicBezTo>
                    <a:pt x="95" y="0"/>
                    <a:pt x="95" y="0"/>
                    <a:pt x="95" y="0"/>
                  </a:cubicBezTo>
                  <a:cubicBezTo>
                    <a:pt x="95" y="0"/>
                    <a:pt x="95" y="0"/>
                    <a:pt x="95" y="0"/>
                  </a:cubicBezTo>
                  <a:cubicBezTo>
                    <a:pt x="95" y="0"/>
                    <a:pt x="95" y="0"/>
                    <a:pt x="95" y="0"/>
                  </a:cubicBezTo>
                  <a:cubicBezTo>
                    <a:pt x="95" y="0"/>
                    <a:pt x="95" y="0"/>
                    <a:pt x="95" y="0"/>
                  </a:cubicBezTo>
                  <a:cubicBezTo>
                    <a:pt x="95" y="0"/>
                    <a:pt x="95" y="0"/>
                    <a:pt x="95" y="0"/>
                  </a:cubicBezTo>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43" name="Freeform 52"/>
            <p:cNvSpPr/>
            <p:nvPr/>
          </p:nvSpPr>
          <p:spPr bwMode="auto">
            <a:xfrm>
              <a:off x="7091361" y="5345311"/>
              <a:ext cx="84139" cy="82551"/>
            </a:xfrm>
            <a:custGeom>
              <a:avLst/>
              <a:gdLst>
                <a:gd name="T0" fmla="*/ 17 w 17"/>
                <a:gd name="T1" fmla="*/ 0 h 17"/>
                <a:gd name="T2" fmla="*/ 17 w 17"/>
                <a:gd name="T3" fmla="*/ 0 h 17"/>
                <a:gd name="T4" fmla="*/ 0 w 17"/>
                <a:gd name="T5" fmla="*/ 17 h 17"/>
                <a:gd name="T6" fmla="*/ 0 w 17"/>
                <a:gd name="T7" fmla="*/ 17 h 17"/>
                <a:gd name="T8" fmla="*/ 17 w 17"/>
                <a:gd name="T9" fmla="*/ 0 h 17"/>
              </a:gdLst>
              <a:ahLst/>
              <a:cxnLst>
                <a:cxn ang="0">
                  <a:pos x="T0" y="T1"/>
                </a:cxn>
                <a:cxn ang="0">
                  <a:pos x="T2" y="T3"/>
                </a:cxn>
                <a:cxn ang="0">
                  <a:pos x="T4" y="T5"/>
                </a:cxn>
                <a:cxn ang="0">
                  <a:pos x="T6" y="T7"/>
                </a:cxn>
                <a:cxn ang="0">
                  <a:pos x="T8" y="T9"/>
                </a:cxn>
              </a:cxnLst>
              <a:rect l="0" t="0" r="r" b="b"/>
              <a:pathLst>
                <a:path w="17" h="17">
                  <a:moveTo>
                    <a:pt x="17" y="0"/>
                  </a:moveTo>
                  <a:cubicBezTo>
                    <a:pt x="17" y="0"/>
                    <a:pt x="17" y="0"/>
                    <a:pt x="17" y="0"/>
                  </a:cubicBezTo>
                  <a:cubicBezTo>
                    <a:pt x="12" y="6"/>
                    <a:pt x="6" y="12"/>
                    <a:pt x="0" y="17"/>
                  </a:cubicBezTo>
                  <a:cubicBezTo>
                    <a:pt x="0" y="17"/>
                    <a:pt x="0" y="17"/>
                    <a:pt x="0" y="17"/>
                  </a:cubicBezTo>
                  <a:cubicBezTo>
                    <a:pt x="6" y="12"/>
                    <a:pt x="12" y="6"/>
                    <a:pt x="17"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44" name="Freeform 53"/>
            <p:cNvSpPr>
              <a:spLocks noEditPoints="1"/>
            </p:cNvSpPr>
            <p:nvPr/>
          </p:nvSpPr>
          <p:spPr bwMode="auto">
            <a:xfrm>
              <a:off x="4784724" y="3032323"/>
              <a:ext cx="760413" cy="765175"/>
            </a:xfrm>
            <a:custGeom>
              <a:avLst/>
              <a:gdLst>
                <a:gd name="T0" fmla="*/ 0 w 156"/>
                <a:gd name="T1" fmla="*/ 156 h 157"/>
                <a:gd name="T2" fmla="*/ 0 w 156"/>
                <a:gd name="T3" fmla="*/ 156 h 157"/>
                <a:gd name="T4" fmla="*/ 0 w 156"/>
                <a:gd name="T5" fmla="*/ 155 h 157"/>
                <a:gd name="T6" fmla="*/ 0 w 156"/>
                <a:gd name="T7" fmla="*/ 155 h 157"/>
                <a:gd name="T8" fmla="*/ 0 w 156"/>
                <a:gd name="T9" fmla="*/ 154 h 157"/>
                <a:gd name="T10" fmla="*/ 0 w 156"/>
                <a:gd name="T11" fmla="*/ 154 h 157"/>
                <a:gd name="T12" fmla="*/ 0 w 156"/>
                <a:gd name="T13" fmla="*/ 153 h 157"/>
                <a:gd name="T14" fmla="*/ 0 w 156"/>
                <a:gd name="T15" fmla="*/ 153 h 157"/>
                <a:gd name="T16" fmla="*/ 0 w 156"/>
                <a:gd name="T17" fmla="*/ 152 h 157"/>
                <a:gd name="T18" fmla="*/ 0 w 156"/>
                <a:gd name="T19" fmla="*/ 152 h 157"/>
                <a:gd name="T20" fmla="*/ 0 w 156"/>
                <a:gd name="T21" fmla="*/ 151 h 157"/>
                <a:gd name="T22" fmla="*/ 0 w 156"/>
                <a:gd name="T23" fmla="*/ 151 h 157"/>
                <a:gd name="T24" fmla="*/ 0 w 156"/>
                <a:gd name="T25" fmla="*/ 150 h 157"/>
                <a:gd name="T26" fmla="*/ 0 w 156"/>
                <a:gd name="T27" fmla="*/ 150 h 157"/>
                <a:gd name="T28" fmla="*/ 0 w 156"/>
                <a:gd name="T29" fmla="*/ 149 h 157"/>
                <a:gd name="T30" fmla="*/ 0 w 156"/>
                <a:gd name="T31" fmla="*/ 149 h 157"/>
                <a:gd name="T32" fmla="*/ 0 w 156"/>
                <a:gd name="T33" fmla="*/ 149 h 157"/>
                <a:gd name="T34" fmla="*/ 0 w 156"/>
                <a:gd name="T35" fmla="*/ 148 h 157"/>
                <a:gd name="T36" fmla="*/ 0 w 156"/>
                <a:gd name="T37" fmla="*/ 148 h 157"/>
                <a:gd name="T38" fmla="*/ 0 w 156"/>
                <a:gd name="T39" fmla="*/ 147 h 157"/>
                <a:gd name="T40" fmla="*/ 0 w 156"/>
                <a:gd name="T41" fmla="*/ 147 h 157"/>
                <a:gd name="T42" fmla="*/ 0 w 156"/>
                <a:gd name="T43" fmla="*/ 146 h 157"/>
                <a:gd name="T44" fmla="*/ 0 w 156"/>
                <a:gd name="T45" fmla="*/ 146 h 157"/>
                <a:gd name="T46" fmla="*/ 0 w 156"/>
                <a:gd name="T47" fmla="*/ 145 h 157"/>
                <a:gd name="T48" fmla="*/ 0 w 156"/>
                <a:gd name="T49" fmla="*/ 145 h 157"/>
                <a:gd name="T50" fmla="*/ 0 w 156"/>
                <a:gd name="T51" fmla="*/ 144 h 157"/>
                <a:gd name="T52" fmla="*/ 0 w 156"/>
                <a:gd name="T53" fmla="*/ 143 h 157"/>
                <a:gd name="T54" fmla="*/ 156 w 156"/>
                <a:gd name="T55" fmla="*/ 0 h 157"/>
                <a:gd name="T56" fmla="*/ 155 w 156"/>
                <a:gd name="T57" fmla="*/ 0 h 157"/>
                <a:gd name="T58" fmla="*/ 155 w 156"/>
                <a:gd name="T59" fmla="*/ 0 h 157"/>
                <a:gd name="T60" fmla="*/ 154 w 156"/>
                <a:gd name="T61" fmla="*/ 0 h 157"/>
                <a:gd name="T62" fmla="*/ 154 w 156"/>
                <a:gd name="T63" fmla="*/ 0 h 157"/>
                <a:gd name="T64" fmla="*/ 153 w 156"/>
                <a:gd name="T65" fmla="*/ 0 h 157"/>
                <a:gd name="T66" fmla="*/ 153 w 156"/>
                <a:gd name="T67" fmla="*/ 0 h 157"/>
                <a:gd name="T68" fmla="*/ 142 w 156"/>
                <a:gd name="T69" fmla="*/ 0 h 157"/>
                <a:gd name="T70" fmla="*/ 143 w 156"/>
                <a:gd name="T71" fmla="*/ 0 h 157"/>
                <a:gd name="T72" fmla="*/ 152 w 156"/>
                <a:gd name="T73" fmla="*/ 0 h 157"/>
                <a:gd name="T74" fmla="*/ 152 w 156"/>
                <a:gd name="T75" fmla="*/ 0 h 157"/>
                <a:gd name="T76" fmla="*/ 151 w 156"/>
                <a:gd name="T77" fmla="*/ 0 h 157"/>
                <a:gd name="T78" fmla="*/ 144 w 156"/>
                <a:gd name="T79" fmla="*/ 0 h 157"/>
                <a:gd name="T80" fmla="*/ 144 w 156"/>
                <a:gd name="T81" fmla="*/ 0 h 157"/>
                <a:gd name="T82" fmla="*/ 150 w 156"/>
                <a:gd name="T83" fmla="*/ 0 h 157"/>
                <a:gd name="T84" fmla="*/ 145 w 156"/>
                <a:gd name="T85" fmla="*/ 0 h 157"/>
                <a:gd name="T86" fmla="*/ 145 w 156"/>
                <a:gd name="T87" fmla="*/ 0 h 157"/>
                <a:gd name="T88" fmla="*/ 150 w 156"/>
                <a:gd name="T89" fmla="*/ 0 h 157"/>
                <a:gd name="T90" fmla="*/ 145 w 156"/>
                <a:gd name="T91" fmla="*/ 0 h 157"/>
                <a:gd name="T92" fmla="*/ 145 w 156"/>
                <a:gd name="T93" fmla="*/ 0 h 157"/>
                <a:gd name="T94" fmla="*/ 149 w 156"/>
                <a:gd name="T95" fmla="*/ 0 h 157"/>
                <a:gd name="T96" fmla="*/ 146 w 156"/>
                <a:gd name="T97" fmla="*/ 0 h 157"/>
                <a:gd name="T98" fmla="*/ 146 w 156"/>
                <a:gd name="T99" fmla="*/ 0 h 157"/>
                <a:gd name="T100" fmla="*/ 148 w 156"/>
                <a:gd name="T101" fmla="*/ 0 h 157"/>
                <a:gd name="T102" fmla="*/ 147 w 156"/>
                <a:gd name="T103" fmla="*/ 0 h 157"/>
                <a:gd name="T104" fmla="*/ 147 w 156"/>
                <a:gd name="T105" fmla="*/ 0 h 157"/>
                <a:gd name="T106" fmla="*/ 147 w 156"/>
                <a:gd name="T10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6" h="157">
                  <a:moveTo>
                    <a:pt x="0" y="157"/>
                  </a:moveTo>
                  <a:cubicBezTo>
                    <a:pt x="0" y="157"/>
                    <a:pt x="0" y="157"/>
                    <a:pt x="0" y="157"/>
                  </a:cubicBezTo>
                  <a:cubicBezTo>
                    <a:pt x="0" y="157"/>
                    <a:pt x="0" y="157"/>
                    <a:pt x="0" y="157"/>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2"/>
                  </a:moveTo>
                  <a:cubicBezTo>
                    <a:pt x="0" y="152"/>
                    <a:pt x="0" y="152"/>
                    <a:pt x="0" y="153"/>
                  </a:cubicBezTo>
                  <a:cubicBezTo>
                    <a:pt x="0" y="152"/>
                    <a:pt x="0" y="152"/>
                    <a:pt x="0" y="152"/>
                  </a:cubicBezTo>
                  <a:moveTo>
                    <a:pt x="0" y="152"/>
                  </a:moveTo>
                  <a:cubicBezTo>
                    <a:pt x="0" y="152"/>
                    <a:pt x="0" y="152"/>
                    <a:pt x="0" y="152"/>
                  </a:cubicBezTo>
                  <a:cubicBezTo>
                    <a:pt x="0" y="152"/>
                    <a:pt x="0" y="152"/>
                    <a:pt x="0" y="152"/>
                  </a:cubicBezTo>
                  <a:moveTo>
                    <a:pt x="0" y="152"/>
                  </a:moveTo>
                  <a:cubicBezTo>
                    <a:pt x="0" y="152"/>
                    <a:pt x="0" y="152"/>
                    <a:pt x="0" y="152"/>
                  </a:cubicBezTo>
                  <a:cubicBezTo>
                    <a:pt x="0" y="152"/>
                    <a:pt x="0" y="152"/>
                    <a:pt x="0" y="152"/>
                  </a:cubicBezTo>
                  <a:moveTo>
                    <a:pt x="0" y="152"/>
                  </a:moveTo>
                  <a:cubicBezTo>
                    <a:pt x="0" y="152"/>
                    <a:pt x="0" y="152"/>
                    <a:pt x="0" y="152"/>
                  </a:cubicBezTo>
                  <a:cubicBezTo>
                    <a:pt x="0" y="152"/>
                    <a:pt x="0" y="152"/>
                    <a:pt x="0" y="152"/>
                  </a:cubicBezTo>
                  <a:moveTo>
                    <a:pt x="0" y="151"/>
                  </a:moveTo>
                  <a:cubicBezTo>
                    <a:pt x="0" y="151"/>
                    <a:pt x="0" y="152"/>
                    <a:pt x="0" y="152"/>
                  </a:cubicBezTo>
                  <a:cubicBezTo>
                    <a:pt x="0" y="152"/>
                    <a:pt x="0" y="151"/>
                    <a:pt x="0" y="151"/>
                  </a:cubicBezTo>
                  <a:moveTo>
                    <a:pt x="0" y="151"/>
                  </a:moveTo>
                  <a:cubicBezTo>
                    <a:pt x="0" y="151"/>
                    <a:pt x="0" y="151"/>
                    <a:pt x="0" y="151"/>
                  </a:cubicBezTo>
                  <a:cubicBezTo>
                    <a:pt x="0" y="151"/>
                    <a:pt x="0" y="151"/>
                    <a:pt x="0" y="151"/>
                  </a:cubicBezTo>
                  <a:moveTo>
                    <a:pt x="0" y="151"/>
                  </a:moveTo>
                  <a:cubicBezTo>
                    <a:pt x="0" y="151"/>
                    <a:pt x="0" y="151"/>
                    <a:pt x="0" y="151"/>
                  </a:cubicBezTo>
                  <a:cubicBezTo>
                    <a:pt x="0" y="151"/>
                    <a:pt x="0" y="151"/>
                    <a:pt x="0" y="151"/>
                  </a:cubicBezTo>
                  <a:moveTo>
                    <a:pt x="0" y="151"/>
                  </a:moveTo>
                  <a:cubicBezTo>
                    <a:pt x="0" y="151"/>
                    <a:pt x="0" y="151"/>
                    <a:pt x="0" y="151"/>
                  </a:cubicBezTo>
                  <a:cubicBezTo>
                    <a:pt x="0" y="151"/>
                    <a:pt x="0" y="151"/>
                    <a:pt x="0" y="151"/>
                  </a:cubicBezTo>
                  <a:moveTo>
                    <a:pt x="0" y="150"/>
                  </a:moveTo>
                  <a:cubicBezTo>
                    <a:pt x="0" y="151"/>
                    <a:pt x="0" y="151"/>
                    <a:pt x="0" y="151"/>
                  </a:cubicBezTo>
                  <a:cubicBezTo>
                    <a:pt x="0" y="151"/>
                    <a:pt x="0" y="151"/>
                    <a:pt x="0" y="150"/>
                  </a:cubicBezTo>
                  <a:moveTo>
                    <a:pt x="0" y="150"/>
                  </a:moveTo>
                  <a:cubicBezTo>
                    <a:pt x="0" y="150"/>
                    <a:pt x="0" y="150"/>
                    <a:pt x="0" y="150"/>
                  </a:cubicBezTo>
                  <a:cubicBezTo>
                    <a:pt x="0" y="150"/>
                    <a:pt x="0" y="150"/>
                    <a:pt x="0" y="150"/>
                  </a:cubicBezTo>
                  <a:moveTo>
                    <a:pt x="0" y="150"/>
                  </a:moveTo>
                  <a:cubicBezTo>
                    <a:pt x="0" y="150"/>
                    <a:pt x="0" y="150"/>
                    <a:pt x="0" y="150"/>
                  </a:cubicBezTo>
                  <a:cubicBezTo>
                    <a:pt x="0" y="150"/>
                    <a:pt x="0" y="150"/>
                    <a:pt x="0" y="150"/>
                  </a:cubicBezTo>
                  <a:moveTo>
                    <a:pt x="0" y="150"/>
                  </a:moveTo>
                  <a:cubicBezTo>
                    <a:pt x="0" y="150"/>
                    <a:pt x="0" y="150"/>
                    <a:pt x="0" y="150"/>
                  </a:cubicBezTo>
                  <a:cubicBezTo>
                    <a:pt x="0" y="150"/>
                    <a:pt x="0" y="150"/>
                    <a:pt x="0" y="150"/>
                  </a:cubicBezTo>
                  <a:moveTo>
                    <a:pt x="0" y="149"/>
                  </a:moveTo>
                  <a:cubicBezTo>
                    <a:pt x="0" y="150"/>
                    <a:pt x="0" y="150"/>
                    <a:pt x="0" y="150"/>
                  </a:cubicBezTo>
                  <a:cubicBezTo>
                    <a:pt x="0" y="150"/>
                    <a:pt x="0" y="150"/>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8"/>
                  </a:moveTo>
                  <a:cubicBezTo>
                    <a:pt x="0" y="148"/>
                    <a:pt x="0" y="148"/>
                    <a:pt x="0" y="149"/>
                  </a:cubicBezTo>
                  <a:cubicBezTo>
                    <a:pt x="0" y="148"/>
                    <a:pt x="0" y="148"/>
                    <a:pt x="0" y="148"/>
                  </a:cubicBezTo>
                  <a:moveTo>
                    <a:pt x="0" y="148"/>
                  </a:moveTo>
                  <a:cubicBezTo>
                    <a:pt x="0" y="148"/>
                    <a:pt x="0" y="148"/>
                    <a:pt x="0" y="148"/>
                  </a:cubicBezTo>
                  <a:cubicBezTo>
                    <a:pt x="0" y="148"/>
                    <a:pt x="0" y="148"/>
                    <a:pt x="0" y="148"/>
                  </a:cubicBezTo>
                  <a:moveTo>
                    <a:pt x="0" y="148"/>
                  </a:moveTo>
                  <a:cubicBezTo>
                    <a:pt x="0" y="148"/>
                    <a:pt x="0" y="148"/>
                    <a:pt x="0" y="148"/>
                  </a:cubicBezTo>
                  <a:cubicBezTo>
                    <a:pt x="0" y="148"/>
                    <a:pt x="0" y="148"/>
                    <a:pt x="0" y="148"/>
                  </a:cubicBezTo>
                  <a:cubicBezTo>
                    <a:pt x="0" y="148"/>
                    <a:pt x="0" y="148"/>
                    <a:pt x="0" y="148"/>
                  </a:cubicBezTo>
                  <a:moveTo>
                    <a:pt x="0" y="148"/>
                  </a:moveTo>
                  <a:cubicBezTo>
                    <a:pt x="0" y="148"/>
                    <a:pt x="0" y="148"/>
                    <a:pt x="0" y="148"/>
                  </a:cubicBezTo>
                  <a:cubicBezTo>
                    <a:pt x="0" y="148"/>
                    <a:pt x="0" y="148"/>
                    <a:pt x="0" y="148"/>
                  </a:cubicBezTo>
                  <a:moveTo>
                    <a:pt x="0" y="147"/>
                  </a:moveTo>
                  <a:cubicBezTo>
                    <a:pt x="0" y="147"/>
                    <a:pt x="0" y="147"/>
                    <a:pt x="0" y="148"/>
                  </a:cubicBezTo>
                  <a:cubicBezTo>
                    <a:pt x="0" y="147"/>
                    <a:pt x="0" y="147"/>
                    <a:pt x="0" y="147"/>
                  </a:cubicBezTo>
                  <a:moveTo>
                    <a:pt x="0" y="147"/>
                  </a:moveTo>
                  <a:cubicBezTo>
                    <a:pt x="0" y="147"/>
                    <a:pt x="0" y="147"/>
                    <a:pt x="0" y="147"/>
                  </a:cubicBezTo>
                  <a:cubicBezTo>
                    <a:pt x="0" y="147"/>
                    <a:pt x="0" y="147"/>
                    <a:pt x="0" y="147"/>
                  </a:cubicBezTo>
                  <a:moveTo>
                    <a:pt x="0" y="147"/>
                  </a:moveTo>
                  <a:cubicBezTo>
                    <a:pt x="0" y="147"/>
                    <a:pt x="0" y="147"/>
                    <a:pt x="0" y="147"/>
                  </a:cubicBezTo>
                  <a:cubicBezTo>
                    <a:pt x="0" y="147"/>
                    <a:pt x="0" y="147"/>
                    <a:pt x="0" y="147"/>
                  </a:cubicBezTo>
                  <a:moveTo>
                    <a:pt x="0" y="147"/>
                  </a:moveTo>
                  <a:cubicBezTo>
                    <a:pt x="0" y="147"/>
                    <a:pt x="0" y="147"/>
                    <a:pt x="0" y="147"/>
                  </a:cubicBezTo>
                  <a:cubicBezTo>
                    <a:pt x="0" y="147"/>
                    <a:pt x="0" y="147"/>
                    <a:pt x="0" y="147"/>
                  </a:cubicBezTo>
                  <a:moveTo>
                    <a:pt x="0" y="146"/>
                  </a:moveTo>
                  <a:cubicBezTo>
                    <a:pt x="0" y="146"/>
                    <a:pt x="0" y="147"/>
                    <a:pt x="0" y="147"/>
                  </a:cubicBezTo>
                  <a:cubicBezTo>
                    <a:pt x="0" y="147"/>
                    <a:pt x="0" y="146"/>
                    <a:pt x="0" y="146"/>
                  </a:cubicBezTo>
                  <a:moveTo>
                    <a:pt x="0" y="146"/>
                  </a:moveTo>
                  <a:cubicBezTo>
                    <a:pt x="0" y="146"/>
                    <a:pt x="0" y="146"/>
                    <a:pt x="0" y="146"/>
                  </a:cubicBezTo>
                  <a:cubicBezTo>
                    <a:pt x="0" y="146"/>
                    <a:pt x="0" y="146"/>
                    <a:pt x="0" y="146"/>
                  </a:cubicBezTo>
                  <a:moveTo>
                    <a:pt x="0" y="146"/>
                  </a:moveTo>
                  <a:cubicBezTo>
                    <a:pt x="0" y="146"/>
                    <a:pt x="0" y="146"/>
                    <a:pt x="0" y="146"/>
                  </a:cubicBezTo>
                  <a:cubicBezTo>
                    <a:pt x="0" y="146"/>
                    <a:pt x="0" y="146"/>
                    <a:pt x="0" y="146"/>
                  </a:cubicBezTo>
                  <a:moveTo>
                    <a:pt x="0" y="146"/>
                  </a:moveTo>
                  <a:cubicBezTo>
                    <a:pt x="0" y="146"/>
                    <a:pt x="0" y="146"/>
                    <a:pt x="0" y="146"/>
                  </a:cubicBezTo>
                  <a:cubicBezTo>
                    <a:pt x="0" y="146"/>
                    <a:pt x="0" y="146"/>
                    <a:pt x="0" y="146"/>
                  </a:cubicBezTo>
                  <a:moveTo>
                    <a:pt x="0" y="145"/>
                  </a:moveTo>
                  <a:cubicBezTo>
                    <a:pt x="0" y="146"/>
                    <a:pt x="0" y="146"/>
                    <a:pt x="0" y="146"/>
                  </a:cubicBezTo>
                  <a:cubicBezTo>
                    <a:pt x="0" y="146"/>
                    <a:pt x="0" y="146"/>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4"/>
                  </a:moveTo>
                  <a:cubicBezTo>
                    <a:pt x="0" y="144"/>
                    <a:pt x="0" y="144"/>
                    <a:pt x="0" y="144"/>
                  </a:cubicBezTo>
                  <a:cubicBezTo>
                    <a:pt x="0" y="144"/>
                    <a:pt x="0" y="144"/>
                    <a:pt x="0" y="144"/>
                  </a:cubicBezTo>
                  <a:moveTo>
                    <a:pt x="0" y="144"/>
                  </a:moveTo>
                  <a:cubicBezTo>
                    <a:pt x="0" y="144"/>
                    <a:pt x="0" y="144"/>
                    <a:pt x="0" y="144"/>
                  </a:cubicBezTo>
                  <a:cubicBezTo>
                    <a:pt x="0" y="144"/>
                    <a:pt x="0" y="144"/>
                    <a:pt x="0" y="144"/>
                  </a:cubicBezTo>
                  <a:moveTo>
                    <a:pt x="0" y="143"/>
                  </a:moveTo>
                  <a:cubicBezTo>
                    <a:pt x="0" y="143"/>
                    <a:pt x="0" y="143"/>
                    <a:pt x="0" y="143"/>
                  </a:cubicBezTo>
                  <a:cubicBezTo>
                    <a:pt x="0" y="143"/>
                    <a:pt x="0" y="143"/>
                    <a:pt x="0" y="143"/>
                  </a:cubicBezTo>
                  <a:moveTo>
                    <a:pt x="0" y="143"/>
                  </a:moveTo>
                  <a:cubicBezTo>
                    <a:pt x="0" y="143"/>
                    <a:pt x="0" y="143"/>
                    <a:pt x="0" y="143"/>
                  </a:cubicBezTo>
                  <a:cubicBezTo>
                    <a:pt x="0" y="143"/>
                    <a:pt x="0" y="143"/>
                    <a:pt x="0" y="143"/>
                  </a:cubicBezTo>
                  <a:moveTo>
                    <a:pt x="156" y="0"/>
                  </a:moveTo>
                  <a:cubicBezTo>
                    <a:pt x="156" y="0"/>
                    <a:pt x="156" y="0"/>
                    <a:pt x="156" y="0"/>
                  </a:cubicBezTo>
                  <a:cubicBezTo>
                    <a:pt x="156" y="0"/>
                    <a:pt x="156" y="0"/>
                    <a:pt x="156"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2" y="0"/>
                  </a:moveTo>
                  <a:cubicBezTo>
                    <a:pt x="152" y="0"/>
                    <a:pt x="153" y="0"/>
                    <a:pt x="153" y="0"/>
                  </a:cubicBezTo>
                  <a:cubicBezTo>
                    <a:pt x="153" y="0"/>
                    <a:pt x="152" y="0"/>
                    <a:pt x="152" y="0"/>
                  </a:cubicBezTo>
                  <a:moveTo>
                    <a:pt x="143" y="0"/>
                  </a:moveTo>
                  <a:cubicBezTo>
                    <a:pt x="143" y="0"/>
                    <a:pt x="142" y="0"/>
                    <a:pt x="142" y="0"/>
                  </a:cubicBezTo>
                  <a:cubicBezTo>
                    <a:pt x="143" y="0"/>
                    <a:pt x="143" y="0"/>
                    <a:pt x="143" y="0"/>
                  </a:cubicBezTo>
                  <a:moveTo>
                    <a:pt x="152" y="0"/>
                  </a:moveTo>
                  <a:cubicBezTo>
                    <a:pt x="152" y="0"/>
                    <a:pt x="152" y="0"/>
                    <a:pt x="152" y="0"/>
                  </a:cubicBezTo>
                  <a:cubicBezTo>
                    <a:pt x="152" y="0"/>
                    <a:pt x="152" y="0"/>
                    <a:pt x="152" y="0"/>
                  </a:cubicBezTo>
                  <a:moveTo>
                    <a:pt x="143" y="0"/>
                  </a:moveTo>
                  <a:cubicBezTo>
                    <a:pt x="143" y="0"/>
                    <a:pt x="143" y="0"/>
                    <a:pt x="143" y="0"/>
                  </a:cubicBezTo>
                  <a:cubicBezTo>
                    <a:pt x="143" y="0"/>
                    <a:pt x="143" y="0"/>
                    <a:pt x="143" y="0"/>
                  </a:cubicBezTo>
                  <a:moveTo>
                    <a:pt x="152" y="0"/>
                  </a:moveTo>
                  <a:cubicBezTo>
                    <a:pt x="152" y="0"/>
                    <a:pt x="152" y="0"/>
                    <a:pt x="152" y="0"/>
                  </a:cubicBezTo>
                  <a:cubicBezTo>
                    <a:pt x="152" y="0"/>
                    <a:pt x="152" y="0"/>
                    <a:pt x="152" y="0"/>
                  </a:cubicBezTo>
                  <a:moveTo>
                    <a:pt x="152" y="0"/>
                  </a:moveTo>
                  <a:cubicBezTo>
                    <a:pt x="152" y="0"/>
                    <a:pt x="152" y="0"/>
                    <a:pt x="152" y="0"/>
                  </a:cubicBezTo>
                  <a:cubicBezTo>
                    <a:pt x="152" y="0"/>
                    <a:pt x="152" y="0"/>
                    <a:pt x="152" y="0"/>
                  </a:cubicBezTo>
                  <a:moveTo>
                    <a:pt x="143" y="0"/>
                  </a:moveTo>
                  <a:cubicBezTo>
                    <a:pt x="143" y="0"/>
                    <a:pt x="143" y="0"/>
                    <a:pt x="143" y="0"/>
                  </a:cubicBezTo>
                  <a:cubicBezTo>
                    <a:pt x="143" y="0"/>
                    <a:pt x="143" y="0"/>
                    <a:pt x="143" y="0"/>
                  </a:cubicBezTo>
                  <a:moveTo>
                    <a:pt x="151" y="0"/>
                  </a:moveTo>
                  <a:cubicBezTo>
                    <a:pt x="152" y="0"/>
                    <a:pt x="152" y="0"/>
                    <a:pt x="152" y="0"/>
                  </a:cubicBezTo>
                  <a:cubicBezTo>
                    <a:pt x="152" y="0"/>
                    <a:pt x="152" y="0"/>
                    <a:pt x="151" y="0"/>
                  </a:cubicBezTo>
                  <a:moveTo>
                    <a:pt x="143" y="0"/>
                  </a:moveTo>
                  <a:cubicBezTo>
                    <a:pt x="143" y="0"/>
                    <a:pt x="143" y="0"/>
                    <a:pt x="143" y="0"/>
                  </a:cubicBezTo>
                  <a:cubicBezTo>
                    <a:pt x="143" y="0"/>
                    <a:pt x="143" y="0"/>
                    <a:pt x="143" y="0"/>
                  </a:cubicBezTo>
                  <a:moveTo>
                    <a:pt x="151" y="0"/>
                  </a:moveTo>
                  <a:cubicBezTo>
                    <a:pt x="151" y="0"/>
                    <a:pt x="151" y="0"/>
                    <a:pt x="151" y="0"/>
                  </a:cubicBezTo>
                  <a:cubicBezTo>
                    <a:pt x="151" y="0"/>
                    <a:pt x="151" y="0"/>
                    <a:pt x="151" y="0"/>
                  </a:cubicBezTo>
                  <a:moveTo>
                    <a:pt x="151" y="0"/>
                  </a:moveTo>
                  <a:cubicBezTo>
                    <a:pt x="151" y="0"/>
                    <a:pt x="151" y="0"/>
                    <a:pt x="151" y="0"/>
                  </a:cubicBezTo>
                  <a:cubicBezTo>
                    <a:pt x="151" y="0"/>
                    <a:pt x="151" y="0"/>
                    <a:pt x="151" y="0"/>
                  </a:cubicBezTo>
                  <a:moveTo>
                    <a:pt x="144" y="0"/>
                  </a:moveTo>
                  <a:cubicBezTo>
                    <a:pt x="144" y="0"/>
                    <a:pt x="144" y="0"/>
                    <a:pt x="144" y="0"/>
                  </a:cubicBezTo>
                  <a:cubicBezTo>
                    <a:pt x="144" y="0"/>
                    <a:pt x="144" y="0"/>
                    <a:pt x="144" y="0"/>
                  </a:cubicBezTo>
                  <a:moveTo>
                    <a:pt x="151" y="0"/>
                  </a:moveTo>
                  <a:cubicBezTo>
                    <a:pt x="151" y="0"/>
                    <a:pt x="151" y="0"/>
                    <a:pt x="151" y="0"/>
                  </a:cubicBezTo>
                  <a:cubicBezTo>
                    <a:pt x="151" y="0"/>
                    <a:pt x="151" y="0"/>
                    <a:pt x="151" y="0"/>
                  </a:cubicBezTo>
                  <a:moveTo>
                    <a:pt x="144" y="0"/>
                  </a:moveTo>
                  <a:cubicBezTo>
                    <a:pt x="144" y="0"/>
                    <a:pt x="144" y="0"/>
                    <a:pt x="144" y="0"/>
                  </a:cubicBezTo>
                  <a:cubicBezTo>
                    <a:pt x="144" y="0"/>
                    <a:pt x="144" y="0"/>
                    <a:pt x="144" y="0"/>
                  </a:cubicBezTo>
                  <a:moveTo>
                    <a:pt x="150" y="0"/>
                  </a:moveTo>
                  <a:cubicBezTo>
                    <a:pt x="151" y="0"/>
                    <a:pt x="151" y="0"/>
                    <a:pt x="151" y="0"/>
                  </a:cubicBezTo>
                  <a:cubicBezTo>
                    <a:pt x="151" y="0"/>
                    <a:pt x="151" y="0"/>
                    <a:pt x="150" y="0"/>
                  </a:cubicBezTo>
                  <a:moveTo>
                    <a:pt x="150" y="0"/>
                  </a:moveTo>
                  <a:cubicBezTo>
                    <a:pt x="150" y="0"/>
                    <a:pt x="150" y="0"/>
                    <a:pt x="150" y="0"/>
                  </a:cubicBezTo>
                  <a:cubicBezTo>
                    <a:pt x="150" y="0"/>
                    <a:pt x="150" y="0"/>
                    <a:pt x="150" y="0"/>
                  </a:cubicBezTo>
                  <a:moveTo>
                    <a:pt x="144" y="0"/>
                  </a:moveTo>
                  <a:cubicBezTo>
                    <a:pt x="144" y="0"/>
                    <a:pt x="144" y="0"/>
                    <a:pt x="144" y="0"/>
                  </a:cubicBezTo>
                  <a:cubicBezTo>
                    <a:pt x="144" y="0"/>
                    <a:pt x="144" y="0"/>
                    <a:pt x="144" y="0"/>
                  </a:cubicBezTo>
                  <a:moveTo>
                    <a:pt x="145" y="0"/>
                  </a:moveTo>
                  <a:cubicBezTo>
                    <a:pt x="145" y="0"/>
                    <a:pt x="145" y="0"/>
                    <a:pt x="145" y="0"/>
                  </a:cubicBezTo>
                  <a:cubicBezTo>
                    <a:pt x="145" y="0"/>
                    <a:pt x="145" y="0"/>
                    <a:pt x="145" y="0"/>
                  </a:cubicBezTo>
                  <a:moveTo>
                    <a:pt x="150" y="0"/>
                  </a:moveTo>
                  <a:cubicBezTo>
                    <a:pt x="150" y="0"/>
                    <a:pt x="150" y="0"/>
                    <a:pt x="150" y="0"/>
                  </a:cubicBezTo>
                  <a:cubicBezTo>
                    <a:pt x="150" y="0"/>
                    <a:pt x="150" y="0"/>
                    <a:pt x="150" y="0"/>
                  </a:cubicBezTo>
                  <a:moveTo>
                    <a:pt x="145" y="0"/>
                  </a:moveTo>
                  <a:cubicBezTo>
                    <a:pt x="145" y="0"/>
                    <a:pt x="145" y="0"/>
                    <a:pt x="145" y="0"/>
                  </a:cubicBezTo>
                  <a:cubicBezTo>
                    <a:pt x="145" y="0"/>
                    <a:pt x="145" y="0"/>
                    <a:pt x="145" y="0"/>
                  </a:cubicBezTo>
                  <a:moveTo>
                    <a:pt x="150" y="0"/>
                  </a:moveTo>
                  <a:cubicBezTo>
                    <a:pt x="150" y="0"/>
                    <a:pt x="150" y="0"/>
                    <a:pt x="150" y="0"/>
                  </a:cubicBezTo>
                  <a:cubicBezTo>
                    <a:pt x="150" y="0"/>
                    <a:pt x="150" y="0"/>
                    <a:pt x="150" y="0"/>
                  </a:cubicBezTo>
                  <a:moveTo>
                    <a:pt x="150" y="0"/>
                  </a:moveTo>
                  <a:cubicBezTo>
                    <a:pt x="150" y="0"/>
                    <a:pt x="150" y="0"/>
                    <a:pt x="150" y="0"/>
                  </a:cubicBezTo>
                  <a:cubicBezTo>
                    <a:pt x="150" y="0"/>
                    <a:pt x="150" y="0"/>
                    <a:pt x="150" y="0"/>
                  </a:cubicBezTo>
                  <a:moveTo>
                    <a:pt x="145" y="0"/>
                  </a:moveTo>
                  <a:cubicBezTo>
                    <a:pt x="145" y="0"/>
                    <a:pt x="145" y="0"/>
                    <a:pt x="145" y="0"/>
                  </a:cubicBezTo>
                  <a:cubicBezTo>
                    <a:pt x="145" y="0"/>
                    <a:pt x="145" y="0"/>
                    <a:pt x="145" y="0"/>
                  </a:cubicBezTo>
                  <a:moveTo>
                    <a:pt x="145" y="0"/>
                  </a:moveTo>
                  <a:cubicBezTo>
                    <a:pt x="145" y="0"/>
                    <a:pt x="145" y="0"/>
                    <a:pt x="145" y="0"/>
                  </a:cubicBezTo>
                  <a:cubicBezTo>
                    <a:pt x="145" y="0"/>
                    <a:pt x="145" y="0"/>
                    <a:pt x="145" y="0"/>
                  </a:cubicBezTo>
                  <a:moveTo>
                    <a:pt x="149" y="0"/>
                  </a:moveTo>
                  <a:cubicBezTo>
                    <a:pt x="149" y="0"/>
                    <a:pt x="149" y="0"/>
                    <a:pt x="149" y="0"/>
                  </a:cubicBezTo>
                  <a:cubicBezTo>
                    <a:pt x="149" y="0"/>
                    <a:pt x="149" y="0"/>
                    <a:pt x="149" y="0"/>
                  </a:cubicBezTo>
                  <a:moveTo>
                    <a:pt x="146" y="0"/>
                  </a:moveTo>
                  <a:cubicBezTo>
                    <a:pt x="146" y="0"/>
                    <a:pt x="146" y="0"/>
                    <a:pt x="145" y="0"/>
                  </a:cubicBezTo>
                  <a:cubicBezTo>
                    <a:pt x="146" y="0"/>
                    <a:pt x="146" y="0"/>
                    <a:pt x="146" y="0"/>
                  </a:cubicBezTo>
                  <a:moveTo>
                    <a:pt x="149" y="0"/>
                  </a:moveTo>
                  <a:cubicBezTo>
                    <a:pt x="149" y="0"/>
                    <a:pt x="149" y="0"/>
                    <a:pt x="149" y="0"/>
                  </a:cubicBezTo>
                  <a:cubicBezTo>
                    <a:pt x="149" y="0"/>
                    <a:pt x="149" y="0"/>
                    <a:pt x="149" y="0"/>
                  </a:cubicBezTo>
                  <a:moveTo>
                    <a:pt x="149" y="0"/>
                  </a:moveTo>
                  <a:cubicBezTo>
                    <a:pt x="149" y="0"/>
                    <a:pt x="149" y="0"/>
                    <a:pt x="149" y="0"/>
                  </a:cubicBezTo>
                  <a:cubicBezTo>
                    <a:pt x="149" y="0"/>
                    <a:pt x="149" y="0"/>
                    <a:pt x="149" y="0"/>
                  </a:cubicBezTo>
                  <a:moveTo>
                    <a:pt x="146" y="0"/>
                  </a:moveTo>
                  <a:cubicBezTo>
                    <a:pt x="146" y="0"/>
                    <a:pt x="146" y="0"/>
                    <a:pt x="146" y="0"/>
                  </a:cubicBezTo>
                  <a:cubicBezTo>
                    <a:pt x="146" y="0"/>
                    <a:pt x="146" y="0"/>
                    <a:pt x="146" y="0"/>
                  </a:cubicBezTo>
                  <a:moveTo>
                    <a:pt x="146" y="0"/>
                  </a:moveTo>
                  <a:cubicBezTo>
                    <a:pt x="146" y="0"/>
                    <a:pt x="146" y="0"/>
                    <a:pt x="146" y="0"/>
                  </a:cubicBezTo>
                  <a:cubicBezTo>
                    <a:pt x="146" y="0"/>
                    <a:pt x="146" y="0"/>
                    <a:pt x="146" y="0"/>
                  </a:cubicBezTo>
                  <a:moveTo>
                    <a:pt x="149" y="0"/>
                  </a:moveTo>
                  <a:cubicBezTo>
                    <a:pt x="149" y="0"/>
                    <a:pt x="149" y="0"/>
                    <a:pt x="149" y="0"/>
                  </a:cubicBezTo>
                  <a:cubicBezTo>
                    <a:pt x="149" y="0"/>
                    <a:pt x="149" y="0"/>
                    <a:pt x="149" y="0"/>
                  </a:cubicBezTo>
                  <a:moveTo>
                    <a:pt x="146" y="0"/>
                  </a:moveTo>
                  <a:cubicBezTo>
                    <a:pt x="146" y="0"/>
                    <a:pt x="146" y="0"/>
                    <a:pt x="146" y="0"/>
                  </a:cubicBezTo>
                  <a:cubicBezTo>
                    <a:pt x="146" y="0"/>
                    <a:pt x="146" y="0"/>
                    <a:pt x="146" y="0"/>
                  </a:cubicBezTo>
                  <a:moveTo>
                    <a:pt x="148" y="0"/>
                  </a:moveTo>
                  <a:cubicBezTo>
                    <a:pt x="148" y="0"/>
                    <a:pt x="148" y="0"/>
                    <a:pt x="149" y="0"/>
                  </a:cubicBezTo>
                  <a:cubicBezTo>
                    <a:pt x="148" y="0"/>
                    <a:pt x="148" y="0"/>
                    <a:pt x="148" y="0"/>
                  </a:cubicBezTo>
                  <a:moveTo>
                    <a:pt x="148" y="0"/>
                  </a:moveTo>
                  <a:cubicBezTo>
                    <a:pt x="148" y="0"/>
                    <a:pt x="148" y="0"/>
                    <a:pt x="148" y="0"/>
                  </a:cubicBezTo>
                  <a:cubicBezTo>
                    <a:pt x="148" y="0"/>
                    <a:pt x="148" y="0"/>
                    <a:pt x="148" y="0"/>
                  </a:cubicBezTo>
                  <a:moveTo>
                    <a:pt x="147" y="0"/>
                  </a:moveTo>
                  <a:cubicBezTo>
                    <a:pt x="147" y="0"/>
                    <a:pt x="147" y="0"/>
                    <a:pt x="146" y="0"/>
                  </a:cubicBezTo>
                  <a:cubicBezTo>
                    <a:pt x="147" y="0"/>
                    <a:pt x="147" y="0"/>
                    <a:pt x="147" y="0"/>
                  </a:cubicBezTo>
                  <a:moveTo>
                    <a:pt x="147" y="0"/>
                  </a:moveTo>
                  <a:cubicBezTo>
                    <a:pt x="147" y="0"/>
                    <a:pt x="147" y="0"/>
                    <a:pt x="147" y="0"/>
                  </a:cubicBezTo>
                  <a:cubicBezTo>
                    <a:pt x="147" y="0"/>
                    <a:pt x="147" y="0"/>
                    <a:pt x="147" y="0"/>
                  </a:cubicBezTo>
                  <a:moveTo>
                    <a:pt x="148" y="0"/>
                  </a:moveTo>
                  <a:cubicBezTo>
                    <a:pt x="148" y="0"/>
                    <a:pt x="148" y="0"/>
                    <a:pt x="148" y="0"/>
                  </a:cubicBezTo>
                  <a:cubicBezTo>
                    <a:pt x="148" y="0"/>
                    <a:pt x="148" y="0"/>
                    <a:pt x="148" y="0"/>
                  </a:cubicBezTo>
                  <a:moveTo>
                    <a:pt x="147" y="0"/>
                  </a:moveTo>
                  <a:cubicBezTo>
                    <a:pt x="147" y="0"/>
                    <a:pt x="147" y="0"/>
                    <a:pt x="147" y="0"/>
                  </a:cubicBezTo>
                  <a:cubicBezTo>
                    <a:pt x="147" y="0"/>
                    <a:pt x="147" y="0"/>
                    <a:pt x="147" y="0"/>
                  </a:cubicBezTo>
                  <a:moveTo>
                    <a:pt x="148" y="0"/>
                  </a:moveTo>
                  <a:cubicBezTo>
                    <a:pt x="148" y="0"/>
                    <a:pt x="148" y="0"/>
                    <a:pt x="148" y="0"/>
                  </a:cubicBezTo>
                  <a:cubicBezTo>
                    <a:pt x="148" y="0"/>
                    <a:pt x="148" y="0"/>
                    <a:pt x="148" y="0"/>
                  </a:cubicBezTo>
                  <a:moveTo>
                    <a:pt x="147" y="0"/>
                  </a:moveTo>
                  <a:cubicBezTo>
                    <a:pt x="147" y="0"/>
                    <a:pt x="147" y="0"/>
                    <a:pt x="147" y="0"/>
                  </a:cubicBezTo>
                  <a:cubicBezTo>
                    <a:pt x="147" y="0"/>
                    <a:pt x="147" y="0"/>
                    <a:pt x="147" y="0"/>
                  </a:cubicBezTo>
                  <a:cubicBezTo>
                    <a:pt x="147" y="0"/>
                    <a:pt x="148" y="0"/>
                    <a:pt x="148" y="0"/>
                  </a:cubicBezTo>
                  <a:cubicBezTo>
                    <a:pt x="148" y="0"/>
                    <a:pt x="147" y="0"/>
                    <a:pt x="147"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45" name="Freeform 54"/>
            <p:cNvSpPr/>
            <p:nvPr/>
          </p:nvSpPr>
          <p:spPr bwMode="auto">
            <a:xfrm>
              <a:off x="4784724" y="3032323"/>
              <a:ext cx="1311274" cy="1317626"/>
            </a:xfrm>
            <a:custGeom>
              <a:avLst/>
              <a:gdLst>
                <a:gd name="T0" fmla="*/ 147 w 269"/>
                <a:gd name="T1" fmla="*/ 0 h 270"/>
                <a:gd name="T2" fmla="*/ 146 w 269"/>
                <a:gd name="T3" fmla="*/ 0 h 270"/>
                <a:gd name="T4" fmla="*/ 146 w 269"/>
                <a:gd name="T5" fmla="*/ 0 h 270"/>
                <a:gd name="T6" fmla="*/ 145 w 269"/>
                <a:gd name="T7" fmla="*/ 0 h 270"/>
                <a:gd name="T8" fmla="*/ 145 w 269"/>
                <a:gd name="T9" fmla="*/ 0 h 270"/>
                <a:gd name="T10" fmla="*/ 145 w 269"/>
                <a:gd name="T11" fmla="*/ 0 h 270"/>
                <a:gd name="T12" fmla="*/ 144 w 269"/>
                <a:gd name="T13" fmla="*/ 0 h 270"/>
                <a:gd name="T14" fmla="*/ 143 w 269"/>
                <a:gd name="T15" fmla="*/ 0 h 270"/>
                <a:gd name="T16" fmla="*/ 143 w 269"/>
                <a:gd name="T17" fmla="*/ 0 h 270"/>
                <a:gd name="T18" fmla="*/ 112 w 269"/>
                <a:gd name="T19" fmla="*/ 5 h 270"/>
                <a:gd name="T20" fmla="*/ 4 w 269"/>
                <a:gd name="T21" fmla="*/ 113 h 270"/>
                <a:gd name="T22" fmla="*/ 0 w 269"/>
                <a:gd name="T23" fmla="*/ 143 h 270"/>
                <a:gd name="T24" fmla="*/ 0 w 269"/>
                <a:gd name="T25" fmla="*/ 144 h 270"/>
                <a:gd name="T26" fmla="*/ 0 w 269"/>
                <a:gd name="T27" fmla="*/ 145 h 270"/>
                <a:gd name="T28" fmla="*/ 0 w 269"/>
                <a:gd name="T29" fmla="*/ 145 h 270"/>
                <a:gd name="T30" fmla="*/ 0 w 269"/>
                <a:gd name="T31" fmla="*/ 146 h 270"/>
                <a:gd name="T32" fmla="*/ 0 w 269"/>
                <a:gd name="T33" fmla="*/ 146 h 270"/>
                <a:gd name="T34" fmla="*/ 0 w 269"/>
                <a:gd name="T35" fmla="*/ 147 h 270"/>
                <a:gd name="T36" fmla="*/ 0 w 269"/>
                <a:gd name="T37" fmla="*/ 147 h 270"/>
                <a:gd name="T38" fmla="*/ 0 w 269"/>
                <a:gd name="T39" fmla="*/ 148 h 270"/>
                <a:gd name="T40" fmla="*/ 0 w 269"/>
                <a:gd name="T41" fmla="*/ 148 h 270"/>
                <a:gd name="T42" fmla="*/ 0 w 269"/>
                <a:gd name="T43" fmla="*/ 149 h 270"/>
                <a:gd name="T44" fmla="*/ 0 w 269"/>
                <a:gd name="T45" fmla="*/ 149 h 270"/>
                <a:gd name="T46" fmla="*/ 0 w 269"/>
                <a:gd name="T47" fmla="*/ 150 h 270"/>
                <a:gd name="T48" fmla="*/ 0 w 269"/>
                <a:gd name="T49" fmla="*/ 150 h 270"/>
                <a:gd name="T50" fmla="*/ 0 w 269"/>
                <a:gd name="T51" fmla="*/ 151 h 270"/>
                <a:gd name="T52" fmla="*/ 0 w 269"/>
                <a:gd name="T53" fmla="*/ 151 h 270"/>
                <a:gd name="T54" fmla="*/ 0 w 269"/>
                <a:gd name="T55" fmla="*/ 152 h 270"/>
                <a:gd name="T56" fmla="*/ 0 w 269"/>
                <a:gd name="T57" fmla="*/ 152 h 270"/>
                <a:gd name="T58" fmla="*/ 0 w 269"/>
                <a:gd name="T59" fmla="*/ 153 h 270"/>
                <a:gd name="T60" fmla="*/ 0 w 269"/>
                <a:gd name="T61" fmla="*/ 153 h 270"/>
                <a:gd name="T62" fmla="*/ 0 w 269"/>
                <a:gd name="T63" fmla="*/ 153 h 270"/>
                <a:gd name="T64" fmla="*/ 0 w 269"/>
                <a:gd name="T65" fmla="*/ 154 h 270"/>
                <a:gd name="T66" fmla="*/ 0 w 269"/>
                <a:gd name="T67" fmla="*/ 154 h 270"/>
                <a:gd name="T68" fmla="*/ 0 w 269"/>
                <a:gd name="T69" fmla="*/ 155 h 270"/>
                <a:gd name="T70" fmla="*/ 0 w 269"/>
                <a:gd name="T71" fmla="*/ 155 h 270"/>
                <a:gd name="T72" fmla="*/ 0 w 269"/>
                <a:gd name="T73" fmla="*/ 156 h 270"/>
                <a:gd name="T74" fmla="*/ 0 w 269"/>
                <a:gd name="T75" fmla="*/ 156 h 270"/>
                <a:gd name="T76" fmla="*/ 38 w 269"/>
                <a:gd name="T77" fmla="*/ 187 h 270"/>
                <a:gd name="T78" fmla="*/ 156 w 269"/>
                <a:gd name="T79" fmla="*/ 0 h 270"/>
                <a:gd name="T80" fmla="*/ 155 w 269"/>
                <a:gd name="T81" fmla="*/ 0 h 270"/>
                <a:gd name="T82" fmla="*/ 155 w 269"/>
                <a:gd name="T83" fmla="*/ 0 h 270"/>
                <a:gd name="T84" fmla="*/ 154 w 269"/>
                <a:gd name="T85" fmla="*/ 0 h 270"/>
                <a:gd name="T86" fmla="*/ 154 w 269"/>
                <a:gd name="T87" fmla="*/ 0 h 270"/>
                <a:gd name="T88" fmla="*/ 153 w 269"/>
                <a:gd name="T89" fmla="*/ 0 h 270"/>
                <a:gd name="T90" fmla="*/ 153 w 269"/>
                <a:gd name="T91" fmla="*/ 0 h 270"/>
                <a:gd name="T92" fmla="*/ 152 w 269"/>
                <a:gd name="T93" fmla="*/ 0 h 270"/>
                <a:gd name="T94" fmla="*/ 152 w 269"/>
                <a:gd name="T95" fmla="*/ 0 h 270"/>
                <a:gd name="T96" fmla="*/ 151 w 269"/>
                <a:gd name="T97" fmla="*/ 0 h 270"/>
                <a:gd name="T98" fmla="*/ 151 w 269"/>
                <a:gd name="T99" fmla="*/ 0 h 270"/>
                <a:gd name="T100" fmla="*/ 150 w 269"/>
                <a:gd name="T101" fmla="*/ 0 h 270"/>
                <a:gd name="T102" fmla="*/ 150 w 269"/>
                <a:gd name="T103" fmla="*/ 0 h 270"/>
                <a:gd name="T104" fmla="*/ 149 w 269"/>
                <a:gd name="T105" fmla="*/ 0 h 270"/>
                <a:gd name="T106" fmla="*/ 149 w 269"/>
                <a:gd name="T107" fmla="*/ 0 h 270"/>
                <a:gd name="T108" fmla="*/ 148 w 269"/>
                <a:gd name="T109" fmla="*/ 0 h 270"/>
                <a:gd name="T110" fmla="*/ 148 w 269"/>
                <a:gd name="T111" fmla="*/ 0 h 270"/>
                <a:gd name="T112" fmla="*/ 147 w 269"/>
                <a:gd name="T113"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9" h="270">
                  <a:moveTo>
                    <a:pt x="147" y="0"/>
                  </a:moveTo>
                  <a:cubicBezTo>
                    <a:pt x="147" y="0"/>
                    <a:pt x="147" y="0"/>
                    <a:pt x="147" y="0"/>
                  </a:cubicBezTo>
                  <a:cubicBezTo>
                    <a:pt x="147" y="0"/>
                    <a:pt x="147" y="0"/>
                    <a:pt x="147" y="0"/>
                  </a:cubicBezTo>
                  <a:cubicBezTo>
                    <a:pt x="147" y="0"/>
                    <a:pt x="147" y="0"/>
                    <a:pt x="147" y="0"/>
                  </a:cubicBezTo>
                  <a:cubicBezTo>
                    <a:pt x="147" y="0"/>
                    <a:pt x="147" y="0"/>
                    <a:pt x="147" y="0"/>
                  </a:cubicBezTo>
                  <a:cubicBezTo>
                    <a:pt x="147" y="0"/>
                    <a:pt x="147" y="0"/>
                    <a:pt x="147" y="0"/>
                  </a:cubicBezTo>
                  <a:cubicBezTo>
                    <a:pt x="147" y="0"/>
                    <a:pt x="147" y="0"/>
                    <a:pt x="147" y="0"/>
                  </a:cubicBezTo>
                  <a:cubicBezTo>
                    <a:pt x="147" y="0"/>
                    <a:pt x="147"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4" y="0"/>
                  </a:cubicBezTo>
                  <a:cubicBezTo>
                    <a:pt x="144" y="0"/>
                    <a:pt x="144" y="0"/>
                    <a:pt x="144" y="0"/>
                  </a:cubicBezTo>
                  <a:cubicBezTo>
                    <a:pt x="144" y="0"/>
                    <a:pt x="144" y="0"/>
                    <a:pt x="144" y="0"/>
                  </a:cubicBezTo>
                  <a:cubicBezTo>
                    <a:pt x="144" y="0"/>
                    <a:pt x="144" y="0"/>
                    <a:pt x="144" y="0"/>
                  </a:cubicBezTo>
                  <a:cubicBezTo>
                    <a:pt x="144" y="0"/>
                    <a:pt x="144" y="0"/>
                    <a:pt x="144" y="0"/>
                  </a:cubicBezTo>
                  <a:cubicBezTo>
                    <a:pt x="144" y="0"/>
                    <a:pt x="144" y="0"/>
                    <a:pt x="144" y="0"/>
                  </a:cubicBezTo>
                  <a:cubicBezTo>
                    <a:pt x="144" y="0"/>
                    <a:pt x="144"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32" y="1"/>
                    <a:pt x="122" y="2"/>
                    <a:pt x="112" y="5"/>
                  </a:cubicBezTo>
                  <a:cubicBezTo>
                    <a:pt x="112" y="5"/>
                    <a:pt x="112" y="5"/>
                    <a:pt x="112" y="5"/>
                  </a:cubicBezTo>
                  <a:cubicBezTo>
                    <a:pt x="95" y="9"/>
                    <a:pt x="78" y="16"/>
                    <a:pt x="64" y="26"/>
                  </a:cubicBezTo>
                  <a:cubicBezTo>
                    <a:pt x="53" y="40"/>
                    <a:pt x="40" y="53"/>
                    <a:pt x="25" y="65"/>
                  </a:cubicBezTo>
                  <a:cubicBezTo>
                    <a:pt x="16" y="79"/>
                    <a:pt x="8" y="95"/>
                    <a:pt x="4" y="113"/>
                  </a:cubicBezTo>
                  <a:cubicBezTo>
                    <a:pt x="4" y="113"/>
                    <a:pt x="4" y="113"/>
                    <a:pt x="4" y="113"/>
                  </a:cubicBezTo>
                  <a:cubicBezTo>
                    <a:pt x="1" y="122"/>
                    <a:pt x="0" y="13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7"/>
                    <a:pt x="0" y="157"/>
                    <a:pt x="0" y="157"/>
                  </a:cubicBezTo>
                  <a:cubicBezTo>
                    <a:pt x="0" y="157"/>
                    <a:pt x="0" y="157"/>
                    <a:pt x="0" y="157"/>
                  </a:cubicBezTo>
                  <a:cubicBezTo>
                    <a:pt x="3" y="204"/>
                    <a:pt x="27" y="245"/>
                    <a:pt x="64" y="270"/>
                  </a:cubicBezTo>
                  <a:cubicBezTo>
                    <a:pt x="48" y="246"/>
                    <a:pt x="38" y="218"/>
                    <a:pt x="38" y="187"/>
                  </a:cubicBezTo>
                  <a:cubicBezTo>
                    <a:pt x="38" y="105"/>
                    <a:pt x="104" y="39"/>
                    <a:pt x="186" y="39"/>
                  </a:cubicBezTo>
                  <a:cubicBezTo>
                    <a:pt x="217" y="39"/>
                    <a:pt x="246" y="48"/>
                    <a:pt x="269" y="65"/>
                  </a:cubicBezTo>
                  <a:cubicBezTo>
                    <a:pt x="244" y="28"/>
                    <a:pt x="203" y="3"/>
                    <a:pt x="156" y="0"/>
                  </a:cubicBezTo>
                  <a:cubicBezTo>
                    <a:pt x="156" y="0"/>
                    <a:pt x="156" y="0"/>
                    <a:pt x="156" y="0"/>
                  </a:cubicBezTo>
                  <a:cubicBezTo>
                    <a:pt x="156"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46" name="Freeform 55"/>
            <p:cNvSpPr/>
            <p:nvPr/>
          </p:nvSpPr>
          <p:spPr bwMode="auto">
            <a:xfrm>
              <a:off x="4905375" y="3159323"/>
              <a:ext cx="190500" cy="190500"/>
            </a:xfrm>
            <a:custGeom>
              <a:avLst/>
              <a:gdLst>
                <a:gd name="T0" fmla="*/ 39 w 39"/>
                <a:gd name="T1" fmla="*/ 0 h 39"/>
                <a:gd name="T2" fmla="*/ 39 w 39"/>
                <a:gd name="T3" fmla="*/ 0 h 39"/>
                <a:gd name="T4" fmla="*/ 0 w 39"/>
                <a:gd name="T5" fmla="*/ 39 h 39"/>
                <a:gd name="T6" fmla="*/ 0 w 39"/>
                <a:gd name="T7" fmla="*/ 39 h 39"/>
                <a:gd name="T8" fmla="*/ 0 w 39"/>
                <a:gd name="T9" fmla="*/ 39 h 39"/>
                <a:gd name="T10" fmla="*/ 0 w 39"/>
                <a:gd name="T11" fmla="*/ 39 h 39"/>
                <a:gd name="T12" fmla="*/ 0 w 39"/>
                <a:gd name="T13" fmla="*/ 39 h 39"/>
                <a:gd name="T14" fmla="*/ 0 w 39"/>
                <a:gd name="T15" fmla="*/ 39 h 39"/>
                <a:gd name="T16" fmla="*/ 39 w 39"/>
                <a:gd name="T17" fmla="*/ 0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9" y="0"/>
                  </a:moveTo>
                  <a:cubicBezTo>
                    <a:pt x="39" y="0"/>
                    <a:pt x="39" y="0"/>
                    <a:pt x="39" y="0"/>
                  </a:cubicBezTo>
                  <a:cubicBezTo>
                    <a:pt x="28" y="14"/>
                    <a:pt x="15" y="27"/>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15" y="27"/>
                    <a:pt x="28" y="14"/>
                    <a:pt x="39" y="0"/>
                  </a:cubicBezTo>
                  <a:cubicBezTo>
                    <a:pt x="39" y="0"/>
                    <a:pt x="39" y="0"/>
                    <a:pt x="39" y="0"/>
                  </a:cubicBezTo>
                  <a:cubicBezTo>
                    <a:pt x="39" y="0"/>
                    <a:pt x="39" y="0"/>
                    <a:pt x="39"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47" name="Freeform 56"/>
            <p:cNvSpPr/>
            <p:nvPr/>
          </p:nvSpPr>
          <p:spPr bwMode="auto">
            <a:xfrm>
              <a:off x="5222875" y="2797372"/>
              <a:ext cx="204788" cy="166688"/>
            </a:xfrm>
            <a:custGeom>
              <a:avLst/>
              <a:gdLst>
                <a:gd name="T0" fmla="*/ 42 w 42"/>
                <a:gd name="T1" fmla="*/ 0 h 34"/>
                <a:gd name="T2" fmla="*/ 13 w 42"/>
                <a:gd name="T3" fmla="*/ 4 h 34"/>
                <a:gd name="T4" fmla="*/ 0 w 42"/>
                <a:gd name="T5" fmla="*/ 34 h 34"/>
                <a:gd name="T6" fmla="*/ 34 w 42"/>
                <a:gd name="T7" fmla="*/ 26 h 34"/>
                <a:gd name="T8" fmla="*/ 42 w 42"/>
                <a:gd name="T9" fmla="*/ 0 h 34"/>
              </a:gdLst>
              <a:ahLst/>
              <a:cxnLst>
                <a:cxn ang="0">
                  <a:pos x="T0" y="T1"/>
                </a:cxn>
                <a:cxn ang="0">
                  <a:pos x="T2" y="T3"/>
                </a:cxn>
                <a:cxn ang="0">
                  <a:pos x="T4" y="T5"/>
                </a:cxn>
                <a:cxn ang="0">
                  <a:pos x="T6" y="T7"/>
                </a:cxn>
                <a:cxn ang="0">
                  <a:pos x="T8" y="T9"/>
                </a:cxn>
              </a:cxnLst>
              <a:rect l="0" t="0" r="r" b="b"/>
              <a:pathLst>
                <a:path w="42" h="34">
                  <a:moveTo>
                    <a:pt x="42" y="0"/>
                  </a:moveTo>
                  <a:cubicBezTo>
                    <a:pt x="32" y="0"/>
                    <a:pt x="23" y="2"/>
                    <a:pt x="13" y="4"/>
                  </a:cubicBezTo>
                  <a:cubicBezTo>
                    <a:pt x="10" y="14"/>
                    <a:pt x="5" y="24"/>
                    <a:pt x="0" y="34"/>
                  </a:cubicBezTo>
                  <a:cubicBezTo>
                    <a:pt x="11" y="30"/>
                    <a:pt x="22" y="27"/>
                    <a:pt x="34" y="26"/>
                  </a:cubicBezTo>
                  <a:cubicBezTo>
                    <a:pt x="37" y="17"/>
                    <a:pt x="39" y="9"/>
                    <a:pt x="42"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48" name="Freeform 57"/>
            <p:cNvSpPr/>
            <p:nvPr/>
          </p:nvSpPr>
          <p:spPr bwMode="auto">
            <a:xfrm>
              <a:off x="5095875" y="2924372"/>
              <a:ext cx="293688" cy="234951"/>
            </a:xfrm>
            <a:custGeom>
              <a:avLst/>
              <a:gdLst>
                <a:gd name="T0" fmla="*/ 60 w 60"/>
                <a:gd name="T1" fmla="*/ 0 h 48"/>
                <a:gd name="T2" fmla="*/ 26 w 60"/>
                <a:gd name="T3" fmla="*/ 8 h 48"/>
                <a:gd name="T4" fmla="*/ 0 w 60"/>
                <a:gd name="T5" fmla="*/ 48 h 48"/>
                <a:gd name="T6" fmla="*/ 48 w 60"/>
                <a:gd name="T7" fmla="*/ 27 h 48"/>
                <a:gd name="T8" fmla="*/ 60 w 60"/>
                <a:gd name="T9" fmla="*/ 0 h 48"/>
              </a:gdLst>
              <a:ahLst/>
              <a:cxnLst>
                <a:cxn ang="0">
                  <a:pos x="T0" y="T1"/>
                </a:cxn>
                <a:cxn ang="0">
                  <a:pos x="T2" y="T3"/>
                </a:cxn>
                <a:cxn ang="0">
                  <a:pos x="T4" y="T5"/>
                </a:cxn>
                <a:cxn ang="0">
                  <a:pos x="T6" y="T7"/>
                </a:cxn>
                <a:cxn ang="0">
                  <a:pos x="T8" y="T9"/>
                </a:cxn>
              </a:cxnLst>
              <a:rect l="0" t="0" r="r" b="b"/>
              <a:pathLst>
                <a:path w="60" h="48">
                  <a:moveTo>
                    <a:pt x="60" y="0"/>
                  </a:moveTo>
                  <a:cubicBezTo>
                    <a:pt x="48" y="1"/>
                    <a:pt x="37" y="4"/>
                    <a:pt x="26" y="8"/>
                  </a:cubicBezTo>
                  <a:cubicBezTo>
                    <a:pt x="19" y="22"/>
                    <a:pt x="10" y="35"/>
                    <a:pt x="0" y="48"/>
                  </a:cubicBezTo>
                  <a:cubicBezTo>
                    <a:pt x="14" y="38"/>
                    <a:pt x="31" y="31"/>
                    <a:pt x="48" y="27"/>
                  </a:cubicBezTo>
                  <a:cubicBezTo>
                    <a:pt x="52" y="18"/>
                    <a:pt x="56" y="9"/>
                    <a:pt x="60"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49" name="Freeform 58"/>
            <p:cNvSpPr/>
            <p:nvPr/>
          </p:nvSpPr>
          <p:spPr bwMode="auto">
            <a:xfrm>
              <a:off x="5095875" y="3056135"/>
              <a:ext cx="234951" cy="103188"/>
            </a:xfrm>
            <a:custGeom>
              <a:avLst/>
              <a:gdLst>
                <a:gd name="T0" fmla="*/ 48 w 48"/>
                <a:gd name="T1" fmla="*/ 0 h 21"/>
                <a:gd name="T2" fmla="*/ 0 w 48"/>
                <a:gd name="T3" fmla="*/ 21 h 21"/>
                <a:gd name="T4" fmla="*/ 0 w 48"/>
                <a:gd name="T5" fmla="*/ 21 h 21"/>
                <a:gd name="T6" fmla="*/ 48 w 48"/>
                <a:gd name="T7" fmla="*/ 0 h 21"/>
                <a:gd name="T8" fmla="*/ 48 w 48"/>
                <a:gd name="T9" fmla="*/ 0 h 21"/>
              </a:gdLst>
              <a:ahLst/>
              <a:cxnLst>
                <a:cxn ang="0">
                  <a:pos x="T0" y="T1"/>
                </a:cxn>
                <a:cxn ang="0">
                  <a:pos x="T2" y="T3"/>
                </a:cxn>
                <a:cxn ang="0">
                  <a:pos x="T4" y="T5"/>
                </a:cxn>
                <a:cxn ang="0">
                  <a:pos x="T6" y="T7"/>
                </a:cxn>
                <a:cxn ang="0">
                  <a:pos x="T8" y="T9"/>
                </a:cxn>
              </a:cxnLst>
              <a:rect l="0" t="0" r="r" b="b"/>
              <a:pathLst>
                <a:path w="48" h="21">
                  <a:moveTo>
                    <a:pt x="48" y="0"/>
                  </a:moveTo>
                  <a:cubicBezTo>
                    <a:pt x="31" y="4"/>
                    <a:pt x="14" y="11"/>
                    <a:pt x="0" y="21"/>
                  </a:cubicBezTo>
                  <a:cubicBezTo>
                    <a:pt x="0" y="21"/>
                    <a:pt x="0" y="21"/>
                    <a:pt x="0" y="21"/>
                  </a:cubicBezTo>
                  <a:cubicBezTo>
                    <a:pt x="14" y="11"/>
                    <a:pt x="31" y="4"/>
                    <a:pt x="48" y="0"/>
                  </a:cubicBezTo>
                  <a:cubicBezTo>
                    <a:pt x="48" y="0"/>
                    <a:pt x="48" y="0"/>
                    <a:pt x="48" y="0"/>
                  </a:cubicBezTo>
                </a:path>
              </a:pathLst>
            </a:custGeom>
            <a:solidFill>
              <a:srgbClr val="A9586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0" name="Freeform 59"/>
            <p:cNvSpPr/>
            <p:nvPr/>
          </p:nvSpPr>
          <p:spPr bwMode="auto">
            <a:xfrm>
              <a:off x="5095875" y="2818009"/>
              <a:ext cx="190500" cy="341314"/>
            </a:xfrm>
            <a:custGeom>
              <a:avLst/>
              <a:gdLst>
                <a:gd name="T0" fmla="*/ 39 w 39"/>
                <a:gd name="T1" fmla="*/ 0 h 70"/>
                <a:gd name="T2" fmla="*/ 39 w 39"/>
                <a:gd name="T3" fmla="*/ 0 h 70"/>
                <a:gd name="T4" fmla="*/ 0 w 39"/>
                <a:gd name="T5" fmla="*/ 70 h 70"/>
                <a:gd name="T6" fmla="*/ 0 w 39"/>
                <a:gd name="T7" fmla="*/ 70 h 70"/>
                <a:gd name="T8" fmla="*/ 0 w 39"/>
                <a:gd name="T9" fmla="*/ 70 h 70"/>
                <a:gd name="T10" fmla="*/ 26 w 39"/>
                <a:gd name="T11" fmla="*/ 30 h 70"/>
                <a:gd name="T12" fmla="*/ 39 w 39"/>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39" y="0"/>
                  </a:moveTo>
                  <a:cubicBezTo>
                    <a:pt x="39" y="0"/>
                    <a:pt x="39" y="0"/>
                    <a:pt x="39" y="0"/>
                  </a:cubicBezTo>
                  <a:cubicBezTo>
                    <a:pt x="30" y="26"/>
                    <a:pt x="17" y="49"/>
                    <a:pt x="0" y="70"/>
                  </a:cubicBezTo>
                  <a:cubicBezTo>
                    <a:pt x="0" y="70"/>
                    <a:pt x="0" y="70"/>
                    <a:pt x="0" y="70"/>
                  </a:cubicBezTo>
                  <a:cubicBezTo>
                    <a:pt x="0" y="70"/>
                    <a:pt x="0" y="70"/>
                    <a:pt x="0" y="70"/>
                  </a:cubicBezTo>
                  <a:cubicBezTo>
                    <a:pt x="10" y="57"/>
                    <a:pt x="19" y="44"/>
                    <a:pt x="26" y="30"/>
                  </a:cubicBezTo>
                  <a:cubicBezTo>
                    <a:pt x="31" y="20"/>
                    <a:pt x="36" y="10"/>
                    <a:pt x="39"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1" name="Freeform 60"/>
            <p:cNvSpPr/>
            <p:nvPr/>
          </p:nvSpPr>
          <p:spPr bwMode="auto">
            <a:xfrm>
              <a:off x="5095875" y="3056135"/>
              <a:ext cx="234951" cy="103188"/>
            </a:xfrm>
            <a:custGeom>
              <a:avLst/>
              <a:gdLst>
                <a:gd name="T0" fmla="*/ 48 w 48"/>
                <a:gd name="T1" fmla="*/ 0 h 21"/>
                <a:gd name="T2" fmla="*/ 0 w 48"/>
                <a:gd name="T3" fmla="*/ 21 h 21"/>
                <a:gd name="T4" fmla="*/ 0 w 48"/>
                <a:gd name="T5" fmla="*/ 21 h 21"/>
                <a:gd name="T6" fmla="*/ 48 w 48"/>
                <a:gd name="T7" fmla="*/ 0 h 21"/>
                <a:gd name="T8" fmla="*/ 48 w 48"/>
                <a:gd name="T9" fmla="*/ 0 h 21"/>
              </a:gdLst>
              <a:ahLst/>
              <a:cxnLst>
                <a:cxn ang="0">
                  <a:pos x="T0" y="T1"/>
                </a:cxn>
                <a:cxn ang="0">
                  <a:pos x="T2" y="T3"/>
                </a:cxn>
                <a:cxn ang="0">
                  <a:pos x="T4" y="T5"/>
                </a:cxn>
                <a:cxn ang="0">
                  <a:pos x="T6" y="T7"/>
                </a:cxn>
                <a:cxn ang="0">
                  <a:pos x="T8" y="T9"/>
                </a:cxn>
              </a:cxnLst>
              <a:rect l="0" t="0" r="r" b="b"/>
              <a:pathLst>
                <a:path w="48" h="21">
                  <a:moveTo>
                    <a:pt x="48" y="0"/>
                  </a:moveTo>
                  <a:cubicBezTo>
                    <a:pt x="31" y="4"/>
                    <a:pt x="14" y="11"/>
                    <a:pt x="0" y="21"/>
                  </a:cubicBezTo>
                  <a:cubicBezTo>
                    <a:pt x="0" y="21"/>
                    <a:pt x="0" y="21"/>
                    <a:pt x="0" y="21"/>
                  </a:cubicBezTo>
                  <a:cubicBezTo>
                    <a:pt x="14" y="11"/>
                    <a:pt x="31" y="4"/>
                    <a:pt x="48" y="0"/>
                  </a:cubicBezTo>
                  <a:cubicBezTo>
                    <a:pt x="48" y="0"/>
                    <a:pt x="48" y="0"/>
                    <a:pt x="48" y="0"/>
                  </a:cubicBezTo>
                </a:path>
              </a:pathLst>
            </a:custGeom>
            <a:solidFill>
              <a:srgbClr val="894D5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2" name="Oval 61"/>
            <p:cNvSpPr>
              <a:spLocks noChangeArrowheads="1"/>
            </p:cNvSpPr>
            <p:nvPr/>
          </p:nvSpPr>
          <p:spPr bwMode="auto">
            <a:xfrm>
              <a:off x="5095875" y="3159323"/>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3" name="Freeform 62"/>
            <p:cNvSpPr/>
            <p:nvPr/>
          </p:nvSpPr>
          <p:spPr bwMode="auto">
            <a:xfrm>
              <a:off x="4545011" y="3476823"/>
              <a:ext cx="166688" cy="200025"/>
            </a:xfrm>
            <a:custGeom>
              <a:avLst/>
              <a:gdLst>
                <a:gd name="T0" fmla="*/ 34 w 34"/>
                <a:gd name="T1" fmla="*/ 0 h 41"/>
                <a:gd name="T2" fmla="*/ 4 w 34"/>
                <a:gd name="T3" fmla="*/ 13 h 41"/>
                <a:gd name="T4" fmla="*/ 0 w 34"/>
                <a:gd name="T5" fmla="*/ 41 h 41"/>
                <a:gd name="T6" fmla="*/ 26 w 34"/>
                <a:gd name="T7" fmla="*/ 33 h 41"/>
                <a:gd name="T8" fmla="*/ 34 w 34"/>
                <a:gd name="T9" fmla="*/ 0 h 41"/>
              </a:gdLst>
              <a:ahLst/>
              <a:cxnLst>
                <a:cxn ang="0">
                  <a:pos x="T0" y="T1"/>
                </a:cxn>
                <a:cxn ang="0">
                  <a:pos x="T2" y="T3"/>
                </a:cxn>
                <a:cxn ang="0">
                  <a:pos x="T4" y="T5"/>
                </a:cxn>
                <a:cxn ang="0">
                  <a:pos x="T6" y="T7"/>
                </a:cxn>
                <a:cxn ang="0">
                  <a:pos x="T8" y="T9"/>
                </a:cxn>
              </a:cxnLst>
              <a:rect l="0" t="0" r="r" b="b"/>
              <a:pathLst>
                <a:path w="34" h="41">
                  <a:moveTo>
                    <a:pt x="34" y="0"/>
                  </a:moveTo>
                  <a:cubicBezTo>
                    <a:pt x="25" y="5"/>
                    <a:pt x="15" y="9"/>
                    <a:pt x="4" y="13"/>
                  </a:cubicBezTo>
                  <a:cubicBezTo>
                    <a:pt x="2" y="22"/>
                    <a:pt x="1" y="32"/>
                    <a:pt x="0" y="41"/>
                  </a:cubicBezTo>
                  <a:cubicBezTo>
                    <a:pt x="9" y="39"/>
                    <a:pt x="18" y="36"/>
                    <a:pt x="26" y="33"/>
                  </a:cubicBezTo>
                  <a:cubicBezTo>
                    <a:pt x="28" y="22"/>
                    <a:pt x="31" y="11"/>
                    <a:pt x="34"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4" name="Freeform 63"/>
            <p:cNvSpPr/>
            <p:nvPr/>
          </p:nvSpPr>
          <p:spPr bwMode="auto">
            <a:xfrm>
              <a:off x="4672011" y="3349823"/>
              <a:ext cx="233363" cy="287339"/>
            </a:xfrm>
            <a:custGeom>
              <a:avLst/>
              <a:gdLst>
                <a:gd name="T0" fmla="*/ 48 w 48"/>
                <a:gd name="T1" fmla="*/ 0 h 59"/>
                <a:gd name="T2" fmla="*/ 8 w 48"/>
                <a:gd name="T3" fmla="*/ 26 h 59"/>
                <a:gd name="T4" fmla="*/ 0 w 48"/>
                <a:gd name="T5" fmla="*/ 59 h 59"/>
                <a:gd name="T6" fmla="*/ 27 w 48"/>
                <a:gd name="T7" fmla="*/ 48 h 59"/>
                <a:gd name="T8" fmla="*/ 48 w 48"/>
                <a:gd name="T9" fmla="*/ 0 h 59"/>
              </a:gdLst>
              <a:ahLst/>
              <a:cxnLst>
                <a:cxn ang="0">
                  <a:pos x="T0" y="T1"/>
                </a:cxn>
                <a:cxn ang="0">
                  <a:pos x="T2" y="T3"/>
                </a:cxn>
                <a:cxn ang="0">
                  <a:pos x="T4" y="T5"/>
                </a:cxn>
                <a:cxn ang="0">
                  <a:pos x="T6" y="T7"/>
                </a:cxn>
                <a:cxn ang="0">
                  <a:pos x="T8" y="T9"/>
                </a:cxn>
              </a:cxnLst>
              <a:rect l="0" t="0" r="r" b="b"/>
              <a:pathLst>
                <a:path w="48" h="59">
                  <a:moveTo>
                    <a:pt x="48" y="0"/>
                  </a:moveTo>
                  <a:cubicBezTo>
                    <a:pt x="36" y="10"/>
                    <a:pt x="22" y="18"/>
                    <a:pt x="8" y="26"/>
                  </a:cubicBezTo>
                  <a:cubicBezTo>
                    <a:pt x="5" y="37"/>
                    <a:pt x="2" y="48"/>
                    <a:pt x="0" y="59"/>
                  </a:cubicBezTo>
                  <a:cubicBezTo>
                    <a:pt x="9" y="56"/>
                    <a:pt x="18" y="52"/>
                    <a:pt x="27" y="48"/>
                  </a:cubicBezTo>
                  <a:cubicBezTo>
                    <a:pt x="31" y="30"/>
                    <a:pt x="38" y="14"/>
                    <a:pt x="48"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5" name="Freeform 64"/>
            <p:cNvSpPr/>
            <p:nvPr/>
          </p:nvSpPr>
          <p:spPr bwMode="auto">
            <a:xfrm>
              <a:off x="4803775" y="3349823"/>
              <a:ext cx="101600" cy="233363"/>
            </a:xfrm>
            <a:custGeom>
              <a:avLst/>
              <a:gdLst>
                <a:gd name="T0" fmla="*/ 21 w 21"/>
                <a:gd name="T1" fmla="*/ 0 h 48"/>
                <a:gd name="T2" fmla="*/ 21 w 21"/>
                <a:gd name="T3" fmla="*/ 0 h 48"/>
                <a:gd name="T4" fmla="*/ 0 w 21"/>
                <a:gd name="T5" fmla="*/ 48 h 48"/>
                <a:gd name="T6" fmla="*/ 0 w 21"/>
                <a:gd name="T7" fmla="*/ 48 h 48"/>
                <a:gd name="T8" fmla="*/ 21 w 21"/>
                <a:gd name="T9" fmla="*/ 0 h 48"/>
              </a:gdLst>
              <a:ahLst/>
              <a:cxnLst>
                <a:cxn ang="0">
                  <a:pos x="T0" y="T1"/>
                </a:cxn>
                <a:cxn ang="0">
                  <a:pos x="T2" y="T3"/>
                </a:cxn>
                <a:cxn ang="0">
                  <a:pos x="T4" y="T5"/>
                </a:cxn>
                <a:cxn ang="0">
                  <a:pos x="T6" y="T7"/>
                </a:cxn>
                <a:cxn ang="0">
                  <a:pos x="T8" y="T9"/>
                </a:cxn>
              </a:cxnLst>
              <a:rect l="0" t="0" r="r" b="b"/>
              <a:pathLst>
                <a:path w="21" h="48">
                  <a:moveTo>
                    <a:pt x="21" y="0"/>
                  </a:moveTo>
                  <a:cubicBezTo>
                    <a:pt x="21" y="0"/>
                    <a:pt x="21" y="0"/>
                    <a:pt x="21" y="0"/>
                  </a:cubicBezTo>
                  <a:cubicBezTo>
                    <a:pt x="11" y="14"/>
                    <a:pt x="4" y="30"/>
                    <a:pt x="0" y="48"/>
                  </a:cubicBezTo>
                  <a:cubicBezTo>
                    <a:pt x="0" y="48"/>
                    <a:pt x="0" y="48"/>
                    <a:pt x="0" y="48"/>
                  </a:cubicBezTo>
                  <a:cubicBezTo>
                    <a:pt x="4" y="30"/>
                    <a:pt x="11" y="14"/>
                    <a:pt x="21" y="0"/>
                  </a:cubicBezTo>
                </a:path>
              </a:pathLst>
            </a:custGeom>
            <a:solidFill>
              <a:srgbClr val="A9586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6" name="Freeform 65"/>
            <p:cNvSpPr/>
            <p:nvPr/>
          </p:nvSpPr>
          <p:spPr bwMode="auto">
            <a:xfrm>
              <a:off x="4564061" y="3349823"/>
              <a:ext cx="341313" cy="190500"/>
            </a:xfrm>
            <a:custGeom>
              <a:avLst/>
              <a:gdLst>
                <a:gd name="T0" fmla="*/ 70 w 70"/>
                <a:gd name="T1" fmla="*/ 0 h 39"/>
                <a:gd name="T2" fmla="*/ 0 w 70"/>
                <a:gd name="T3" fmla="*/ 39 h 39"/>
                <a:gd name="T4" fmla="*/ 0 w 70"/>
                <a:gd name="T5" fmla="*/ 39 h 39"/>
                <a:gd name="T6" fmla="*/ 30 w 70"/>
                <a:gd name="T7" fmla="*/ 26 h 39"/>
                <a:gd name="T8" fmla="*/ 70 w 70"/>
                <a:gd name="T9" fmla="*/ 0 h 39"/>
                <a:gd name="T10" fmla="*/ 70 w 70"/>
                <a:gd name="T11" fmla="*/ 0 h 39"/>
                <a:gd name="T12" fmla="*/ 70 w 7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70" h="39">
                  <a:moveTo>
                    <a:pt x="70" y="0"/>
                  </a:moveTo>
                  <a:cubicBezTo>
                    <a:pt x="49" y="16"/>
                    <a:pt x="26" y="30"/>
                    <a:pt x="0" y="39"/>
                  </a:cubicBezTo>
                  <a:cubicBezTo>
                    <a:pt x="0" y="39"/>
                    <a:pt x="0" y="39"/>
                    <a:pt x="0" y="39"/>
                  </a:cubicBezTo>
                  <a:cubicBezTo>
                    <a:pt x="11" y="35"/>
                    <a:pt x="21" y="31"/>
                    <a:pt x="30" y="26"/>
                  </a:cubicBezTo>
                  <a:cubicBezTo>
                    <a:pt x="44" y="18"/>
                    <a:pt x="58" y="10"/>
                    <a:pt x="70" y="0"/>
                  </a:cubicBezTo>
                  <a:cubicBezTo>
                    <a:pt x="70" y="0"/>
                    <a:pt x="70" y="0"/>
                    <a:pt x="70" y="0"/>
                  </a:cubicBezTo>
                  <a:cubicBezTo>
                    <a:pt x="70" y="0"/>
                    <a:pt x="70" y="0"/>
                    <a:pt x="70"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7" name="Freeform 66"/>
            <p:cNvSpPr/>
            <p:nvPr/>
          </p:nvSpPr>
          <p:spPr bwMode="auto">
            <a:xfrm>
              <a:off x="4803775" y="3349823"/>
              <a:ext cx="101600" cy="233363"/>
            </a:xfrm>
            <a:custGeom>
              <a:avLst/>
              <a:gdLst>
                <a:gd name="T0" fmla="*/ 21 w 21"/>
                <a:gd name="T1" fmla="*/ 0 h 48"/>
                <a:gd name="T2" fmla="*/ 21 w 21"/>
                <a:gd name="T3" fmla="*/ 0 h 48"/>
                <a:gd name="T4" fmla="*/ 0 w 21"/>
                <a:gd name="T5" fmla="*/ 48 h 48"/>
                <a:gd name="T6" fmla="*/ 0 w 21"/>
                <a:gd name="T7" fmla="*/ 48 h 48"/>
                <a:gd name="T8" fmla="*/ 21 w 21"/>
                <a:gd name="T9" fmla="*/ 0 h 48"/>
              </a:gdLst>
              <a:ahLst/>
              <a:cxnLst>
                <a:cxn ang="0">
                  <a:pos x="T0" y="T1"/>
                </a:cxn>
                <a:cxn ang="0">
                  <a:pos x="T2" y="T3"/>
                </a:cxn>
                <a:cxn ang="0">
                  <a:pos x="T4" y="T5"/>
                </a:cxn>
                <a:cxn ang="0">
                  <a:pos x="T6" y="T7"/>
                </a:cxn>
                <a:cxn ang="0">
                  <a:pos x="T8" y="T9"/>
                </a:cxn>
              </a:cxnLst>
              <a:rect l="0" t="0" r="r" b="b"/>
              <a:pathLst>
                <a:path w="21" h="48">
                  <a:moveTo>
                    <a:pt x="21" y="0"/>
                  </a:moveTo>
                  <a:cubicBezTo>
                    <a:pt x="21" y="0"/>
                    <a:pt x="21" y="0"/>
                    <a:pt x="21" y="0"/>
                  </a:cubicBezTo>
                  <a:cubicBezTo>
                    <a:pt x="11" y="14"/>
                    <a:pt x="4" y="30"/>
                    <a:pt x="0" y="48"/>
                  </a:cubicBezTo>
                  <a:cubicBezTo>
                    <a:pt x="0" y="48"/>
                    <a:pt x="0" y="48"/>
                    <a:pt x="0" y="48"/>
                  </a:cubicBezTo>
                  <a:cubicBezTo>
                    <a:pt x="4" y="30"/>
                    <a:pt x="12" y="14"/>
                    <a:pt x="21" y="0"/>
                  </a:cubicBezTo>
                </a:path>
              </a:pathLst>
            </a:custGeom>
            <a:solidFill>
              <a:srgbClr val="894D5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8" name="Oval 67"/>
            <p:cNvSpPr>
              <a:spLocks noChangeArrowheads="1"/>
            </p:cNvSpPr>
            <p:nvPr/>
          </p:nvSpPr>
          <p:spPr bwMode="auto">
            <a:xfrm>
              <a:off x="4905375" y="3349823"/>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9" name="Freeform 68"/>
            <p:cNvSpPr>
              <a:spLocks noEditPoints="1"/>
            </p:cNvSpPr>
            <p:nvPr/>
          </p:nvSpPr>
          <p:spPr bwMode="auto">
            <a:xfrm>
              <a:off x="6427786" y="4076898"/>
              <a:ext cx="122239" cy="14288"/>
            </a:xfrm>
            <a:custGeom>
              <a:avLst/>
              <a:gdLst>
                <a:gd name="T0" fmla="*/ 0 w 25"/>
                <a:gd name="T1" fmla="*/ 3 h 3"/>
                <a:gd name="T2" fmla="*/ 0 w 25"/>
                <a:gd name="T3" fmla="*/ 3 h 3"/>
                <a:gd name="T4" fmla="*/ 0 w 25"/>
                <a:gd name="T5" fmla="*/ 3 h 3"/>
                <a:gd name="T6" fmla="*/ 0 w 25"/>
                <a:gd name="T7" fmla="*/ 3 h 3"/>
                <a:gd name="T8" fmla="*/ 0 w 25"/>
                <a:gd name="T9" fmla="*/ 3 h 3"/>
                <a:gd name="T10" fmla="*/ 0 w 25"/>
                <a:gd name="T11" fmla="*/ 3 h 3"/>
                <a:gd name="T12" fmla="*/ 1 w 25"/>
                <a:gd name="T13" fmla="*/ 3 h 3"/>
                <a:gd name="T14" fmla="*/ 0 w 25"/>
                <a:gd name="T15" fmla="*/ 3 h 3"/>
                <a:gd name="T16" fmla="*/ 1 w 25"/>
                <a:gd name="T17" fmla="*/ 3 h 3"/>
                <a:gd name="T18" fmla="*/ 25 w 25"/>
                <a:gd name="T19" fmla="*/ 0 h 3"/>
                <a:gd name="T20" fmla="*/ 1 w 25"/>
                <a:gd name="T21" fmla="*/ 3 h 3"/>
                <a:gd name="T22" fmla="*/ 25 w 25"/>
                <a:gd name="T23" fmla="*/ 0 h 3"/>
                <a:gd name="T24" fmla="*/ 25 w 25"/>
                <a:gd name="T2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1" y="3"/>
                  </a:moveTo>
                  <a:cubicBezTo>
                    <a:pt x="1" y="3"/>
                    <a:pt x="0" y="3"/>
                    <a:pt x="0" y="3"/>
                  </a:cubicBezTo>
                  <a:cubicBezTo>
                    <a:pt x="0" y="3"/>
                    <a:pt x="1" y="3"/>
                    <a:pt x="1" y="3"/>
                  </a:cubicBezTo>
                  <a:moveTo>
                    <a:pt x="25" y="0"/>
                  </a:moveTo>
                  <a:cubicBezTo>
                    <a:pt x="17" y="0"/>
                    <a:pt x="9" y="1"/>
                    <a:pt x="1" y="3"/>
                  </a:cubicBezTo>
                  <a:cubicBezTo>
                    <a:pt x="9" y="1"/>
                    <a:pt x="17" y="0"/>
                    <a:pt x="25" y="0"/>
                  </a:cubicBezTo>
                  <a:cubicBezTo>
                    <a:pt x="25" y="0"/>
                    <a:pt x="25" y="0"/>
                    <a:pt x="25" y="0"/>
                  </a:cubicBezTo>
                </a:path>
              </a:pathLst>
            </a:cu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0" name="Freeform 69"/>
            <p:cNvSpPr>
              <a:spLocks noEditPoints="1"/>
            </p:cNvSpPr>
            <p:nvPr/>
          </p:nvSpPr>
          <p:spPr bwMode="auto">
            <a:xfrm>
              <a:off x="5822949" y="4076898"/>
              <a:ext cx="727074" cy="727075"/>
            </a:xfrm>
            <a:custGeom>
              <a:avLst/>
              <a:gdLst>
                <a:gd name="T0" fmla="*/ 30 w 149"/>
                <a:gd name="T1" fmla="*/ 106 h 149"/>
                <a:gd name="T2" fmla="*/ 5 w 149"/>
                <a:gd name="T3" fmla="*/ 118 h 149"/>
                <a:gd name="T4" fmla="*/ 0 w 149"/>
                <a:gd name="T5" fmla="*/ 149 h 149"/>
                <a:gd name="T6" fmla="*/ 21 w 149"/>
                <a:gd name="T7" fmla="*/ 143 h 149"/>
                <a:gd name="T8" fmla="*/ 30 w 149"/>
                <a:gd name="T9" fmla="*/ 106 h 149"/>
                <a:gd name="T10" fmla="*/ 149 w 149"/>
                <a:gd name="T11" fmla="*/ 0 h 149"/>
                <a:gd name="T12" fmla="*/ 125 w 149"/>
                <a:gd name="T13" fmla="*/ 3 h 149"/>
                <a:gd name="T14" fmla="*/ 125 w 149"/>
                <a:gd name="T15" fmla="*/ 3 h 149"/>
                <a:gd name="T16" fmla="*/ 124 w 149"/>
                <a:gd name="T17" fmla="*/ 3 h 149"/>
                <a:gd name="T18" fmla="*/ 124 w 149"/>
                <a:gd name="T19" fmla="*/ 3 h 149"/>
                <a:gd name="T20" fmla="*/ 124 w 149"/>
                <a:gd name="T21" fmla="*/ 3 h 149"/>
                <a:gd name="T22" fmla="*/ 124 w 149"/>
                <a:gd name="T23" fmla="*/ 3 h 149"/>
                <a:gd name="T24" fmla="*/ 124 w 149"/>
                <a:gd name="T25" fmla="*/ 3 h 149"/>
                <a:gd name="T26" fmla="*/ 118 w 149"/>
                <a:gd name="T27" fmla="*/ 5 h 149"/>
                <a:gd name="T28" fmla="*/ 107 w 149"/>
                <a:gd name="T29" fmla="*/ 29 h 149"/>
                <a:gd name="T30" fmla="*/ 143 w 149"/>
                <a:gd name="T31" fmla="*/ 20 h 149"/>
                <a:gd name="T32" fmla="*/ 149 w 149"/>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149">
                  <a:moveTo>
                    <a:pt x="30" y="106"/>
                  </a:moveTo>
                  <a:cubicBezTo>
                    <a:pt x="22" y="111"/>
                    <a:pt x="13" y="115"/>
                    <a:pt x="5" y="118"/>
                  </a:cubicBezTo>
                  <a:cubicBezTo>
                    <a:pt x="2" y="128"/>
                    <a:pt x="1" y="138"/>
                    <a:pt x="0" y="149"/>
                  </a:cubicBezTo>
                  <a:cubicBezTo>
                    <a:pt x="7" y="147"/>
                    <a:pt x="14" y="145"/>
                    <a:pt x="21" y="143"/>
                  </a:cubicBezTo>
                  <a:cubicBezTo>
                    <a:pt x="22" y="130"/>
                    <a:pt x="25" y="118"/>
                    <a:pt x="30" y="106"/>
                  </a:cubicBezTo>
                  <a:moveTo>
                    <a:pt x="149" y="0"/>
                  </a:moveTo>
                  <a:cubicBezTo>
                    <a:pt x="141" y="0"/>
                    <a:pt x="133" y="1"/>
                    <a:pt x="125" y="3"/>
                  </a:cubicBezTo>
                  <a:cubicBezTo>
                    <a:pt x="125" y="3"/>
                    <a:pt x="125" y="3"/>
                    <a:pt x="125" y="3"/>
                  </a:cubicBezTo>
                  <a:cubicBezTo>
                    <a:pt x="125" y="3"/>
                    <a:pt x="124" y="3"/>
                    <a:pt x="124" y="3"/>
                  </a:cubicBezTo>
                  <a:cubicBezTo>
                    <a:pt x="124" y="3"/>
                    <a:pt x="124" y="3"/>
                    <a:pt x="124" y="3"/>
                  </a:cubicBezTo>
                  <a:cubicBezTo>
                    <a:pt x="124" y="3"/>
                    <a:pt x="124" y="3"/>
                    <a:pt x="124" y="3"/>
                  </a:cubicBezTo>
                  <a:cubicBezTo>
                    <a:pt x="124" y="3"/>
                    <a:pt x="124" y="3"/>
                    <a:pt x="124" y="3"/>
                  </a:cubicBezTo>
                  <a:cubicBezTo>
                    <a:pt x="124" y="3"/>
                    <a:pt x="124" y="3"/>
                    <a:pt x="124" y="3"/>
                  </a:cubicBezTo>
                  <a:cubicBezTo>
                    <a:pt x="122" y="4"/>
                    <a:pt x="120" y="4"/>
                    <a:pt x="118" y="5"/>
                  </a:cubicBezTo>
                  <a:cubicBezTo>
                    <a:pt x="115" y="13"/>
                    <a:pt x="111" y="21"/>
                    <a:pt x="107" y="29"/>
                  </a:cubicBezTo>
                  <a:cubicBezTo>
                    <a:pt x="118" y="25"/>
                    <a:pt x="131" y="22"/>
                    <a:pt x="143" y="20"/>
                  </a:cubicBezTo>
                  <a:cubicBezTo>
                    <a:pt x="146" y="14"/>
                    <a:pt x="148" y="7"/>
                    <a:pt x="149"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1" name="Freeform 70"/>
            <p:cNvSpPr/>
            <p:nvPr/>
          </p:nvSpPr>
          <p:spPr bwMode="auto">
            <a:xfrm>
              <a:off x="5926136" y="4173735"/>
              <a:ext cx="595313" cy="600075"/>
            </a:xfrm>
            <a:custGeom>
              <a:avLst/>
              <a:gdLst>
                <a:gd name="T0" fmla="*/ 122 w 122"/>
                <a:gd name="T1" fmla="*/ 0 h 123"/>
                <a:gd name="T2" fmla="*/ 86 w 122"/>
                <a:gd name="T3" fmla="*/ 9 h 123"/>
                <a:gd name="T4" fmla="*/ 9 w 122"/>
                <a:gd name="T5" fmla="*/ 86 h 123"/>
                <a:gd name="T6" fmla="*/ 0 w 122"/>
                <a:gd name="T7" fmla="*/ 123 h 123"/>
                <a:gd name="T8" fmla="*/ 20 w 122"/>
                <a:gd name="T9" fmla="*/ 115 h 123"/>
                <a:gd name="T10" fmla="*/ 114 w 122"/>
                <a:gd name="T11" fmla="*/ 21 h 123"/>
                <a:gd name="T12" fmla="*/ 122 w 122"/>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122" h="123">
                  <a:moveTo>
                    <a:pt x="122" y="0"/>
                  </a:moveTo>
                  <a:cubicBezTo>
                    <a:pt x="110" y="2"/>
                    <a:pt x="97" y="5"/>
                    <a:pt x="86" y="9"/>
                  </a:cubicBezTo>
                  <a:cubicBezTo>
                    <a:pt x="68" y="42"/>
                    <a:pt x="41" y="69"/>
                    <a:pt x="9" y="86"/>
                  </a:cubicBezTo>
                  <a:cubicBezTo>
                    <a:pt x="4" y="98"/>
                    <a:pt x="1" y="110"/>
                    <a:pt x="0" y="123"/>
                  </a:cubicBezTo>
                  <a:cubicBezTo>
                    <a:pt x="7" y="121"/>
                    <a:pt x="14" y="118"/>
                    <a:pt x="20" y="115"/>
                  </a:cubicBezTo>
                  <a:cubicBezTo>
                    <a:pt x="30" y="67"/>
                    <a:pt x="67" y="30"/>
                    <a:pt x="114" y="21"/>
                  </a:cubicBezTo>
                  <a:cubicBezTo>
                    <a:pt x="117" y="14"/>
                    <a:pt x="120" y="8"/>
                    <a:pt x="122"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2" name="Freeform 71"/>
            <p:cNvSpPr/>
            <p:nvPr/>
          </p:nvSpPr>
          <p:spPr bwMode="auto">
            <a:xfrm>
              <a:off x="5848349" y="4100710"/>
              <a:ext cx="550863" cy="550863"/>
            </a:xfrm>
            <a:custGeom>
              <a:avLst/>
              <a:gdLst>
                <a:gd name="T0" fmla="*/ 113 w 113"/>
                <a:gd name="T1" fmla="*/ 0 h 113"/>
                <a:gd name="T2" fmla="*/ 113 w 113"/>
                <a:gd name="T3" fmla="*/ 0 h 113"/>
                <a:gd name="T4" fmla="*/ 0 w 113"/>
                <a:gd name="T5" fmla="*/ 113 h 113"/>
                <a:gd name="T6" fmla="*/ 0 w 113"/>
                <a:gd name="T7" fmla="*/ 113 h 113"/>
                <a:gd name="T8" fmla="*/ 25 w 113"/>
                <a:gd name="T9" fmla="*/ 101 h 113"/>
                <a:gd name="T10" fmla="*/ 102 w 113"/>
                <a:gd name="T11" fmla="*/ 24 h 113"/>
                <a:gd name="T12" fmla="*/ 113 w 113"/>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13" h="113">
                  <a:moveTo>
                    <a:pt x="113" y="0"/>
                  </a:moveTo>
                  <a:cubicBezTo>
                    <a:pt x="113" y="0"/>
                    <a:pt x="113" y="0"/>
                    <a:pt x="113" y="0"/>
                  </a:cubicBezTo>
                  <a:cubicBezTo>
                    <a:pt x="93" y="52"/>
                    <a:pt x="52" y="93"/>
                    <a:pt x="0" y="113"/>
                  </a:cubicBezTo>
                  <a:cubicBezTo>
                    <a:pt x="0" y="113"/>
                    <a:pt x="0" y="113"/>
                    <a:pt x="0" y="113"/>
                  </a:cubicBezTo>
                  <a:cubicBezTo>
                    <a:pt x="8" y="110"/>
                    <a:pt x="17" y="106"/>
                    <a:pt x="25" y="101"/>
                  </a:cubicBezTo>
                  <a:cubicBezTo>
                    <a:pt x="57" y="84"/>
                    <a:pt x="84" y="57"/>
                    <a:pt x="102" y="24"/>
                  </a:cubicBezTo>
                  <a:cubicBezTo>
                    <a:pt x="106" y="16"/>
                    <a:pt x="110" y="8"/>
                    <a:pt x="113"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3" name="Freeform 72"/>
            <p:cNvSpPr/>
            <p:nvPr/>
          </p:nvSpPr>
          <p:spPr bwMode="auto">
            <a:xfrm>
              <a:off x="6022974" y="4276924"/>
              <a:ext cx="458788" cy="458788"/>
            </a:xfrm>
            <a:custGeom>
              <a:avLst/>
              <a:gdLst>
                <a:gd name="T0" fmla="*/ 94 w 94"/>
                <a:gd name="T1" fmla="*/ 0 h 94"/>
                <a:gd name="T2" fmla="*/ 0 w 94"/>
                <a:gd name="T3" fmla="*/ 94 h 94"/>
                <a:gd name="T4" fmla="*/ 0 w 94"/>
                <a:gd name="T5" fmla="*/ 94 h 94"/>
                <a:gd name="T6" fmla="*/ 94 w 94"/>
                <a:gd name="T7" fmla="*/ 0 h 94"/>
                <a:gd name="T8" fmla="*/ 94 w 94"/>
                <a:gd name="T9" fmla="*/ 0 h 94"/>
              </a:gdLst>
              <a:ahLst/>
              <a:cxnLst>
                <a:cxn ang="0">
                  <a:pos x="T0" y="T1"/>
                </a:cxn>
                <a:cxn ang="0">
                  <a:pos x="T2" y="T3"/>
                </a:cxn>
                <a:cxn ang="0">
                  <a:pos x="T4" y="T5"/>
                </a:cxn>
                <a:cxn ang="0">
                  <a:pos x="T6" y="T7"/>
                </a:cxn>
                <a:cxn ang="0">
                  <a:pos x="T8" y="T9"/>
                </a:cxn>
              </a:cxnLst>
              <a:rect l="0" t="0" r="r" b="b"/>
              <a:pathLst>
                <a:path w="94" h="94">
                  <a:moveTo>
                    <a:pt x="94" y="0"/>
                  </a:moveTo>
                  <a:cubicBezTo>
                    <a:pt x="47" y="9"/>
                    <a:pt x="10" y="46"/>
                    <a:pt x="0" y="94"/>
                  </a:cubicBezTo>
                  <a:cubicBezTo>
                    <a:pt x="0" y="94"/>
                    <a:pt x="0" y="94"/>
                    <a:pt x="0" y="94"/>
                  </a:cubicBezTo>
                  <a:cubicBezTo>
                    <a:pt x="10" y="46"/>
                    <a:pt x="47" y="9"/>
                    <a:pt x="94" y="0"/>
                  </a:cubicBezTo>
                  <a:cubicBezTo>
                    <a:pt x="94" y="0"/>
                    <a:pt x="94" y="0"/>
                    <a:pt x="94" y="0"/>
                  </a:cubicBezTo>
                </a:path>
              </a:pathLst>
            </a:custGeom>
            <a:solidFill>
              <a:srgbClr val="2D383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4" name="Freeform 73"/>
            <p:cNvSpPr/>
            <p:nvPr/>
          </p:nvSpPr>
          <p:spPr bwMode="auto">
            <a:xfrm>
              <a:off x="7272335" y="5096073"/>
              <a:ext cx="161925" cy="112713"/>
            </a:xfrm>
            <a:custGeom>
              <a:avLst/>
              <a:gdLst>
                <a:gd name="T0" fmla="*/ 33 w 33"/>
                <a:gd name="T1" fmla="*/ 0 h 23"/>
                <a:gd name="T2" fmla="*/ 8 w 33"/>
                <a:gd name="T3" fmla="*/ 3 h 23"/>
                <a:gd name="T4" fmla="*/ 0 w 33"/>
                <a:gd name="T5" fmla="*/ 23 h 23"/>
                <a:gd name="T6" fmla="*/ 28 w 33"/>
                <a:gd name="T7" fmla="*/ 16 h 23"/>
                <a:gd name="T8" fmla="*/ 33 w 33"/>
                <a:gd name="T9" fmla="*/ 0 h 23"/>
              </a:gdLst>
              <a:ahLst/>
              <a:cxnLst>
                <a:cxn ang="0">
                  <a:pos x="T0" y="T1"/>
                </a:cxn>
                <a:cxn ang="0">
                  <a:pos x="T2" y="T3"/>
                </a:cxn>
                <a:cxn ang="0">
                  <a:pos x="T4" y="T5"/>
                </a:cxn>
                <a:cxn ang="0">
                  <a:pos x="T6" y="T7"/>
                </a:cxn>
                <a:cxn ang="0">
                  <a:pos x="T8" y="T9"/>
                </a:cxn>
              </a:cxnLst>
              <a:rect l="0" t="0" r="r" b="b"/>
              <a:pathLst>
                <a:path w="33" h="23">
                  <a:moveTo>
                    <a:pt x="33" y="0"/>
                  </a:moveTo>
                  <a:cubicBezTo>
                    <a:pt x="24" y="0"/>
                    <a:pt x="16" y="1"/>
                    <a:pt x="8" y="3"/>
                  </a:cubicBezTo>
                  <a:cubicBezTo>
                    <a:pt x="6" y="10"/>
                    <a:pt x="3" y="16"/>
                    <a:pt x="0" y="23"/>
                  </a:cubicBezTo>
                  <a:cubicBezTo>
                    <a:pt x="9" y="19"/>
                    <a:pt x="18" y="17"/>
                    <a:pt x="28" y="16"/>
                  </a:cubicBezTo>
                  <a:cubicBezTo>
                    <a:pt x="30" y="11"/>
                    <a:pt x="31" y="5"/>
                    <a:pt x="33"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5" name="Freeform 74"/>
            <p:cNvSpPr/>
            <p:nvPr/>
          </p:nvSpPr>
          <p:spPr bwMode="auto">
            <a:xfrm>
              <a:off x="7175498" y="5173861"/>
              <a:ext cx="233363" cy="171451"/>
            </a:xfrm>
            <a:custGeom>
              <a:avLst/>
              <a:gdLst>
                <a:gd name="T0" fmla="*/ 48 w 48"/>
                <a:gd name="T1" fmla="*/ 0 h 35"/>
                <a:gd name="T2" fmla="*/ 20 w 48"/>
                <a:gd name="T3" fmla="*/ 7 h 35"/>
                <a:gd name="T4" fmla="*/ 0 w 48"/>
                <a:gd name="T5" fmla="*/ 35 h 35"/>
                <a:gd name="T6" fmla="*/ 42 w 48"/>
                <a:gd name="T7" fmla="*/ 17 h 35"/>
                <a:gd name="T8" fmla="*/ 48 w 48"/>
                <a:gd name="T9" fmla="*/ 0 h 35"/>
              </a:gdLst>
              <a:ahLst/>
              <a:cxnLst>
                <a:cxn ang="0">
                  <a:pos x="T0" y="T1"/>
                </a:cxn>
                <a:cxn ang="0">
                  <a:pos x="T2" y="T3"/>
                </a:cxn>
                <a:cxn ang="0">
                  <a:pos x="T4" y="T5"/>
                </a:cxn>
                <a:cxn ang="0">
                  <a:pos x="T6" y="T7"/>
                </a:cxn>
                <a:cxn ang="0">
                  <a:pos x="T8" y="T9"/>
                </a:cxn>
              </a:cxnLst>
              <a:rect l="0" t="0" r="r" b="b"/>
              <a:pathLst>
                <a:path w="48" h="35">
                  <a:moveTo>
                    <a:pt x="48" y="0"/>
                  </a:moveTo>
                  <a:cubicBezTo>
                    <a:pt x="38" y="1"/>
                    <a:pt x="29" y="3"/>
                    <a:pt x="20" y="7"/>
                  </a:cubicBezTo>
                  <a:cubicBezTo>
                    <a:pt x="14" y="17"/>
                    <a:pt x="8" y="26"/>
                    <a:pt x="0" y="35"/>
                  </a:cubicBezTo>
                  <a:cubicBezTo>
                    <a:pt x="12" y="26"/>
                    <a:pt x="26" y="19"/>
                    <a:pt x="42" y="17"/>
                  </a:cubicBezTo>
                  <a:cubicBezTo>
                    <a:pt x="44" y="11"/>
                    <a:pt x="46" y="6"/>
                    <a:pt x="48"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6" name="Freeform 75"/>
            <p:cNvSpPr/>
            <p:nvPr/>
          </p:nvSpPr>
          <p:spPr bwMode="auto">
            <a:xfrm>
              <a:off x="7175498" y="5257999"/>
              <a:ext cx="204788" cy="87313"/>
            </a:xfrm>
            <a:custGeom>
              <a:avLst/>
              <a:gdLst>
                <a:gd name="T0" fmla="*/ 42 w 42"/>
                <a:gd name="T1" fmla="*/ 0 h 18"/>
                <a:gd name="T2" fmla="*/ 0 w 42"/>
                <a:gd name="T3" fmla="*/ 18 h 18"/>
                <a:gd name="T4" fmla="*/ 0 w 42"/>
                <a:gd name="T5" fmla="*/ 18 h 18"/>
                <a:gd name="T6" fmla="*/ 42 w 42"/>
                <a:gd name="T7" fmla="*/ 0 h 18"/>
                <a:gd name="T8" fmla="*/ 42 w 42"/>
                <a:gd name="T9" fmla="*/ 0 h 18"/>
              </a:gdLst>
              <a:ahLst/>
              <a:cxnLst>
                <a:cxn ang="0">
                  <a:pos x="T0" y="T1"/>
                </a:cxn>
                <a:cxn ang="0">
                  <a:pos x="T2" y="T3"/>
                </a:cxn>
                <a:cxn ang="0">
                  <a:pos x="T4" y="T5"/>
                </a:cxn>
                <a:cxn ang="0">
                  <a:pos x="T6" y="T7"/>
                </a:cxn>
                <a:cxn ang="0">
                  <a:pos x="T8" y="T9"/>
                </a:cxn>
              </a:cxnLst>
              <a:rect l="0" t="0" r="r" b="b"/>
              <a:pathLst>
                <a:path w="42" h="18">
                  <a:moveTo>
                    <a:pt x="42" y="0"/>
                  </a:moveTo>
                  <a:cubicBezTo>
                    <a:pt x="26" y="2"/>
                    <a:pt x="12" y="9"/>
                    <a:pt x="0" y="18"/>
                  </a:cubicBezTo>
                  <a:cubicBezTo>
                    <a:pt x="0" y="18"/>
                    <a:pt x="0" y="18"/>
                    <a:pt x="0" y="18"/>
                  </a:cubicBezTo>
                  <a:cubicBezTo>
                    <a:pt x="12" y="9"/>
                    <a:pt x="26" y="2"/>
                    <a:pt x="42" y="0"/>
                  </a:cubicBezTo>
                  <a:cubicBezTo>
                    <a:pt x="42" y="0"/>
                    <a:pt x="42" y="0"/>
                    <a:pt x="42" y="0"/>
                  </a:cubicBezTo>
                </a:path>
              </a:pathLst>
            </a:custGeom>
            <a:solidFill>
              <a:srgbClr val="37869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7" name="Freeform 76"/>
            <p:cNvSpPr/>
            <p:nvPr/>
          </p:nvSpPr>
          <p:spPr bwMode="auto">
            <a:xfrm>
              <a:off x="7175498" y="5110361"/>
              <a:ext cx="136525" cy="234951"/>
            </a:xfrm>
            <a:custGeom>
              <a:avLst/>
              <a:gdLst>
                <a:gd name="T0" fmla="*/ 28 w 28"/>
                <a:gd name="T1" fmla="*/ 0 h 48"/>
                <a:gd name="T2" fmla="*/ 28 w 28"/>
                <a:gd name="T3" fmla="*/ 0 h 48"/>
                <a:gd name="T4" fmla="*/ 0 w 28"/>
                <a:gd name="T5" fmla="*/ 48 h 48"/>
                <a:gd name="T6" fmla="*/ 0 w 28"/>
                <a:gd name="T7" fmla="*/ 48 h 48"/>
                <a:gd name="T8" fmla="*/ 0 w 28"/>
                <a:gd name="T9" fmla="*/ 48 h 48"/>
                <a:gd name="T10" fmla="*/ 0 w 28"/>
                <a:gd name="T11" fmla="*/ 48 h 48"/>
                <a:gd name="T12" fmla="*/ 0 w 28"/>
                <a:gd name="T13" fmla="*/ 48 h 48"/>
                <a:gd name="T14" fmla="*/ 20 w 28"/>
                <a:gd name="T15" fmla="*/ 20 h 48"/>
                <a:gd name="T16" fmla="*/ 28 w 28"/>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8">
                  <a:moveTo>
                    <a:pt x="28" y="0"/>
                  </a:moveTo>
                  <a:cubicBezTo>
                    <a:pt x="28" y="0"/>
                    <a:pt x="28" y="0"/>
                    <a:pt x="28" y="0"/>
                  </a:cubicBezTo>
                  <a:cubicBezTo>
                    <a:pt x="22" y="18"/>
                    <a:pt x="12" y="34"/>
                    <a:pt x="0" y="48"/>
                  </a:cubicBezTo>
                  <a:cubicBezTo>
                    <a:pt x="0" y="48"/>
                    <a:pt x="0" y="48"/>
                    <a:pt x="0" y="48"/>
                  </a:cubicBezTo>
                  <a:cubicBezTo>
                    <a:pt x="0" y="48"/>
                    <a:pt x="0" y="48"/>
                    <a:pt x="0" y="48"/>
                  </a:cubicBezTo>
                  <a:cubicBezTo>
                    <a:pt x="0" y="48"/>
                    <a:pt x="0" y="48"/>
                    <a:pt x="0" y="48"/>
                  </a:cubicBezTo>
                  <a:cubicBezTo>
                    <a:pt x="0" y="48"/>
                    <a:pt x="0" y="48"/>
                    <a:pt x="0" y="48"/>
                  </a:cubicBezTo>
                  <a:cubicBezTo>
                    <a:pt x="8" y="39"/>
                    <a:pt x="14" y="30"/>
                    <a:pt x="20" y="20"/>
                  </a:cubicBezTo>
                  <a:cubicBezTo>
                    <a:pt x="23" y="13"/>
                    <a:pt x="26" y="7"/>
                    <a:pt x="28"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8" name="Freeform 77"/>
            <p:cNvSpPr/>
            <p:nvPr/>
          </p:nvSpPr>
          <p:spPr bwMode="auto">
            <a:xfrm>
              <a:off x="7175498" y="5257999"/>
              <a:ext cx="204788" cy="87313"/>
            </a:xfrm>
            <a:custGeom>
              <a:avLst/>
              <a:gdLst>
                <a:gd name="T0" fmla="*/ 42 w 42"/>
                <a:gd name="T1" fmla="*/ 0 h 18"/>
                <a:gd name="T2" fmla="*/ 0 w 42"/>
                <a:gd name="T3" fmla="*/ 18 h 18"/>
                <a:gd name="T4" fmla="*/ 0 w 42"/>
                <a:gd name="T5" fmla="*/ 18 h 18"/>
                <a:gd name="T6" fmla="*/ 42 w 42"/>
                <a:gd name="T7" fmla="*/ 0 h 18"/>
                <a:gd name="T8" fmla="*/ 42 w 42"/>
                <a:gd name="T9" fmla="*/ 0 h 18"/>
              </a:gdLst>
              <a:ahLst/>
              <a:cxnLst>
                <a:cxn ang="0">
                  <a:pos x="T0" y="T1"/>
                </a:cxn>
                <a:cxn ang="0">
                  <a:pos x="T2" y="T3"/>
                </a:cxn>
                <a:cxn ang="0">
                  <a:pos x="T4" y="T5"/>
                </a:cxn>
                <a:cxn ang="0">
                  <a:pos x="T6" y="T7"/>
                </a:cxn>
                <a:cxn ang="0">
                  <a:pos x="T8" y="T9"/>
                </a:cxn>
              </a:cxnLst>
              <a:rect l="0" t="0" r="r" b="b"/>
              <a:pathLst>
                <a:path w="42" h="18">
                  <a:moveTo>
                    <a:pt x="42" y="0"/>
                  </a:moveTo>
                  <a:cubicBezTo>
                    <a:pt x="26" y="2"/>
                    <a:pt x="12" y="9"/>
                    <a:pt x="0" y="18"/>
                  </a:cubicBezTo>
                  <a:cubicBezTo>
                    <a:pt x="0" y="18"/>
                    <a:pt x="0" y="18"/>
                    <a:pt x="0" y="18"/>
                  </a:cubicBezTo>
                  <a:cubicBezTo>
                    <a:pt x="12" y="9"/>
                    <a:pt x="26" y="2"/>
                    <a:pt x="42" y="0"/>
                  </a:cubicBezTo>
                  <a:cubicBezTo>
                    <a:pt x="42" y="0"/>
                    <a:pt x="42" y="0"/>
                    <a:pt x="42" y="0"/>
                  </a:cubicBezTo>
                </a:path>
              </a:pathLst>
            </a:custGeom>
            <a:solidFill>
              <a:srgbClr val="25757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9" name="Oval 78"/>
            <p:cNvSpPr>
              <a:spLocks noChangeArrowheads="1"/>
            </p:cNvSpPr>
            <p:nvPr/>
          </p:nvSpPr>
          <p:spPr bwMode="auto">
            <a:xfrm>
              <a:off x="7175498" y="5345311"/>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0" name="Freeform 79"/>
            <p:cNvSpPr/>
            <p:nvPr/>
          </p:nvSpPr>
          <p:spPr bwMode="auto">
            <a:xfrm>
              <a:off x="6843710" y="5521524"/>
              <a:ext cx="111125" cy="160339"/>
            </a:xfrm>
            <a:custGeom>
              <a:avLst/>
              <a:gdLst>
                <a:gd name="T0" fmla="*/ 23 w 23"/>
                <a:gd name="T1" fmla="*/ 0 h 33"/>
                <a:gd name="T2" fmla="*/ 3 w 23"/>
                <a:gd name="T3" fmla="*/ 9 h 33"/>
                <a:gd name="T4" fmla="*/ 0 w 23"/>
                <a:gd name="T5" fmla="*/ 33 h 33"/>
                <a:gd name="T6" fmla="*/ 16 w 23"/>
                <a:gd name="T7" fmla="*/ 29 h 33"/>
                <a:gd name="T8" fmla="*/ 23 w 23"/>
                <a:gd name="T9" fmla="*/ 0 h 33"/>
              </a:gdLst>
              <a:ahLst/>
              <a:cxnLst>
                <a:cxn ang="0">
                  <a:pos x="T0" y="T1"/>
                </a:cxn>
                <a:cxn ang="0">
                  <a:pos x="T2" y="T3"/>
                </a:cxn>
                <a:cxn ang="0">
                  <a:pos x="T4" y="T5"/>
                </a:cxn>
                <a:cxn ang="0">
                  <a:pos x="T6" y="T7"/>
                </a:cxn>
                <a:cxn ang="0">
                  <a:pos x="T8" y="T9"/>
                </a:cxn>
              </a:cxnLst>
              <a:rect l="0" t="0" r="r" b="b"/>
              <a:pathLst>
                <a:path w="23" h="33">
                  <a:moveTo>
                    <a:pt x="23" y="0"/>
                  </a:moveTo>
                  <a:cubicBezTo>
                    <a:pt x="17" y="4"/>
                    <a:pt x="10" y="7"/>
                    <a:pt x="3" y="9"/>
                  </a:cubicBezTo>
                  <a:cubicBezTo>
                    <a:pt x="2" y="17"/>
                    <a:pt x="0" y="25"/>
                    <a:pt x="0" y="33"/>
                  </a:cubicBezTo>
                  <a:cubicBezTo>
                    <a:pt x="6" y="32"/>
                    <a:pt x="11" y="31"/>
                    <a:pt x="16" y="29"/>
                  </a:cubicBezTo>
                  <a:cubicBezTo>
                    <a:pt x="17" y="19"/>
                    <a:pt x="20" y="9"/>
                    <a:pt x="23"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1" name="Freeform 80"/>
            <p:cNvSpPr/>
            <p:nvPr/>
          </p:nvSpPr>
          <p:spPr bwMode="auto">
            <a:xfrm>
              <a:off x="6921498" y="5427862"/>
              <a:ext cx="169863" cy="234951"/>
            </a:xfrm>
            <a:custGeom>
              <a:avLst/>
              <a:gdLst>
                <a:gd name="T0" fmla="*/ 35 w 35"/>
                <a:gd name="T1" fmla="*/ 0 h 48"/>
                <a:gd name="T2" fmla="*/ 7 w 35"/>
                <a:gd name="T3" fmla="*/ 19 h 48"/>
                <a:gd name="T4" fmla="*/ 0 w 35"/>
                <a:gd name="T5" fmla="*/ 48 h 48"/>
                <a:gd name="T6" fmla="*/ 17 w 35"/>
                <a:gd name="T7" fmla="*/ 41 h 48"/>
                <a:gd name="T8" fmla="*/ 35 w 35"/>
                <a:gd name="T9" fmla="*/ 0 h 48"/>
              </a:gdLst>
              <a:ahLst/>
              <a:cxnLst>
                <a:cxn ang="0">
                  <a:pos x="T0" y="T1"/>
                </a:cxn>
                <a:cxn ang="0">
                  <a:pos x="T2" y="T3"/>
                </a:cxn>
                <a:cxn ang="0">
                  <a:pos x="T4" y="T5"/>
                </a:cxn>
                <a:cxn ang="0">
                  <a:pos x="T6" y="T7"/>
                </a:cxn>
                <a:cxn ang="0">
                  <a:pos x="T8" y="T9"/>
                </a:cxn>
              </a:cxnLst>
              <a:rect l="0" t="0" r="r" b="b"/>
              <a:pathLst>
                <a:path w="35" h="48">
                  <a:moveTo>
                    <a:pt x="35" y="0"/>
                  </a:moveTo>
                  <a:cubicBezTo>
                    <a:pt x="26" y="7"/>
                    <a:pt x="17" y="14"/>
                    <a:pt x="7" y="19"/>
                  </a:cubicBezTo>
                  <a:cubicBezTo>
                    <a:pt x="4" y="28"/>
                    <a:pt x="1" y="38"/>
                    <a:pt x="0" y="48"/>
                  </a:cubicBezTo>
                  <a:cubicBezTo>
                    <a:pt x="6" y="46"/>
                    <a:pt x="12" y="44"/>
                    <a:pt x="17" y="41"/>
                  </a:cubicBezTo>
                  <a:cubicBezTo>
                    <a:pt x="20" y="26"/>
                    <a:pt x="26" y="12"/>
                    <a:pt x="35"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2" name="Freeform 81"/>
            <p:cNvSpPr/>
            <p:nvPr/>
          </p:nvSpPr>
          <p:spPr bwMode="auto">
            <a:xfrm>
              <a:off x="7004049" y="5427862"/>
              <a:ext cx="87313" cy="200025"/>
            </a:xfrm>
            <a:custGeom>
              <a:avLst/>
              <a:gdLst>
                <a:gd name="T0" fmla="*/ 18 w 18"/>
                <a:gd name="T1" fmla="*/ 0 h 41"/>
                <a:gd name="T2" fmla="*/ 18 w 18"/>
                <a:gd name="T3" fmla="*/ 0 h 41"/>
                <a:gd name="T4" fmla="*/ 0 w 18"/>
                <a:gd name="T5" fmla="*/ 41 h 41"/>
                <a:gd name="T6" fmla="*/ 0 w 18"/>
                <a:gd name="T7" fmla="*/ 41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cubicBezTo>
                    <a:pt x="18" y="0"/>
                    <a:pt x="18" y="0"/>
                    <a:pt x="18" y="0"/>
                  </a:cubicBezTo>
                  <a:cubicBezTo>
                    <a:pt x="9" y="12"/>
                    <a:pt x="3" y="26"/>
                    <a:pt x="0" y="41"/>
                  </a:cubicBezTo>
                  <a:cubicBezTo>
                    <a:pt x="0" y="41"/>
                    <a:pt x="0" y="41"/>
                    <a:pt x="0" y="41"/>
                  </a:cubicBezTo>
                  <a:cubicBezTo>
                    <a:pt x="3" y="26"/>
                    <a:pt x="9" y="12"/>
                    <a:pt x="18" y="0"/>
                  </a:cubicBezTo>
                </a:path>
              </a:pathLst>
            </a:custGeom>
            <a:solidFill>
              <a:srgbClr val="37869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3" name="Freeform 82"/>
            <p:cNvSpPr/>
            <p:nvPr/>
          </p:nvSpPr>
          <p:spPr bwMode="auto">
            <a:xfrm>
              <a:off x="6857998" y="5427862"/>
              <a:ext cx="233363" cy="136525"/>
            </a:xfrm>
            <a:custGeom>
              <a:avLst/>
              <a:gdLst>
                <a:gd name="T0" fmla="*/ 48 w 48"/>
                <a:gd name="T1" fmla="*/ 0 h 28"/>
                <a:gd name="T2" fmla="*/ 0 w 48"/>
                <a:gd name="T3" fmla="*/ 28 h 28"/>
                <a:gd name="T4" fmla="*/ 0 w 48"/>
                <a:gd name="T5" fmla="*/ 28 h 28"/>
                <a:gd name="T6" fmla="*/ 20 w 48"/>
                <a:gd name="T7" fmla="*/ 19 h 28"/>
                <a:gd name="T8" fmla="*/ 48 w 48"/>
                <a:gd name="T9" fmla="*/ 0 h 28"/>
                <a:gd name="T10" fmla="*/ 48 w 48"/>
                <a:gd name="T11" fmla="*/ 0 h 28"/>
                <a:gd name="T12" fmla="*/ 48 w 48"/>
                <a:gd name="T13" fmla="*/ 0 h 28"/>
                <a:gd name="T14" fmla="*/ 48 w 48"/>
                <a:gd name="T15" fmla="*/ 0 h 28"/>
                <a:gd name="T16" fmla="*/ 48 w 4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8">
                  <a:moveTo>
                    <a:pt x="48" y="0"/>
                  </a:moveTo>
                  <a:cubicBezTo>
                    <a:pt x="34" y="12"/>
                    <a:pt x="18" y="22"/>
                    <a:pt x="0" y="28"/>
                  </a:cubicBezTo>
                  <a:cubicBezTo>
                    <a:pt x="0" y="28"/>
                    <a:pt x="0" y="28"/>
                    <a:pt x="0" y="28"/>
                  </a:cubicBezTo>
                  <a:cubicBezTo>
                    <a:pt x="7" y="26"/>
                    <a:pt x="14" y="23"/>
                    <a:pt x="20" y="19"/>
                  </a:cubicBezTo>
                  <a:cubicBezTo>
                    <a:pt x="30" y="14"/>
                    <a:pt x="39" y="7"/>
                    <a:pt x="48" y="0"/>
                  </a:cubicBezTo>
                  <a:cubicBezTo>
                    <a:pt x="48" y="0"/>
                    <a:pt x="48" y="0"/>
                    <a:pt x="48" y="0"/>
                  </a:cubicBezTo>
                  <a:cubicBezTo>
                    <a:pt x="48" y="0"/>
                    <a:pt x="48" y="0"/>
                    <a:pt x="48" y="0"/>
                  </a:cubicBezTo>
                  <a:cubicBezTo>
                    <a:pt x="48" y="0"/>
                    <a:pt x="48" y="0"/>
                    <a:pt x="48" y="0"/>
                  </a:cubicBezTo>
                  <a:cubicBezTo>
                    <a:pt x="48" y="0"/>
                    <a:pt x="48" y="0"/>
                    <a:pt x="48"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4" name="Freeform 83"/>
            <p:cNvSpPr/>
            <p:nvPr/>
          </p:nvSpPr>
          <p:spPr bwMode="auto">
            <a:xfrm>
              <a:off x="7004049" y="5427862"/>
              <a:ext cx="87313" cy="200025"/>
            </a:xfrm>
            <a:custGeom>
              <a:avLst/>
              <a:gdLst>
                <a:gd name="T0" fmla="*/ 18 w 18"/>
                <a:gd name="T1" fmla="*/ 0 h 41"/>
                <a:gd name="T2" fmla="*/ 18 w 18"/>
                <a:gd name="T3" fmla="*/ 0 h 41"/>
                <a:gd name="T4" fmla="*/ 0 w 18"/>
                <a:gd name="T5" fmla="*/ 41 h 41"/>
                <a:gd name="T6" fmla="*/ 0 w 18"/>
                <a:gd name="T7" fmla="*/ 41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cubicBezTo>
                    <a:pt x="18" y="0"/>
                    <a:pt x="18" y="0"/>
                    <a:pt x="18" y="0"/>
                  </a:cubicBezTo>
                  <a:cubicBezTo>
                    <a:pt x="9" y="12"/>
                    <a:pt x="3" y="26"/>
                    <a:pt x="0" y="41"/>
                  </a:cubicBezTo>
                  <a:cubicBezTo>
                    <a:pt x="0" y="41"/>
                    <a:pt x="0" y="41"/>
                    <a:pt x="0" y="41"/>
                  </a:cubicBezTo>
                  <a:cubicBezTo>
                    <a:pt x="3" y="26"/>
                    <a:pt x="9" y="12"/>
                    <a:pt x="18" y="0"/>
                  </a:cubicBezTo>
                </a:path>
              </a:pathLst>
            </a:custGeom>
            <a:solidFill>
              <a:srgbClr val="25757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5" name="Oval 84"/>
            <p:cNvSpPr>
              <a:spLocks noChangeArrowheads="1"/>
            </p:cNvSpPr>
            <p:nvPr/>
          </p:nvSpPr>
          <p:spPr bwMode="auto">
            <a:xfrm>
              <a:off x="7091361" y="5427862"/>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6" name="Freeform 85"/>
            <p:cNvSpPr>
              <a:spLocks noEditPoints="1"/>
            </p:cNvSpPr>
            <p:nvPr/>
          </p:nvSpPr>
          <p:spPr bwMode="auto">
            <a:xfrm>
              <a:off x="7248523" y="5481836"/>
              <a:ext cx="409575" cy="454026"/>
            </a:xfrm>
            <a:custGeom>
              <a:avLst/>
              <a:gdLst>
                <a:gd name="T0" fmla="*/ 67 w 84"/>
                <a:gd name="T1" fmla="*/ 13 h 93"/>
                <a:gd name="T2" fmla="*/ 59 w 84"/>
                <a:gd name="T3" fmla="*/ 23 h 93"/>
                <a:gd name="T4" fmla="*/ 71 w 84"/>
                <a:gd name="T5" fmla="*/ 47 h 93"/>
                <a:gd name="T6" fmla="*/ 43 w 84"/>
                <a:gd name="T7" fmla="*/ 76 h 93"/>
                <a:gd name="T8" fmla="*/ 43 w 84"/>
                <a:gd name="T9" fmla="*/ 71 h 93"/>
                <a:gd name="T10" fmla="*/ 24 w 84"/>
                <a:gd name="T11" fmla="*/ 82 h 93"/>
                <a:gd name="T12" fmla="*/ 43 w 84"/>
                <a:gd name="T13" fmla="*/ 93 h 93"/>
                <a:gd name="T14" fmla="*/ 43 w 84"/>
                <a:gd name="T15" fmla="*/ 89 h 93"/>
                <a:gd name="T16" fmla="*/ 84 w 84"/>
                <a:gd name="T17" fmla="*/ 47 h 93"/>
                <a:gd name="T18" fmla="*/ 67 w 84"/>
                <a:gd name="T19" fmla="*/ 13 h 93"/>
                <a:gd name="T20" fmla="*/ 38 w 84"/>
                <a:gd name="T21" fmla="*/ 0 h 93"/>
                <a:gd name="T22" fmla="*/ 38 w 84"/>
                <a:gd name="T23" fmla="*/ 5 h 93"/>
                <a:gd name="T24" fmla="*/ 0 w 84"/>
                <a:gd name="T25" fmla="*/ 47 h 93"/>
                <a:gd name="T26" fmla="*/ 14 w 84"/>
                <a:gd name="T27" fmla="*/ 78 h 93"/>
                <a:gd name="T28" fmla="*/ 23 w 84"/>
                <a:gd name="T29" fmla="*/ 69 h 93"/>
                <a:gd name="T30" fmla="*/ 13 w 84"/>
                <a:gd name="T31" fmla="*/ 47 h 93"/>
                <a:gd name="T32" fmla="*/ 38 w 84"/>
                <a:gd name="T33" fmla="*/ 18 h 93"/>
                <a:gd name="T34" fmla="*/ 38 w 84"/>
                <a:gd name="T35" fmla="*/ 22 h 93"/>
                <a:gd name="T36" fmla="*/ 57 w 84"/>
                <a:gd name="T37" fmla="*/ 11 h 93"/>
                <a:gd name="T38" fmla="*/ 38 w 84"/>
                <a:gd name="T3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93">
                  <a:moveTo>
                    <a:pt x="67" y="13"/>
                  </a:moveTo>
                  <a:cubicBezTo>
                    <a:pt x="59" y="23"/>
                    <a:pt x="59" y="23"/>
                    <a:pt x="59" y="23"/>
                  </a:cubicBezTo>
                  <a:cubicBezTo>
                    <a:pt x="66" y="29"/>
                    <a:pt x="71" y="37"/>
                    <a:pt x="71" y="47"/>
                  </a:cubicBezTo>
                  <a:cubicBezTo>
                    <a:pt x="71" y="62"/>
                    <a:pt x="59" y="75"/>
                    <a:pt x="43" y="76"/>
                  </a:cubicBezTo>
                  <a:cubicBezTo>
                    <a:pt x="43" y="71"/>
                    <a:pt x="43" y="71"/>
                    <a:pt x="43" y="71"/>
                  </a:cubicBezTo>
                  <a:cubicBezTo>
                    <a:pt x="24" y="82"/>
                    <a:pt x="24" y="82"/>
                    <a:pt x="24" y="82"/>
                  </a:cubicBezTo>
                  <a:cubicBezTo>
                    <a:pt x="43" y="93"/>
                    <a:pt x="43" y="93"/>
                    <a:pt x="43" y="93"/>
                  </a:cubicBezTo>
                  <a:cubicBezTo>
                    <a:pt x="43" y="89"/>
                    <a:pt x="43" y="89"/>
                    <a:pt x="43" y="89"/>
                  </a:cubicBezTo>
                  <a:cubicBezTo>
                    <a:pt x="66" y="88"/>
                    <a:pt x="84" y="69"/>
                    <a:pt x="84" y="47"/>
                  </a:cubicBezTo>
                  <a:cubicBezTo>
                    <a:pt x="84" y="33"/>
                    <a:pt x="77" y="21"/>
                    <a:pt x="67" y="13"/>
                  </a:cubicBezTo>
                  <a:moveTo>
                    <a:pt x="38" y="0"/>
                  </a:moveTo>
                  <a:cubicBezTo>
                    <a:pt x="38" y="5"/>
                    <a:pt x="38" y="5"/>
                    <a:pt x="38" y="5"/>
                  </a:cubicBezTo>
                  <a:cubicBezTo>
                    <a:pt x="17" y="7"/>
                    <a:pt x="0" y="25"/>
                    <a:pt x="0" y="47"/>
                  </a:cubicBezTo>
                  <a:cubicBezTo>
                    <a:pt x="0" y="59"/>
                    <a:pt x="5" y="70"/>
                    <a:pt x="14" y="78"/>
                  </a:cubicBezTo>
                  <a:cubicBezTo>
                    <a:pt x="23" y="69"/>
                    <a:pt x="23" y="69"/>
                    <a:pt x="23" y="69"/>
                  </a:cubicBezTo>
                  <a:cubicBezTo>
                    <a:pt x="17" y="63"/>
                    <a:pt x="13" y="55"/>
                    <a:pt x="13" y="47"/>
                  </a:cubicBezTo>
                  <a:cubicBezTo>
                    <a:pt x="13" y="32"/>
                    <a:pt x="24" y="20"/>
                    <a:pt x="38" y="18"/>
                  </a:cubicBezTo>
                  <a:cubicBezTo>
                    <a:pt x="38" y="22"/>
                    <a:pt x="38" y="22"/>
                    <a:pt x="38" y="22"/>
                  </a:cubicBezTo>
                  <a:cubicBezTo>
                    <a:pt x="57" y="11"/>
                    <a:pt x="57" y="11"/>
                    <a:pt x="57" y="11"/>
                  </a:cubicBezTo>
                  <a:cubicBezTo>
                    <a:pt x="38" y="0"/>
                    <a:pt x="38" y="0"/>
                    <a:pt x="38" y="0"/>
                  </a:cubicBezTo>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77" name="Freeform 86"/>
            <p:cNvSpPr>
              <a:spLocks noEditPoints="1"/>
            </p:cNvSpPr>
            <p:nvPr/>
          </p:nvSpPr>
          <p:spPr bwMode="auto">
            <a:xfrm>
              <a:off x="3709987" y="2027434"/>
              <a:ext cx="933450" cy="774700"/>
            </a:xfrm>
            <a:custGeom>
              <a:avLst/>
              <a:gdLst>
                <a:gd name="T0" fmla="*/ 25 w 191"/>
                <a:gd name="T1" fmla="*/ 89 h 159"/>
                <a:gd name="T2" fmla="*/ 113 w 191"/>
                <a:gd name="T3" fmla="*/ 89 h 159"/>
                <a:gd name="T4" fmla="*/ 80 w 191"/>
                <a:gd name="T5" fmla="*/ 20 h 159"/>
                <a:gd name="T6" fmla="*/ 58 w 191"/>
                <a:gd name="T7" fmla="*/ 33 h 159"/>
                <a:gd name="T8" fmla="*/ 28 w 191"/>
                <a:gd name="T9" fmla="*/ 33 h 159"/>
                <a:gd name="T10" fmla="*/ 21 w 191"/>
                <a:gd name="T11" fmla="*/ 57 h 159"/>
                <a:gd name="T12" fmla="*/ 0 w 191"/>
                <a:gd name="T13" fmla="*/ 79 h 159"/>
                <a:gd name="T14" fmla="*/ 12 w 191"/>
                <a:gd name="T15" fmla="*/ 100 h 159"/>
                <a:gd name="T16" fmla="*/ 12 w 191"/>
                <a:gd name="T17" fmla="*/ 131 h 159"/>
                <a:gd name="T18" fmla="*/ 37 w 191"/>
                <a:gd name="T19" fmla="*/ 137 h 159"/>
                <a:gd name="T20" fmla="*/ 58 w 191"/>
                <a:gd name="T21" fmla="*/ 159 h 159"/>
                <a:gd name="T22" fmla="*/ 80 w 191"/>
                <a:gd name="T23" fmla="*/ 146 h 159"/>
                <a:gd name="T24" fmla="*/ 110 w 191"/>
                <a:gd name="T25" fmla="*/ 146 h 159"/>
                <a:gd name="T26" fmla="*/ 116 w 191"/>
                <a:gd name="T27" fmla="*/ 122 h 159"/>
                <a:gd name="T28" fmla="*/ 138 w 191"/>
                <a:gd name="T29" fmla="*/ 100 h 159"/>
                <a:gd name="T30" fmla="*/ 125 w 191"/>
                <a:gd name="T31" fmla="*/ 79 h 159"/>
                <a:gd name="T32" fmla="*/ 126 w 191"/>
                <a:gd name="T33" fmla="*/ 48 h 159"/>
                <a:gd name="T34" fmla="*/ 101 w 191"/>
                <a:gd name="T35" fmla="*/ 42 h 159"/>
                <a:gd name="T36" fmla="*/ 80 w 191"/>
                <a:gd name="T37" fmla="*/ 20 h 159"/>
                <a:gd name="T38" fmla="*/ 141 w 191"/>
                <a:gd name="T39" fmla="*/ 34 h 159"/>
                <a:gd name="T40" fmla="*/ 175 w 191"/>
                <a:gd name="T41" fmla="*/ 34 h 159"/>
                <a:gd name="T42" fmla="*/ 163 w 191"/>
                <a:gd name="T43" fmla="*/ 0 h 159"/>
                <a:gd name="T44" fmla="*/ 153 w 191"/>
                <a:gd name="T45" fmla="*/ 7 h 159"/>
                <a:gd name="T46" fmla="*/ 138 w 191"/>
                <a:gd name="T47" fmla="*/ 7 h 159"/>
                <a:gd name="T48" fmla="*/ 135 w 191"/>
                <a:gd name="T49" fmla="*/ 18 h 159"/>
                <a:gd name="T50" fmla="*/ 125 w 191"/>
                <a:gd name="T51" fmla="*/ 29 h 159"/>
                <a:gd name="T52" fmla="*/ 131 w 191"/>
                <a:gd name="T53" fmla="*/ 39 h 159"/>
                <a:gd name="T54" fmla="*/ 131 w 191"/>
                <a:gd name="T55" fmla="*/ 54 h 159"/>
                <a:gd name="T56" fmla="*/ 143 w 191"/>
                <a:gd name="T57" fmla="*/ 57 h 159"/>
                <a:gd name="T58" fmla="*/ 153 w 191"/>
                <a:gd name="T59" fmla="*/ 67 h 159"/>
                <a:gd name="T60" fmla="*/ 163 w 191"/>
                <a:gd name="T61" fmla="*/ 61 h 159"/>
                <a:gd name="T62" fmla="*/ 178 w 191"/>
                <a:gd name="T63" fmla="*/ 61 h 159"/>
                <a:gd name="T64" fmla="*/ 181 w 191"/>
                <a:gd name="T65" fmla="*/ 49 h 159"/>
                <a:gd name="T66" fmla="*/ 191 w 191"/>
                <a:gd name="T67" fmla="*/ 39 h 159"/>
                <a:gd name="T68" fmla="*/ 185 w 191"/>
                <a:gd name="T69" fmla="*/ 29 h 159"/>
                <a:gd name="T70" fmla="*/ 185 w 191"/>
                <a:gd name="T71" fmla="*/ 14 h 159"/>
                <a:gd name="T72" fmla="*/ 174 w 191"/>
                <a:gd name="T73" fmla="*/ 11 h 159"/>
                <a:gd name="T74" fmla="*/ 163 w 191"/>
                <a:gd name="T75"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9">
                  <a:moveTo>
                    <a:pt x="69" y="133"/>
                  </a:moveTo>
                  <a:cubicBezTo>
                    <a:pt x="45" y="133"/>
                    <a:pt x="25" y="114"/>
                    <a:pt x="25" y="89"/>
                  </a:cubicBezTo>
                  <a:cubicBezTo>
                    <a:pt x="25" y="65"/>
                    <a:pt x="45" y="46"/>
                    <a:pt x="69" y="46"/>
                  </a:cubicBezTo>
                  <a:cubicBezTo>
                    <a:pt x="93" y="46"/>
                    <a:pt x="113" y="65"/>
                    <a:pt x="113" y="89"/>
                  </a:cubicBezTo>
                  <a:cubicBezTo>
                    <a:pt x="113" y="114"/>
                    <a:pt x="93" y="133"/>
                    <a:pt x="69" y="133"/>
                  </a:cubicBezTo>
                  <a:moveTo>
                    <a:pt x="80" y="20"/>
                  </a:moveTo>
                  <a:cubicBezTo>
                    <a:pt x="58" y="20"/>
                    <a:pt x="58" y="20"/>
                    <a:pt x="58" y="20"/>
                  </a:cubicBezTo>
                  <a:cubicBezTo>
                    <a:pt x="58" y="33"/>
                    <a:pt x="58" y="33"/>
                    <a:pt x="58" y="33"/>
                  </a:cubicBezTo>
                  <a:cubicBezTo>
                    <a:pt x="50" y="35"/>
                    <a:pt x="43" y="38"/>
                    <a:pt x="37" y="42"/>
                  </a:cubicBezTo>
                  <a:cubicBezTo>
                    <a:pt x="28" y="33"/>
                    <a:pt x="28" y="33"/>
                    <a:pt x="28" y="33"/>
                  </a:cubicBezTo>
                  <a:cubicBezTo>
                    <a:pt x="12" y="48"/>
                    <a:pt x="12" y="48"/>
                    <a:pt x="12" y="48"/>
                  </a:cubicBezTo>
                  <a:cubicBezTo>
                    <a:pt x="21" y="57"/>
                    <a:pt x="21" y="57"/>
                    <a:pt x="21" y="57"/>
                  </a:cubicBezTo>
                  <a:cubicBezTo>
                    <a:pt x="17" y="64"/>
                    <a:pt x="14" y="71"/>
                    <a:pt x="12" y="79"/>
                  </a:cubicBezTo>
                  <a:cubicBezTo>
                    <a:pt x="0" y="79"/>
                    <a:pt x="0" y="79"/>
                    <a:pt x="0" y="79"/>
                  </a:cubicBezTo>
                  <a:cubicBezTo>
                    <a:pt x="0" y="100"/>
                    <a:pt x="0" y="100"/>
                    <a:pt x="0" y="100"/>
                  </a:cubicBezTo>
                  <a:cubicBezTo>
                    <a:pt x="12" y="100"/>
                    <a:pt x="12" y="100"/>
                    <a:pt x="12" y="100"/>
                  </a:cubicBezTo>
                  <a:cubicBezTo>
                    <a:pt x="14" y="108"/>
                    <a:pt x="17" y="115"/>
                    <a:pt x="21" y="122"/>
                  </a:cubicBezTo>
                  <a:cubicBezTo>
                    <a:pt x="12" y="131"/>
                    <a:pt x="12" y="131"/>
                    <a:pt x="12" y="131"/>
                  </a:cubicBezTo>
                  <a:cubicBezTo>
                    <a:pt x="28" y="146"/>
                    <a:pt x="28" y="146"/>
                    <a:pt x="28" y="146"/>
                  </a:cubicBezTo>
                  <a:cubicBezTo>
                    <a:pt x="37" y="137"/>
                    <a:pt x="37" y="137"/>
                    <a:pt x="37" y="137"/>
                  </a:cubicBezTo>
                  <a:cubicBezTo>
                    <a:pt x="43" y="141"/>
                    <a:pt x="50" y="144"/>
                    <a:pt x="58" y="146"/>
                  </a:cubicBezTo>
                  <a:cubicBezTo>
                    <a:pt x="58" y="159"/>
                    <a:pt x="58" y="159"/>
                    <a:pt x="58" y="159"/>
                  </a:cubicBezTo>
                  <a:cubicBezTo>
                    <a:pt x="80" y="159"/>
                    <a:pt x="80" y="159"/>
                    <a:pt x="80" y="159"/>
                  </a:cubicBezTo>
                  <a:cubicBezTo>
                    <a:pt x="80" y="146"/>
                    <a:pt x="80" y="146"/>
                    <a:pt x="80" y="146"/>
                  </a:cubicBezTo>
                  <a:cubicBezTo>
                    <a:pt x="87" y="144"/>
                    <a:pt x="95" y="141"/>
                    <a:pt x="101" y="137"/>
                  </a:cubicBezTo>
                  <a:cubicBezTo>
                    <a:pt x="110" y="146"/>
                    <a:pt x="110" y="146"/>
                    <a:pt x="110" y="146"/>
                  </a:cubicBezTo>
                  <a:cubicBezTo>
                    <a:pt x="126" y="131"/>
                    <a:pt x="126" y="131"/>
                    <a:pt x="126" y="131"/>
                  </a:cubicBezTo>
                  <a:cubicBezTo>
                    <a:pt x="116" y="122"/>
                    <a:pt x="116" y="122"/>
                    <a:pt x="116" y="122"/>
                  </a:cubicBezTo>
                  <a:cubicBezTo>
                    <a:pt x="121" y="115"/>
                    <a:pt x="124" y="108"/>
                    <a:pt x="125" y="100"/>
                  </a:cubicBezTo>
                  <a:cubicBezTo>
                    <a:pt x="138" y="100"/>
                    <a:pt x="138" y="100"/>
                    <a:pt x="138" y="100"/>
                  </a:cubicBezTo>
                  <a:cubicBezTo>
                    <a:pt x="138" y="79"/>
                    <a:pt x="138" y="79"/>
                    <a:pt x="138" y="79"/>
                  </a:cubicBezTo>
                  <a:cubicBezTo>
                    <a:pt x="125" y="79"/>
                    <a:pt x="125" y="79"/>
                    <a:pt x="125" y="79"/>
                  </a:cubicBezTo>
                  <a:cubicBezTo>
                    <a:pt x="124" y="71"/>
                    <a:pt x="121" y="64"/>
                    <a:pt x="116" y="57"/>
                  </a:cubicBezTo>
                  <a:cubicBezTo>
                    <a:pt x="126" y="48"/>
                    <a:pt x="126" y="48"/>
                    <a:pt x="126" y="48"/>
                  </a:cubicBezTo>
                  <a:cubicBezTo>
                    <a:pt x="110" y="33"/>
                    <a:pt x="110" y="33"/>
                    <a:pt x="110" y="33"/>
                  </a:cubicBezTo>
                  <a:cubicBezTo>
                    <a:pt x="101" y="42"/>
                    <a:pt x="101" y="42"/>
                    <a:pt x="101" y="42"/>
                  </a:cubicBezTo>
                  <a:cubicBezTo>
                    <a:pt x="95" y="38"/>
                    <a:pt x="87" y="35"/>
                    <a:pt x="80" y="33"/>
                  </a:cubicBezTo>
                  <a:cubicBezTo>
                    <a:pt x="80" y="20"/>
                    <a:pt x="80" y="20"/>
                    <a:pt x="80" y="20"/>
                  </a:cubicBezTo>
                  <a:moveTo>
                    <a:pt x="158" y="51"/>
                  </a:moveTo>
                  <a:cubicBezTo>
                    <a:pt x="149" y="51"/>
                    <a:pt x="141" y="43"/>
                    <a:pt x="141" y="34"/>
                  </a:cubicBezTo>
                  <a:cubicBezTo>
                    <a:pt x="141" y="24"/>
                    <a:pt x="149" y="17"/>
                    <a:pt x="158" y="17"/>
                  </a:cubicBezTo>
                  <a:cubicBezTo>
                    <a:pt x="168" y="17"/>
                    <a:pt x="175" y="24"/>
                    <a:pt x="175" y="34"/>
                  </a:cubicBezTo>
                  <a:cubicBezTo>
                    <a:pt x="175" y="43"/>
                    <a:pt x="168" y="51"/>
                    <a:pt x="158" y="51"/>
                  </a:cubicBezTo>
                  <a:moveTo>
                    <a:pt x="163" y="0"/>
                  </a:moveTo>
                  <a:cubicBezTo>
                    <a:pt x="153" y="0"/>
                    <a:pt x="153" y="0"/>
                    <a:pt x="153" y="0"/>
                  </a:cubicBezTo>
                  <a:cubicBezTo>
                    <a:pt x="153" y="7"/>
                    <a:pt x="153" y="7"/>
                    <a:pt x="153" y="7"/>
                  </a:cubicBezTo>
                  <a:cubicBezTo>
                    <a:pt x="149" y="7"/>
                    <a:pt x="146" y="9"/>
                    <a:pt x="143" y="11"/>
                  </a:cubicBezTo>
                  <a:cubicBezTo>
                    <a:pt x="138" y="7"/>
                    <a:pt x="138" y="7"/>
                    <a:pt x="138" y="7"/>
                  </a:cubicBezTo>
                  <a:cubicBezTo>
                    <a:pt x="131" y="14"/>
                    <a:pt x="131" y="14"/>
                    <a:pt x="131" y="14"/>
                  </a:cubicBezTo>
                  <a:cubicBezTo>
                    <a:pt x="135" y="18"/>
                    <a:pt x="135" y="18"/>
                    <a:pt x="135" y="18"/>
                  </a:cubicBezTo>
                  <a:cubicBezTo>
                    <a:pt x="133" y="21"/>
                    <a:pt x="132" y="25"/>
                    <a:pt x="131" y="29"/>
                  </a:cubicBezTo>
                  <a:cubicBezTo>
                    <a:pt x="125" y="29"/>
                    <a:pt x="125" y="29"/>
                    <a:pt x="125" y="29"/>
                  </a:cubicBezTo>
                  <a:cubicBezTo>
                    <a:pt x="125" y="39"/>
                    <a:pt x="125" y="39"/>
                    <a:pt x="125" y="39"/>
                  </a:cubicBezTo>
                  <a:cubicBezTo>
                    <a:pt x="131" y="39"/>
                    <a:pt x="131" y="39"/>
                    <a:pt x="131" y="39"/>
                  </a:cubicBezTo>
                  <a:cubicBezTo>
                    <a:pt x="132" y="43"/>
                    <a:pt x="133" y="46"/>
                    <a:pt x="135" y="49"/>
                  </a:cubicBezTo>
                  <a:cubicBezTo>
                    <a:pt x="131" y="54"/>
                    <a:pt x="131" y="54"/>
                    <a:pt x="131" y="54"/>
                  </a:cubicBezTo>
                  <a:cubicBezTo>
                    <a:pt x="138" y="61"/>
                    <a:pt x="138" y="61"/>
                    <a:pt x="138" y="61"/>
                  </a:cubicBezTo>
                  <a:cubicBezTo>
                    <a:pt x="143" y="57"/>
                    <a:pt x="143" y="57"/>
                    <a:pt x="143" y="57"/>
                  </a:cubicBezTo>
                  <a:cubicBezTo>
                    <a:pt x="146" y="59"/>
                    <a:pt x="149" y="60"/>
                    <a:pt x="153" y="61"/>
                  </a:cubicBezTo>
                  <a:cubicBezTo>
                    <a:pt x="153" y="67"/>
                    <a:pt x="153" y="67"/>
                    <a:pt x="153" y="67"/>
                  </a:cubicBezTo>
                  <a:cubicBezTo>
                    <a:pt x="163" y="67"/>
                    <a:pt x="163" y="67"/>
                    <a:pt x="163" y="67"/>
                  </a:cubicBezTo>
                  <a:cubicBezTo>
                    <a:pt x="163" y="61"/>
                    <a:pt x="163" y="61"/>
                    <a:pt x="163" y="61"/>
                  </a:cubicBezTo>
                  <a:cubicBezTo>
                    <a:pt x="167" y="60"/>
                    <a:pt x="171" y="59"/>
                    <a:pt x="174" y="57"/>
                  </a:cubicBezTo>
                  <a:cubicBezTo>
                    <a:pt x="178" y="61"/>
                    <a:pt x="178" y="61"/>
                    <a:pt x="178" y="61"/>
                  </a:cubicBezTo>
                  <a:cubicBezTo>
                    <a:pt x="185" y="54"/>
                    <a:pt x="185" y="54"/>
                    <a:pt x="185" y="54"/>
                  </a:cubicBezTo>
                  <a:cubicBezTo>
                    <a:pt x="181" y="49"/>
                    <a:pt x="181" y="49"/>
                    <a:pt x="181" y="49"/>
                  </a:cubicBezTo>
                  <a:cubicBezTo>
                    <a:pt x="183" y="46"/>
                    <a:pt x="185" y="43"/>
                    <a:pt x="185" y="39"/>
                  </a:cubicBezTo>
                  <a:cubicBezTo>
                    <a:pt x="191" y="39"/>
                    <a:pt x="191" y="39"/>
                    <a:pt x="191" y="39"/>
                  </a:cubicBezTo>
                  <a:cubicBezTo>
                    <a:pt x="191" y="29"/>
                    <a:pt x="191" y="29"/>
                    <a:pt x="191" y="29"/>
                  </a:cubicBezTo>
                  <a:cubicBezTo>
                    <a:pt x="185" y="29"/>
                    <a:pt x="185" y="29"/>
                    <a:pt x="185" y="29"/>
                  </a:cubicBezTo>
                  <a:cubicBezTo>
                    <a:pt x="185" y="25"/>
                    <a:pt x="183" y="21"/>
                    <a:pt x="181" y="18"/>
                  </a:cubicBezTo>
                  <a:cubicBezTo>
                    <a:pt x="185" y="14"/>
                    <a:pt x="185" y="14"/>
                    <a:pt x="185" y="14"/>
                  </a:cubicBezTo>
                  <a:cubicBezTo>
                    <a:pt x="178" y="7"/>
                    <a:pt x="178" y="7"/>
                    <a:pt x="178" y="7"/>
                  </a:cubicBezTo>
                  <a:cubicBezTo>
                    <a:pt x="174" y="11"/>
                    <a:pt x="174" y="11"/>
                    <a:pt x="174" y="11"/>
                  </a:cubicBezTo>
                  <a:cubicBezTo>
                    <a:pt x="171" y="9"/>
                    <a:pt x="167" y="7"/>
                    <a:pt x="163" y="7"/>
                  </a:cubicBezTo>
                  <a:cubicBezTo>
                    <a:pt x="163" y="0"/>
                    <a:pt x="163" y="0"/>
                    <a:pt x="163" y="0"/>
                  </a:cubicBezTo>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78" name="Freeform 87"/>
            <p:cNvSpPr>
              <a:spLocks noEditPoints="1"/>
            </p:cNvSpPr>
            <p:nvPr/>
          </p:nvSpPr>
          <p:spPr bwMode="auto">
            <a:xfrm>
              <a:off x="6316663" y="4627762"/>
              <a:ext cx="536575" cy="477839"/>
            </a:xfrm>
            <a:custGeom>
              <a:avLst/>
              <a:gdLst>
                <a:gd name="T0" fmla="*/ 23 w 110"/>
                <a:gd name="T1" fmla="*/ 40 h 98"/>
                <a:gd name="T2" fmla="*/ 34 w 110"/>
                <a:gd name="T3" fmla="*/ 55 h 98"/>
                <a:gd name="T4" fmla="*/ 50 w 110"/>
                <a:gd name="T5" fmla="*/ 44 h 98"/>
                <a:gd name="T6" fmla="*/ 39 w 110"/>
                <a:gd name="T7" fmla="*/ 30 h 98"/>
                <a:gd name="T8" fmla="*/ 50 w 110"/>
                <a:gd name="T9" fmla="*/ 22 h 98"/>
                <a:gd name="T10" fmla="*/ 8 w 110"/>
                <a:gd name="T11" fmla="*/ 0 h 98"/>
                <a:gd name="T12" fmla="*/ 11 w 110"/>
                <a:gd name="T13" fmla="*/ 48 h 98"/>
                <a:gd name="T14" fmla="*/ 23 w 110"/>
                <a:gd name="T15" fmla="*/ 40 h 98"/>
                <a:gd name="T16" fmla="*/ 88 w 110"/>
                <a:gd name="T17" fmla="*/ 41 h 98"/>
                <a:gd name="T18" fmla="*/ 100 w 110"/>
                <a:gd name="T19" fmla="*/ 49 h 98"/>
                <a:gd name="T20" fmla="*/ 105 w 110"/>
                <a:gd name="T21" fmla="*/ 1 h 98"/>
                <a:gd name="T22" fmla="*/ 62 w 110"/>
                <a:gd name="T23" fmla="*/ 22 h 98"/>
                <a:gd name="T24" fmla="*/ 73 w 110"/>
                <a:gd name="T25" fmla="*/ 30 h 98"/>
                <a:gd name="T26" fmla="*/ 0 w 110"/>
                <a:gd name="T27" fmla="*/ 78 h 98"/>
                <a:gd name="T28" fmla="*/ 4 w 110"/>
                <a:gd name="T29" fmla="*/ 96 h 98"/>
                <a:gd name="T30" fmla="*/ 88 w 110"/>
                <a:gd name="T31" fmla="*/ 41 h 98"/>
                <a:gd name="T32" fmla="*/ 77 w 110"/>
                <a:gd name="T33" fmla="*/ 66 h 98"/>
                <a:gd name="T34" fmla="*/ 62 w 110"/>
                <a:gd name="T35" fmla="*/ 78 h 98"/>
                <a:gd name="T36" fmla="*/ 105 w 110"/>
                <a:gd name="T37" fmla="*/ 98 h 98"/>
                <a:gd name="T38" fmla="*/ 110 w 110"/>
                <a:gd name="T39" fmla="*/ 80 h 98"/>
                <a:gd name="T40" fmla="*/ 77 w 110"/>
                <a:gd name="T41" fmla="*/ 6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98">
                  <a:moveTo>
                    <a:pt x="23" y="40"/>
                  </a:moveTo>
                  <a:cubicBezTo>
                    <a:pt x="27" y="45"/>
                    <a:pt x="30" y="50"/>
                    <a:pt x="34" y="55"/>
                  </a:cubicBezTo>
                  <a:cubicBezTo>
                    <a:pt x="40" y="52"/>
                    <a:pt x="45" y="48"/>
                    <a:pt x="50" y="44"/>
                  </a:cubicBezTo>
                  <a:cubicBezTo>
                    <a:pt x="46" y="40"/>
                    <a:pt x="42" y="35"/>
                    <a:pt x="39" y="30"/>
                  </a:cubicBezTo>
                  <a:cubicBezTo>
                    <a:pt x="50" y="22"/>
                    <a:pt x="50" y="22"/>
                    <a:pt x="50" y="22"/>
                  </a:cubicBezTo>
                  <a:cubicBezTo>
                    <a:pt x="8" y="0"/>
                    <a:pt x="8" y="0"/>
                    <a:pt x="8" y="0"/>
                  </a:cubicBezTo>
                  <a:cubicBezTo>
                    <a:pt x="11" y="48"/>
                    <a:pt x="11" y="48"/>
                    <a:pt x="11" y="48"/>
                  </a:cubicBezTo>
                  <a:lnTo>
                    <a:pt x="23" y="40"/>
                  </a:lnTo>
                  <a:close/>
                  <a:moveTo>
                    <a:pt x="88" y="41"/>
                  </a:moveTo>
                  <a:cubicBezTo>
                    <a:pt x="100" y="49"/>
                    <a:pt x="100" y="49"/>
                    <a:pt x="100" y="49"/>
                  </a:cubicBezTo>
                  <a:cubicBezTo>
                    <a:pt x="105" y="1"/>
                    <a:pt x="105" y="1"/>
                    <a:pt x="105" y="1"/>
                  </a:cubicBezTo>
                  <a:cubicBezTo>
                    <a:pt x="62" y="22"/>
                    <a:pt x="62" y="22"/>
                    <a:pt x="62" y="22"/>
                  </a:cubicBezTo>
                  <a:cubicBezTo>
                    <a:pt x="73" y="30"/>
                    <a:pt x="73" y="30"/>
                    <a:pt x="73" y="30"/>
                  </a:cubicBezTo>
                  <a:cubicBezTo>
                    <a:pt x="46" y="68"/>
                    <a:pt x="1" y="78"/>
                    <a:pt x="0" y="78"/>
                  </a:cubicBezTo>
                  <a:cubicBezTo>
                    <a:pt x="4" y="96"/>
                    <a:pt x="4" y="96"/>
                    <a:pt x="4" y="96"/>
                  </a:cubicBezTo>
                  <a:cubicBezTo>
                    <a:pt x="6" y="96"/>
                    <a:pt x="57" y="85"/>
                    <a:pt x="88" y="41"/>
                  </a:cubicBezTo>
                  <a:close/>
                  <a:moveTo>
                    <a:pt x="77" y="66"/>
                  </a:moveTo>
                  <a:cubicBezTo>
                    <a:pt x="72" y="70"/>
                    <a:pt x="67" y="75"/>
                    <a:pt x="62" y="78"/>
                  </a:cubicBezTo>
                  <a:cubicBezTo>
                    <a:pt x="84" y="93"/>
                    <a:pt x="104" y="98"/>
                    <a:pt x="105" y="98"/>
                  </a:cubicBezTo>
                  <a:cubicBezTo>
                    <a:pt x="110" y="80"/>
                    <a:pt x="110" y="80"/>
                    <a:pt x="110" y="80"/>
                  </a:cubicBezTo>
                  <a:cubicBezTo>
                    <a:pt x="109" y="80"/>
                    <a:pt x="95" y="76"/>
                    <a:pt x="77" y="66"/>
                  </a:cubicBez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79" name="Freeform 88"/>
            <p:cNvSpPr>
              <a:spLocks noEditPoints="1"/>
            </p:cNvSpPr>
            <p:nvPr/>
          </p:nvSpPr>
          <p:spPr bwMode="auto">
            <a:xfrm>
              <a:off x="5043488" y="3510159"/>
              <a:ext cx="915988" cy="463551"/>
            </a:xfrm>
            <a:custGeom>
              <a:avLst/>
              <a:gdLst>
                <a:gd name="T0" fmla="*/ 26 w 188"/>
                <a:gd name="T1" fmla="*/ 37 h 95"/>
                <a:gd name="T2" fmla="*/ 17 w 188"/>
                <a:gd name="T3" fmla="*/ 46 h 95"/>
                <a:gd name="T4" fmla="*/ 20 w 188"/>
                <a:gd name="T5" fmla="*/ 53 h 95"/>
                <a:gd name="T6" fmla="*/ 4 w 188"/>
                <a:gd name="T7" fmla="*/ 78 h 95"/>
                <a:gd name="T8" fmla="*/ 6 w 188"/>
                <a:gd name="T9" fmla="*/ 78 h 95"/>
                <a:gd name="T10" fmla="*/ 16 w 188"/>
                <a:gd name="T11" fmla="*/ 69 h 95"/>
                <a:gd name="T12" fmla="*/ 11 w 188"/>
                <a:gd name="T13" fmla="*/ 95 h 95"/>
                <a:gd name="T14" fmla="*/ 19 w 188"/>
                <a:gd name="T15" fmla="*/ 95 h 95"/>
                <a:gd name="T16" fmla="*/ 26 w 188"/>
                <a:gd name="T17" fmla="*/ 84 h 95"/>
                <a:gd name="T18" fmla="*/ 32 w 188"/>
                <a:gd name="T19" fmla="*/ 95 h 95"/>
                <a:gd name="T20" fmla="*/ 40 w 188"/>
                <a:gd name="T21" fmla="*/ 95 h 95"/>
                <a:gd name="T22" fmla="*/ 35 w 188"/>
                <a:gd name="T23" fmla="*/ 69 h 95"/>
                <a:gd name="T24" fmla="*/ 46 w 188"/>
                <a:gd name="T25" fmla="*/ 78 h 95"/>
                <a:gd name="T26" fmla="*/ 47 w 188"/>
                <a:gd name="T27" fmla="*/ 78 h 95"/>
                <a:gd name="T28" fmla="*/ 31 w 188"/>
                <a:gd name="T29" fmla="*/ 53 h 95"/>
                <a:gd name="T30" fmla="*/ 35 w 188"/>
                <a:gd name="T31" fmla="*/ 46 h 95"/>
                <a:gd name="T32" fmla="*/ 26 w 188"/>
                <a:gd name="T33" fmla="*/ 37 h 95"/>
                <a:gd name="T34" fmla="*/ 163 w 188"/>
                <a:gd name="T35" fmla="*/ 37 h 95"/>
                <a:gd name="T36" fmla="*/ 154 w 188"/>
                <a:gd name="T37" fmla="*/ 46 h 95"/>
                <a:gd name="T38" fmla="*/ 157 w 188"/>
                <a:gd name="T39" fmla="*/ 53 h 95"/>
                <a:gd name="T40" fmla="*/ 141 w 188"/>
                <a:gd name="T41" fmla="*/ 78 h 95"/>
                <a:gd name="T42" fmla="*/ 143 w 188"/>
                <a:gd name="T43" fmla="*/ 78 h 95"/>
                <a:gd name="T44" fmla="*/ 153 w 188"/>
                <a:gd name="T45" fmla="*/ 69 h 95"/>
                <a:gd name="T46" fmla="*/ 148 w 188"/>
                <a:gd name="T47" fmla="*/ 95 h 95"/>
                <a:gd name="T48" fmla="*/ 157 w 188"/>
                <a:gd name="T49" fmla="*/ 95 h 95"/>
                <a:gd name="T50" fmla="*/ 163 w 188"/>
                <a:gd name="T51" fmla="*/ 84 h 95"/>
                <a:gd name="T52" fmla="*/ 169 w 188"/>
                <a:gd name="T53" fmla="*/ 95 h 95"/>
                <a:gd name="T54" fmla="*/ 177 w 188"/>
                <a:gd name="T55" fmla="*/ 95 h 95"/>
                <a:gd name="T56" fmla="*/ 173 w 188"/>
                <a:gd name="T57" fmla="*/ 69 h 95"/>
                <a:gd name="T58" fmla="*/ 183 w 188"/>
                <a:gd name="T59" fmla="*/ 78 h 95"/>
                <a:gd name="T60" fmla="*/ 185 w 188"/>
                <a:gd name="T61" fmla="*/ 78 h 95"/>
                <a:gd name="T62" fmla="*/ 169 w 188"/>
                <a:gd name="T63" fmla="*/ 53 h 95"/>
                <a:gd name="T64" fmla="*/ 172 w 188"/>
                <a:gd name="T65" fmla="*/ 46 h 95"/>
                <a:gd name="T66" fmla="*/ 163 w 188"/>
                <a:gd name="T67" fmla="*/ 37 h 95"/>
                <a:gd name="T68" fmla="*/ 96 w 188"/>
                <a:gd name="T69" fmla="*/ 0 h 95"/>
                <a:gd name="T70" fmla="*/ 81 w 188"/>
                <a:gd name="T71" fmla="*/ 14 h 95"/>
                <a:gd name="T72" fmla="*/ 87 w 188"/>
                <a:gd name="T73" fmla="*/ 26 h 95"/>
                <a:gd name="T74" fmla="*/ 60 w 188"/>
                <a:gd name="T75" fmla="*/ 67 h 95"/>
                <a:gd name="T76" fmla="*/ 63 w 188"/>
                <a:gd name="T77" fmla="*/ 68 h 95"/>
                <a:gd name="T78" fmla="*/ 80 w 188"/>
                <a:gd name="T79" fmla="*/ 53 h 95"/>
                <a:gd name="T80" fmla="*/ 72 w 188"/>
                <a:gd name="T81" fmla="*/ 95 h 95"/>
                <a:gd name="T82" fmla="*/ 86 w 188"/>
                <a:gd name="T83" fmla="*/ 95 h 95"/>
                <a:gd name="T84" fmla="*/ 96 w 188"/>
                <a:gd name="T85" fmla="*/ 78 h 95"/>
                <a:gd name="T86" fmla="*/ 106 w 188"/>
                <a:gd name="T87" fmla="*/ 95 h 95"/>
                <a:gd name="T88" fmla="*/ 119 w 188"/>
                <a:gd name="T89" fmla="*/ 95 h 95"/>
                <a:gd name="T90" fmla="*/ 112 w 188"/>
                <a:gd name="T91" fmla="*/ 53 h 95"/>
                <a:gd name="T92" fmla="*/ 128 w 188"/>
                <a:gd name="T93" fmla="*/ 68 h 95"/>
                <a:gd name="T94" fmla="*/ 131 w 188"/>
                <a:gd name="T95" fmla="*/ 67 h 95"/>
                <a:gd name="T96" fmla="*/ 105 w 188"/>
                <a:gd name="T97" fmla="*/ 26 h 95"/>
                <a:gd name="T98" fmla="*/ 111 w 188"/>
                <a:gd name="T99" fmla="*/ 14 h 95"/>
                <a:gd name="T100" fmla="*/ 96 w 188"/>
                <a:gd name="T10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8" h="95">
                  <a:moveTo>
                    <a:pt x="26" y="37"/>
                  </a:moveTo>
                  <a:cubicBezTo>
                    <a:pt x="21" y="37"/>
                    <a:pt x="17" y="41"/>
                    <a:pt x="17" y="46"/>
                  </a:cubicBezTo>
                  <a:cubicBezTo>
                    <a:pt x="17" y="49"/>
                    <a:pt x="18" y="51"/>
                    <a:pt x="20" y="53"/>
                  </a:cubicBezTo>
                  <a:cubicBezTo>
                    <a:pt x="11" y="56"/>
                    <a:pt x="0" y="74"/>
                    <a:pt x="4" y="78"/>
                  </a:cubicBezTo>
                  <a:cubicBezTo>
                    <a:pt x="4" y="78"/>
                    <a:pt x="5" y="78"/>
                    <a:pt x="6" y="78"/>
                  </a:cubicBezTo>
                  <a:cubicBezTo>
                    <a:pt x="9" y="78"/>
                    <a:pt x="13" y="74"/>
                    <a:pt x="16" y="69"/>
                  </a:cubicBezTo>
                  <a:cubicBezTo>
                    <a:pt x="14" y="78"/>
                    <a:pt x="12" y="87"/>
                    <a:pt x="11" y="95"/>
                  </a:cubicBezTo>
                  <a:cubicBezTo>
                    <a:pt x="19" y="95"/>
                    <a:pt x="19" y="95"/>
                    <a:pt x="19" y="95"/>
                  </a:cubicBezTo>
                  <a:cubicBezTo>
                    <a:pt x="20" y="91"/>
                    <a:pt x="22" y="84"/>
                    <a:pt x="26" y="84"/>
                  </a:cubicBezTo>
                  <a:cubicBezTo>
                    <a:pt x="29" y="84"/>
                    <a:pt x="32" y="91"/>
                    <a:pt x="32" y="95"/>
                  </a:cubicBezTo>
                  <a:cubicBezTo>
                    <a:pt x="40" y="95"/>
                    <a:pt x="40" y="95"/>
                    <a:pt x="40" y="95"/>
                  </a:cubicBezTo>
                  <a:cubicBezTo>
                    <a:pt x="39" y="87"/>
                    <a:pt x="38" y="78"/>
                    <a:pt x="35" y="69"/>
                  </a:cubicBezTo>
                  <a:cubicBezTo>
                    <a:pt x="39" y="74"/>
                    <a:pt x="43" y="78"/>
                    <a:pt x="46" y="78"/>
                  </a:cubicBezTo>
                  <a:cubicBezTo>
                    <a:pt x="46" y="78"/>
                    <a:pt x="47" y="78"/>
                    <a:pt x="47" y="78"/>
                  </a:cubicBezTo>
                  <a:cubicBezTo>
                    <a:pt x="51" y="74"/>
                    <a:pt x="41" y="56"/>
                    <a:pt x="31" y="53"/>
                  </a:cubicBezTo>
                  <a:cubicBezTo>
                    <a:pt x="33" y="51"/>
                    <a:pt x="35" y="49"/>
                    <a:pt x="35" y="46"/>
                  </a:cubicBezTo>
                  <a:cubicBezTo>
                    <a:pt x="35" y="41"/>
                    <a:pt x="31" y="37"/>
                    <a:pt x="26" y="37"/>
                  </a:cubicBezTo>
                  <a:moveTo>
                    <a:pt x="163" y="37"/>
                  </a:moveTo>
                  <a:cubicBezTo>
                    <a:pt x="158" y="37"/>
                    <a:pt x="154" y="41"/>
                    <a:pt x="154" y="46"/>
                  </a:cubicBezTo>
                  <a:cubicBezTo>
                    <a:pt x="154" y="49"/>
                    <a:pt x="155" y="51"/>
                    <a:pt x="157" y="53"/>
                  </a:cubicBezTo>
                  <a:cubicBezTo>
                    <a:pt x="148" y="56"/>
                    <a:pt x="138" y="74"/>
                    <a:pt x="141" y="78"/>
                  </a:cubicBezTo>
                  <a:cubicBezTo>
                    <a:pt x="142" y="78"/>
                    <a:pt x="142" y="78"/>
                    <a:pt x="143" y="78"/>
                  </a:cubicBezTo>
                  <a:cubicBezTo>
                    <a:pt x="146" y="78"/>
                    <a:pt x="150" y="74"/>
                    <a:pt x="153" y="69"/>
                  </a:cubicBezTo>
                  <a:cubicBezTo>
                    <a:pt x="151" y="78"/>
                    <a:pt x="149" y="87"/>
                    <a:pt x="148" y="95"/>
                  </a:cubicBezTo>
                  <a:cubicBezTo>
                    <a:pt x="157" y="95"/>
                    <a:pt x="157" y="95"/>
                    <a:pt x="157" y="95"/>
                  </a:cubicBezTo>
                  <a:cubicBezTo>
                    <a:pt x="157" y="91"/>
                    <a:pt x="160" y="84"/>
                    <a:pt x="163" y="84"/>
                  </a:cubicBezTo>
                  <a:cubicBezTo>
                    <a:pt x="166" y="84"/>
                    <a:pt x="169" y="91"/>
                    <a:pt x="169" y="95"/>
                  </a:cubicBezTo>
                  <a:cubicBezTo>
                    <a:pt x="177" y="95"/>
                    <a:pt x="177" y="95"/>
                    <a:pt x="177" y="95"/>
                  </a:cubicBezTo>
                  <a:cubicBezTo>
                    <a:pt x="177" y="87"/>
                    <a:pt x="175" y="78"/>
                    <a:pt x="173" y="69"/>
                  </a:cubicBezTo>
                  <a:cubicBezTo>
                    <a:pt x="176" y="74"/>
                    <a:pt x="180" y="78"/>
                    <a:pt x="183" y="78"/>
                  </a:cubicBezTo>
                  <a:cubicBezTo>
                    <a:pt x="184" y="78"/>
                    <a:pt x="184" y="78"/>
                    <a:pt x="185" y="78"/>
                  </a:cubicBezTo>
                  <a:cubicBezTo>
                    <a:pt x="188" y="74"/>
                    <a:pt x="178" y="56"/>
                    <a:pt x="169" y="53"/>
                  </a:cubicBezTo>
                  <a:cubicBezTo>
                    <a:pt x="171" y="51"/>
                    <a:pt x="172" y="49"/>
                    <a:pt x="172" y="46"/>
                  </a:cubicBezTo>
                  <a:cubicBezTo>
                    <a:pt x="172" y="41"/>
                    <a:pt x="168" y="37"/>
                    <a:pt x="163" y="37"/>
                  </a:cubicBezTo>
                  <a:moveTo>
                    <a:pt x="96" y="0"/>
                  </a:moveTo>
                  <a:cubicBezTo>
                    <a:pt x="88" y="0"/>
                    <a:pt x="81" y="6"/>
                    <a:pt x="81" y="14"/>
                  </a:cubicBezTo>
                  <a:cubicBezTo>
                    <a:pt x="81" y="19"/>
                    <a:pt x="83" y="23"/>
                    <a:pt x="87" y="26"/>
                  </a:cubicBezTo>
                  <a:cubicBezTo>
                    <a:pt x="72" y="31"/>
                    <a:pt x="55" y="61"/>
                    <a:pt x="60" y="67"/>
                  </a:cubicBezTo>
                  <a:cubicBezTo>
                    <a:pt x="61" y="68"/>
                    <a:pt x="62" y="68"/>
                    <a:pt x="63" y="68"/>
                  </a:cubicBezTo>
                  <a:cubicBezTo>
                    <a:pt x="68" y="68"/>
                    <a:pt x="75" y="60"/>
                    <a:pt x="80" y="53"/>
                  </a:cubicBezTo>
                  <a:cubicBezTo>
                    <a:pt x="76" y="67"/>
                    <a:pt x="74" y="82"/>
                    <a:pt x="72" y="95"/>
                  </a:cubicBezTo>
                  <a:cubicBezTo>
                    <a:pt x="86" y="95"/>
                    <a:pt x="86" y="95"/>
                    <a:pt x="86" y="95"/>
                  </a:cubicBezTo>
                  <a:cubicBezTo>
                    <a:pt x="86" y="88"/>
                    <a:pt x="91" y="78"/>
                    <a:pt x="96" y="78"/>
                  </a:cubicBezTo>
                  <a:cubicBezTo>
                    <a:pt x="101" y="78"/>
                    <a:pt x="106" y="88"/>
                    <a:pt x="106" y="95"/>
                  </a:cubicBezTo>
                  <a:cubicBezTo>
                    <a:pt x="119" y="95"/>
                    <a:pt x="119" y="95"/>
                    <a:pt x="119" y="95"/>
                  </a:cubicBezTo>
                  <a:cubicBezTo>
                    <a:pt x="118" y="82"/>
                    <a:pt x="115" y="67"/>
                    <a:pt x="112" y="53"/>
                  </a:cubicBezTo>
                  <a:cubicBezTo>
                    <a:pt x="117" y="60"/>
                    <a:pt x="124" y="68"/>
                    <a:pt x="128" y="68"/>
                  </a:cubicBezTo>
                  <a:cubicBezTo>
                    <a:pt x="130" y="68"/>
                    <a:pt x="131" y="68"/>
                    <a:pt x="131" y="67"/>
                  </a:cubicBezTo>
                  <a:cubicBezTo>
                    <a:pt x="137" y="61"/>
                    <a:pt x="120" y="31"/>
                    <a:pt x="105" y="26"/>
                  </a:cubicBezTo>
                  <a:cubicBezTo>
                    <a:pt x="108" y="23"/>
                    <a:pt x="111" y="19"/>
                    <a:pt x="111" y="14"/>
                  </a:cubicBezTo>
                  <a:cubicBezTo>
                    <a:pt x="111" y="6"/>
                    <a:pt x="104" y="0"/>
                    <a:pt x="96" y="0"/>
                  </a:cubicBezTo>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grpSp>
    </p:spTree>
    <p:extLst>
      <p:ext uri="{BB962C8B-B14F-4D97-AF65-F5344CB8AC3E}">
        <p14:creationId xmlns:p14="http://schemas.microsoft.com/office/powerpoint/2010/main" val="2526092336"/>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p:stCondLst>
                              <p:cond delay="1000"/>
                            </p:stCondLst>
                            <p:childTnLst>
                              <p:par>
                                <p:cTn id="23" presetID="12" presetClass="entr" presetSubtype="4" fill="hold" grpId="0" nodeType="afterEffect">
                                  <p:stCondLst>
                                    <p:cond delay="0"/>
                                  </p:stCondLst>
                                  <p:iterate type="lt">
                                    <p:tmPct val="10000"/>
                                  </p:iterate>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p:tgtEl>
                                          <p:spTgt spid="39"/>
                                        </p:tgtEl>
                                        <p:attrNameLst>
                                          <p:attrName>ppt_y</p:attrName>
                                        </p:attrNameLst>
                                      </p:cBhvr>
                                      <p:tavLst>
                                        <p:tav tm="0">
                                          <p:val>
                                            <p:strVal val="#ppt_y+#ppt_h*1.125000"/>
                                          </p:val>
                                        </p:tav>
                                        <p:tav tm="100000">
                                          <p:val>
                                            <p:strVal val="#ppt_y"/>
                                          </p:val>
                                        </p:tav>
                                      </p:tavLst>
                                    </p:anim>
                                    <p:animEffect transition="in" filter="wipe(up)">
                                      <p:cBhvr>
                                        <p:cTn id="26" dur="500"/>
                                        <p:tgtEl>
                                          <p:spTgt spid="39"/>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childTnLst>
                          </p:cTn>
                        </p:par>
                        <p:par>
                          <p:cTn id="31" fill="hold">
                            <p:stCondLst>
                              <p:cond delay="2250"/>
                            </p:stCondLst>
                            <p:childTnLst>
                              <p:par>
                                <p:cTn id="32" presetID="22" presetClass="entr" presetSubtype="4"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1000"/>
                                        <p:tgtEl>
                                          <p:spTgt spid="15"/>
                                        </p:tgtEl>
                                      </p:cBhvr>
                                    </p:animEffect>
                                  </p:childTnLst>
                                </p:cTn>
                              </p:par>
                            </p:childTnLst>
                          </p:cTn>
                        </p:par>
                        <p:par>
                          <p:cTn id="35" fill="hold">
                            <p:stCondLst>
                              <p:cond delay="3250"/>
                            </p:stCondLst>
                            <p:childTnLst>
                              <p:par>
                                <p:cTn id="36" presetID="42" presetClass="entr" presetSubtype="0"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1000"/>
                                        <p:tgtEl>
                                          <p:spTgt spid="16"/>
                                        </p:tgtEl>
                                      </p:cBhvr>
                                    </p:animEffect>
                                    <p:anim calcmode="lin" valueType="num">
                                      <p:cBhvr>
                                        <p:cTn id="39" dur="1000" fill="hold"/>
                                        <p:tgtEl>
                                          <p:spTgt spid="16"/>
                                        </p:tgtEl>
                                        <p:attrNameLst>
                                          <p:attrName>ppt_x</p:attrName>
                                        </p:attrNameLst>
                                      </p:cBhvr>
                                      <p:tavLst>
                                        <p:tav tm="0">
                                          <p:val>
                                            <p:strVal val="#ppt_x"/>
                                          </p:val>
                                        </p:tav>
                                        <p:tav tm="100000">
                                          <p:val>
                                            <p:strVal val="#ppt_x"/>
                                          </p:val>
                                        </p:tav>
                                      </p:tavLst>
                                    </p:anim>
                                    <p:anim calcmode="lin" valueType="num">
                                      <p:cBhvr>
                                        <p:cTn id="4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p:bldP spid="39" grpId="0"/>
      <p:bldP spid="40"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352881" y="4608943"/>
            <a:ext cx="1347937" cy="1345229"/>
            <a:chOff x="5186121" y="3507044"/>
            <a:chExt cx="1010953" cy="1008922"/>
          </a:xfrm>
        </p:grpSpPr>
        <p:sp>
          <p:nvSpPr>
            <p:cNvPr id="47" name="Freeform 12"/>
            <p:cNvSpPr/>
            <p:nvPr/>
          </p:nvSpPr>
          <p:spPr bwMode="auto">
            <a:xfrm flipH="1">
              <a:off x="5369846" y="4249282"/>
              <a:ext cx="141757" cy="266684"/>
            </a:xfrm>
            <a:custGeom>
              <a:avLst/>
              <a:gdLst>
                <a:gd name="T0" fmla="*/ 20 w 152"/>
                <a:gd name="T1" fmla="*/ 0 h 286"/>
                <a:gd name="T2" fmla="*/ 0 w 152"/>
                <a:gd name="T3" fmla="*/ 149 h 286"/>
                <a:gd name="T4" fmla="*/ 139 w 152"/>
                <a:gd name="T5" fmla="*/ 286 h 286"/>
                <a:gd name="T6" fmla="*/ 152 w 152"/>
                <a:gd name="T7" fmla="*/ 132 h 286"/>
                <a:gd name="T8" fmla="*/ 20 w 152"/>
                <a:gd name="T9" fmla="*/ 0 h 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6">
                  <a:moveTo>
                    <a:pt x="20" y="0"/>
                  </a:moveTo>
                  <a:lnTo>
                    <a:pt x="0" y="149"/>
                  </a:lnTo>
                  <a:lnTo>
                    <a:pt x="139" y="286"/>
                  </a:lnTo>
                  <a:lnTo>
                    <a:pt x="152" y="132"/>
                  </a:lnTo>
                  <a:lnTo>
                    <a:pt x="2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48" name="Freeform 13"/>
            <p:cNvSpPr/>
            <p:nvPr/>
          </p:nvSpPr>
          <p:spPr bwMode="auto">
            <a:xfrm flipH="1">
              <a:off x="5369846" y="4249282"/>
              <a:ext cx="141757" cy="266684"/>
            </a:xfrm>
            <a:custGeom>
              <a:avLst/>
              <a:gdLst>
                <a:gd name="T0" fmla="*/ 20 w 152"/>
                <a:gd name="T1" fmla="*/ 0 h 286"/>
                <a:gd name="T2" fmla="*/ 0 w 152"/>
                <a:gd name="T3" fmla="*/ 149 h 286"/>
                <a:gd name="T4" fmla="*/ 139 w 152"/>
                <a:gd name="T5" fmla="*/ 286 h 286"/>
                <a:gd name="T6" fmla="*/ 152 w 152"/>
                <a:gd name="T7" fmla="*/ 132 h 286"/>
                <a:gd name="T8" fmla="*/ 20 w 152"/>
                <a:gd name="T9" fmla="*/ 0 h 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6">
                  <a:moveTo>
                    <a:pt x="20" y="0"/>
                  </a:moveTo>
                  <a:lnTo>
                    <a:pt x="0" y="149"/>
                  </a:lnTo>
                  <a:lnTo>
                    <a:pt x="139" y="286"/>
                  </a:lnTo>
                  <a:lnTo>
                    <a:pt x="152" y="132"/>
                  </a:lnTo>
                  <a:lnTo>
                    <a:pt x="2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49" name="Freeform 14"/>
            <p:cNvSpPr/>
            <p:nvPr/>
          </p:nvSpPr>
          <p:spPr bwMode="auto">
            <a:xfrm flipH="1">
              <a:off x="5186121" y="4189605"/>
              <a:ext cx="265795" cy="141734"/>
            </a:xfrm>
            <a:custGeom>
              <a:avLst/>
              <a:gdLst>
                <a:gd name="T0" fmla="*/ 0 w 285"/>
                <a:gd name="T1" fmla="*/ 22 h 152"/>
                <a:gd name="T2" fmla="*/ 149 w 285"/>
                <a:gd name="T3" fmla="*/ 0 h 152"/>
                <a:gd name="T4" fmla="*/ 285 w 285"/>
                <a:gd name="T5" fmla="*/ 139 h 152"/>
                <a:gd name="T6" fmla="*/ 131 w 285"/>
                <a:gd name="T7" fmla="*/ 152 h 152"/>
                <a:gd name="T8" fmla="*/ 0 w 285"/>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 h="152">
                  <a:moveTo>
                    <a:pt x="0" y="22"/>
                  </a:moveTo>
                  <a:lnTo>
                    <a:pt x="149" y="0"/>
                  </a:lnTo>
                  <a:lnTo>
                    <a:pt x="285" y="139"/>
                  </a:lnTo>
                  <a:lnTo>
                    <a:pt x="131" y="152"/>
                  </a:lnTo>
                  <a:lnTo>
                    <a:pt x="0" y="22"/>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50" name="Freeform 15"/>
            <p:cNvSpPr/>
            <p:nvPr/>
          </p:nvSpPr>
          <p:spPr bwMode="auto">
            <a:xfrm flipH="1">
              <a:off x="5186121" y="4189605"/>
              <a:ext cx="265795" cy="141734"/>
            </a:xfrm>
            <a:custGeom>
              <a:avLst/>
              <a:gdLst>
                <a:gd name="T0" fmla="*/ 0 w 285"/>
                <a:gd name="T1" fmla="*/ 22 h 152"/>
                <a:gd name="T2" fmla="*/ 149 w 285"/>
                <a:gd name="T3" fmla="*/ 0 h 152"/>
                <a:gd name="T4" fmla="*/ 285 w 285"/>
                <a:gd name="T5" fmla="*/ 139 h 152"/>
                <a:gd name="T6" fmla="*/ 131 w 285"/>
                <a:gd name="T7" fmla="*/ 152 h 152"/>
                <a:gd name="T8" fmla="*/ 0 w 285"/>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 h="152">
                  <a:moveTo>
                    <a:pt x="0" y="22"/>
                  </a:moveTo>
                  <a:lnTo>
                    <a:pt x="149" y="0"/>
                  </a:lnTo>
                  <a:lnTo>
                    <a:pt x="285" y="139"/>
                  </a:lnTo>
                  <a:lnTo>
                    <a:pt x="131" y="152"/>
                  </a:lnTo>
                  <a:lnTo>
                    <a:pt x="0" y="22"/>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51" name="Freeform 16"/>
            <p:cNvSpPr/>
            <p:nvPr/>
          </p:nvSpPr>
          <p:spPr bwMode="auto">
            <a:xfrm flipH="1">
              <a:off x="5453781" y="4286581"/>
              <a:ext cx="933" cy="1865"/>
            </a:xfrm>
            <a:custGeom>
              <a:avLst/>
              <a:gdLst>
                <a:gd name="T0" fmla="*/ 0 w 1"/>
                <a:gd name="T1" fmla="*/ 0 h 2"/>
                <a:gd name="T2" fmla="*/ 0 w 1"/>
                <a:gd name="T3" fmla="*/ 0 h 2"/>
                <a:gd name="T4" fmla="*/ 1 w 1"/>
                <a:gd name="T5" fmla="*/ 2 h 2"/>
                <a:gd name="T6" fmla="*/ 0 w 1"/>
                <a:gd name="T7" fmla="*/ 0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2">
                  <a:moveTo>
                    <a:pt x="0" y="0"/>
                  </a:moveTo>
                  <a:lnTo>
                    <a:pt x="0" y="0"/>
                  </a:lnTo>
                  <a:lnTo>
                    <a:pt x="1" y="2"/>
                  </a:lnTo>
                  <a:lnTo>
                    <a:pt x="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52" name="Freeform 17"/>
            <p:cNvSpPr/>
            <p:nvPr/>
          </p:nvSpPr>
          <p:spPr bwMode="auto">
            <a:xfrm flipH="1">
              <a:off x="5453781" y="4286581"/>
              <a:ext cx="933" cy="1865"/>
            </a:xfrm>
            <a:custGeom>
              <a:avLst/>
              <a:gdLst>
                <a:gd name="T0" fmla="*/ 0 w 1"/>
                <a:gd name="T1" fmla="*/ 0 h 2"/>
                <a:gd name="T2" fmla="*/ 0 w 1"/>
                <a:gd name="T3" fmla="*/ 0 h 2"/>
                <a:gd name="T4" fmla="*/ 1 w 1"/>
                <a:gd name="T5" fmla="*/ 2 h 2"/>
                <a:gd name="T6" fmla="*/ 0 w 1"/>
                <a:gd name="T7" fmla="*/ 0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2">
                  <a:moveTo>
                    <a:pt x="0" y="0"/>
                  </a:moveTo>
                  <a:lnTo>
                    <a:pt x="0" y="0"/>
                  </a:lnTo>
                  <a:lnTo>
                    <a:pt x="1" y="2"/>
                  </a:lnTo>
                  <a:lnTo>
                    <a:pt x="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53" name="Freeform 18"/>
            <p:cNvSpPr/>
            <p:nvPr/>
          </p:nvSpPr>
          <p:spPr bwMode="auto">
            <a:xfrm flipH="1">
              <a:off x="5450050" y="4286581"/>
              <a:ext cx="24248" cy="145464"/>
            </a:xfrm>
            <a:custGeom>
              <a:avLst/>
              <a:gdLst>
                <a:gd name="T0" fmla="*/ 21 w 26"/>
                <a:gd name="T1" fmla="*/ 0 h 156"/>
                <a:gd name="T2" fmla="*/ 0 w 26"/>
                <a:gd name="T3" fmla="*/ 149 h 156"/>
                <a:gd name="T4" fmla="*/ 8 w 26"/>
                <a:gd name="T5" fmla="*/ 156 h 156"/>
                <a:gd name="T6" fmla="*/ 26 w 26"/>
                <a:gd name="T7" fmla="*/ 8 h 156"/>
                <a:gd name="T8" fmla="*/ 22 w 26"/>
                <a:gd name="T9" fmla="*/ 2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9"/>
                  </a:lnTo>
                  <a:lnTo>
                    <a:pt x="8" y="156"/>
                  </a:lnTo>
                  <a:lnTo>
                    <a:pt x="26" y="8"/>
                  </a:lnTo>
                  <a:lnTo>
                    <a:pt x="22" y="2"/>
                  </a:lnTo>
                  <a:lnTo>
                    <a:pt x="21"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54" name="Freeform 19"/>
            <p:cNvSpPr/>
            <p:nvPr/>
          </p:nvSpPr>
          <p:spPr bwMode="auto">
            <a:xfrm flipH="1">
              <a:off x="5450050" y="4286581"/>
              <a:ext cx="24248" cy="145464"/>
            </a:xfrm>
            <a:custGeom>
              <a:avLst/>
              <a:gdLst>
                <a:gd name="T0" fmla="*/ 21 w 26"/>
                <a:gd name="T1" fmla="*/ 0 h 156"/>
                <a:gd name="T2" fmla="*/ 0 w 26"/>
                <a:gd name="T3" fmla="*/ 149 h 156"/>
                <a:gd name="T4" fmla="*/ 8 w 26"/>
                <a:gd name="T5" fmla="*/ 156 h 156"/>
                <a:gd name="T6" fmla="*/ 26 w 26"/>
                <a:gd name="T7" fmla="*/ 8 h 156"/>
                <a:gd name="T8" fmla="*/ 22 w 26"/>
                <a:gd name="T9" fmla="*/ 2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9"/>
                  </a:lnTo>
                  <a:lnTo>
                    <a:pt x="8" y="156"/>
                  </a:lnTo>
                  <a:lnTo>
                    <a:pt x="26" y="8"/>
                  </a:lnTo>
                  <a:lnTo>
                    <a:pt x="22" y="2"/>
                  </a:lnTo>
                  <a:lnTo>
                    <a:pt x="21"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55" name="Freeform 20"/>
            <p:cNvSpPr>
              <a:spLocks noEditPoints="1"/>
            </p:cNvSpPr>
            <p:nvPr/>
          </p:nvSpPr>
          <p:spPr bwMode="auto">
            <a:xfrm flipH="1">
              <a:off x="5410881" y="4327609"/>
              <a:ext cx="22383" cy="145464"/>
            </a:xfrm>
            <a:custGeom>
              <a:avLst/>
              <a:gdLst>
                <a:gd name="T0" fmla="*/ 0 w 24"/>
                <a:gd name="T1" fmla="*/ 149 h 156"/>
                <a:gd name="T2" fmla="*/ 0 w 24"/>
                <a:gd name="T3" fmla="*/ 149 h 156"/>
                <a:gd name="T4" fmla="*/ 8 w 24"/>
                <a:gd name="T5" fmla="*/ 156 h 156"/>
                <a:gd name="T6" fmla="*/ 8 w 24"/>
                <a:gd name="T7" fmla="*/ 156 h 156"/>
                <a:gd name="T8" fmla="*/ 0 w 24"/>
                <a:gd name="T9" fmla="*/ 149 h 156"/>
                <a:gd name="T10" fmla="*/ 21 w 24"/>
                <a:gd name="T11" fmla="*/ 0 h 156"/>
                <a:gd name="T12" fmla="*/ 21 w 24"/>
                <a:gd name="T13" fmla="*/ 0 h 156"/>
                <a:gd name="T14" fmla="*/ 24 w 24"/>
                <a:gd name="T15" fmla="*/ 4 h 156"/>
                <a:gd name="T16" fmla="*/ 21 w 24"/>
                <a:gd name="T17" fmla="*/ 0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 h="156">
                  <a:moveTo>
                    <a:pt x="0" y="149"/>
                  </a:moveTo>
                  <a:lnTo>
                    <a:pt x="0" y="149"/>
                  </a:lnTo>
                  <a:lnTo>
                    <a:pt x="8" y="156"/>
                  </a:lnTo>
                  <a:lnTo>
                    <a:pt x="0" y="149"/>
                  </a:lnTo>
                  <a:close/>
                  <a:moveTo>
                    <a:pt x="21" y="0"/>
                  </a:moveTo>
                  <a:lnTo>
                    <a:pt x="21" y="0"/>
                  </a:lnTo>
                  <a:lnTo>
                    <a:pt x="24" y="4"/>
                  </a:lnTo>
                  <a:lnTo>
                    <a:pt x="21"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56" name="Freeform 21"/>
            <p:cNvSpPr>
              <a:spLocks noEditPoints="1"/>
            </p:cNvSpPr>
            <p:nvPr/>
          </p:nvSpPr>
          <p:spPr bwMode="auto">
            <a:xfrm flipH="1">
              <a:off x="5410881" y="4327609"/>
              <a:ext cx="22383" cy="145464"/>
            </a:xfrm>
            <a:custGeom>
              <a:avLst/>
              <a:gdLst>
                <a:gd name="T0" fmla="*/ 0 w 24"/>
                <a:gd name="T1" fmla="*/ 149 h 156"/>
                <a:gd name="T2" fmla="*/ 0 w 24"/>
                <a:gd name="T3" fmla="*/ 149 h 156"/>
                <a:gd name="T4" fmla="*/ 8 w 24"/>
                <a:gd name="T5" fmla="*/ 156 h 156"/>
                <a:gd name="T6" fmla="*/ 8 w 24"/>
                <a:gd name="T7" fmla="*/ 156 h 156"/>
                <a:gd name="T8" fmla="*/ 0 w 24"/>
                <a:gd name="T9" fmla="*/ 149 h 156"/>
                <a:gd name="T10" fmla="*/ 21 w 24"/>
                <a:gd name="T11" fmla="*/ 0 h 156"/>
                <a:gd name="T12" fmla="*/ 21 w 24"/>
                <a:gd name="T13" fmla="*/ 0 h 156"/>
                <a:gd name="T14" fmla="*/ 24 w 24"/>
                <a:gd name="T15" fmla="*/ 4 h 156"/>
                <a:gd name="T16" fmla="*/ 21 w 24"/>
                <a:gd name="T17" fmla="*/ 0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 h="156">
                  <a:moveTo>
                    <a:pt x="0" y="149"/>
                  </a:moveTo>
                  <a:lnTo>
                    <a:pt x="0" y="149"/>
                  </a:lnTo>
                  <a:lnTo>
                    <a:pt x="8" y="156"/>
                  </a:lnTo>
                  <a:lnTo>
                    <a:pt x="0" y="149"/>
                  </a:lnTo>
                  <a:moveTo>
                    <a:pt x="21" y="0"/>
                  </a:moveTo>
                  <a:lnTo>
                    <a:pt x="21" y="0"/>
                  </a:lnTo>
                  <a:lnTo>
                    <a:pt x="24" y="4"/>
                  </a:lnTo>
                  <a:lnTo>
                    <a:pt x="21"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57" name="Freeform 22"/>
            <p:cNvSpPr/>
            <p:nvPr/>
          </p:nvSpPr>
          <p:spPr bwMode="auto">
            <a:xfrm flipH="1">
              <a:off x="5409015" y="4327609"/>
              <a:ext cx="24248" cy="145464"/>
            </a:xfrm>
            <a:custGeom>
              <a:avLst/>
              <a:gdLst>
                <a:gd name="T0" fmla="*/ 21 w 26"/>
                <a:gd name="T1" fmla="*/ 0 h 156"/>
                <a:gd name="T2" fmla="*/ 0 w 26"/>
                <a:gd name="T3" fmla="*/ 149 h 156"/>
                <a:gd name="T4" fmla="*/ 8 w 26"/>
                <a:gd name="T5" fmla="*/ 156 h 156"/>
                <a:gd name="T6" fmla="*/ 26 w 26"/>
                <a:gd name="T7" fmla="*/ 8 h 156"/>
                <a:gd name="T8" fmla="*/ 24 w 26"/>
                <a:gd name="T9" fmla="*/ 4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9"/>
                  </a:lnTo>
                  <a:lnTo>
                    <a:pt x="8" y="156"/>
                  </a:lnTo>
                  <a:lnTo>
                    <a:pt x="26" y="8"/>
                  </a:lnTo>
                  <a:lnTo>
                    <a:pt x="24" y="4"/>
                  </a:lnTo>
                  <a:lnTo>
                    <a:pt x="21"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58" name="Freeform 23"/>
            <p:cNvSpPr/>
            <p:nvPr/>
          </p:nvSpPr>
          <p:spPr bwMode="auto">
            <a:xfrm flipH="1">
              <a:off x="5409015" y="4327609"/>
              <a:ext cx="24248" cy="145464"/>
            </a:xfrm>
            <a:custGeom>
              <a:avLst/>
              <a:gdLst>
                <a:gd name="T0" fmla="*/ 21 w 26"/>
                <a:gd name="T1" fmla="*/ 0 h 156"/>
                <a:gd name="T2" fmla="*/ 0 w 26"/>
                <a:gd name="T3" fmla="*/ 149 h 156"/>
                <a:gd name="T4" fmla="*/ 8 w 26"/>
                <a:gd name="T5" fmla="*/ 156 h 156"/>
                <a:gd name="T6" fmla="*/ 26 w 26"/>
                <a:gd name="T7" fmla="*/ 8 h 156"/>
                <a:gd name="T8" fmla="*/ 24 w 26"/>
                <a:gd name="T9" fmla="*/ 4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9"/>
                  </a:lnTo>
                  <a:lnTo>
                    <a:pt x="8" y="156"/>
                  </a:lnTo>
                  <a:lnTo>
                    <a:pt x="26" y="8"/>
                  </a:lnTo>
                  <a:lnTo>
                    <a:pt x="24" y="4"/>
                  </a:lnTo>
                  <a:lnTo>
                    <a:pt x="21"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59" name="Freeform 24"/>
            <p:cNvSpPr>
              <a:spLocks noEditPoints="1"/>
            </p:cNvSpPr>
            <p:nvPr/>
          </p:nvSpPr>
          <p:spPr bwMode="auto">
            <a:xfrm flipH="1">
              <a:off x="5226223" y="4274459"/>
              <a:ext cx="152016" cy="22379"/>
            </a:xfrm>
            <a:custGeom>
              <a:avLst/>
              <a:gdLst>
                <a:gd name="T0" fmla="*/ 7 w 163"/>
                <a:gd name="T1" fmla="*/ 15 h 24"/>
                <a:gd name="T2" fmla="*/ 0 w 163"/>
                <a:gd name="T3" fmla="*/ 17 h 24"/>
                <a:gd name="T4" fmla="*/ 7 w 163"/>
                <a:gd name="T5" fmla="*/ 24 h 24"/>
                <a:gd name="T6" fmla="*/ 15 w 163"/>
                <a:gd name="T7" fmla="*/ 24 h 24"/>
                <a:gd name="T8" fmla="*/ 7 w 163"/>
                <a:gd name="T9" fmla="*/ 15 h 24"/>
                <a:gd name="T10" fmla="*/ 160 w 163"/>
                <a:gd name="T11" fmla="*/ 0 h 24"/>
                <a:gd name="T12" fmla="*/ 160 w 163"/>
                <a:gd name="T13" fmla="*/ 0 h 24"/>
                <a:gd name="T14" fmla="*/ 163 w 163"/>
                <a:gd name="T15" fmla="*/ 4 h 24"/>
                <a:gd name="T16" fmla="*/ 160 w 163"/>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 h="24">
                  <a:moveTo>
                    <a:pt x="7" y="15"/>
                  </a:moveTo>
                  <a:lnTo>
                    <a:pt x="0" y="17"/>
                  </a:lnTo>
                  <a:lnTo>
                    <a:pt x="7" y="24"/>
                  </a:lnTo>
                  <a:lnTo>
                    <a:pt x="15" y="24"/>
                  </a:lnTo>
                  <a:lnTo>
                    <a:pt x="7" y="15"/>
                  </a:lnTo>
                  <a:close/>
                  <a:moveTo>
                    <a:pt x="160" y="0"/>
                  </a:moveTo>
                  <a:lnTo>
                    <a:pt x="160" y="0"/>
                  </a:lnTo>
                  <a:lnTo>
                    <a:pt x="163" y="4"/>
                  </a:lnTo>
                  <a:lnTo>
                    <a:pt x="16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60" name="Freeform 25"/>
            <p:cNvSpPr>
              <a:spLocks noEditPoints="1"/>
            </p:cNvSpPr>
            <p:nvPr/>
          </p:nvSpPr>
          <p:spPr bwMode="auto">
            <a:xfrm flipH="1">
              <a:off x="5226223" y="4274459"/>
              <a:ext cx="152016" cy="22379"/>
            </a:xfrm>
            <a:custGeom>
              <a:avLst/>
              <a:gdLst>
                <a:gd name="T0" fmla="*/ 7 w 163"/>
                <a:gd name="T1" fmla="*/ 15 h 24"/>
                <a:gd name="T2" fmla="*/ 0 w 163"/>
                <a:gd name="T3" fmla="*/ 17 h 24"/>
                <a:gd name="T4" fmla="*/ 7 w 163"/>
                <a:gd name="T5" fmla="*/ 24 h 24"/>
                <a:gd name="T6" fmla="*/ 15 w 163"/>
                <a:gd name="T7" fmla="*/ 24 h 24"/>
                <a:gd name="T8" fmla="*/ 7 w 163"/>
                <a:gd name="T9" fmla="*/ 15 h 24"/>
                <a:gd name="T10" fmla="*/ 160 w 163"/>
                <a:gd name="T11" fmla="*/ 0 h 24"/>
                <a:gd name="T12" fmla="*/ 160 w 163"/>
                <a:gd name="T13" fmla="*/ 0 h 24"/>
                <a:gd name="T14" fmla="*/ 163 w 163"/>
                <a:gd name="T15" fmla="*/ 4 h 24"/>
                <a:gd name="T16" fmla="*/ 160 w 163"/>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 h="24">
                  <a:moveTo>
                    <a:pt x="7" y="15"/>
                  </a:moveTo>
                  <a:lnTo>
                    <a:pt x="0" y="17"/>
                  </a:lnTo>
                  <a:lnTo>
                    <a:pt x="7" y="24"/>
                  </a:lnTo>
                  <a:lnTo>
                    <a:pt x="15" y="24"/>
                  </a:lnTo>
                  <a:lnTo>
                    <a:pt x="7" y="15"/>
                  </a:lnTo>
                  <a:moveTo>
                    <a:pt x="160" y="0"/>
                  </a:moveTo>
                  <a:lnTo>
                    <a:pt x="160" y="0"/>
                  </a:lnTo>
                  <a:lnTo>
                    <a:pt x="163" y="4"/>
                  </a:lnTo>
                  <a:lnTo>
                    <a:pt x="16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61" name="Freeform 26"/>
            <p:cNvSpPr/>
            <p:nvPr/>
          </p:nvSpPr>
          <p:spPr bwMode="auto">
            <a:xfrm flipH="1">
              <a:off x="5224358" y="4274459"/>
              <a:ext cx="147353" cy="22379"/>
            </a:xfrm>
            <a:custGeom>
              <a:avLst/>
              <a:gdLst>
                <a:gd name="T0" fmla="*/ 153 w 158"/>
                <a:gd name="T1" fmla="*/ 0 h 24"/>
                <a:gd name="T2" fmla="*/ 0 w 158"/>
                <a:gd name="T3" fmla="*/ 15 h 24"/>
                <a:gd name="T4" fmla="*/ 8 w 158"/>
                <a:gd name="T5" fmla="*/ 24 h 24"/>
                <a:gd name="T6" fmla="*/ 158 w 158"/>
                <a:gd name="T7" fmla="*/ 6 h 24"/>
                <a:gd name="T8" fmla="*/ 156 w 158"/>
                <a:gd name="T9" fmla="*/ 4 h 24"/>
                <a:gd name="T10" fmla="*/ 153 w 158"/>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8" h="24">
                  <a:moveTo>
                    <a:pt x="153" y="0"/>
                  </a:moveTo>
                  <a:lnTo>
                    <a:pt x="0" y="15"/>
                  </a:lnTo>
                  <a:lnTo>
                    <a:pt x="8" y="24"/>
                  </a:lnTo>
                  <a:lnTo>
                    <a:pt x="158" y="6"/>
                  </a:lnTo>
                  <a:lnTo>
                    <a:pt x="156" y="4"/>
                  </a:lnTo>
                  <a:lnTo>
                    <a:pt x="153"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62" name="Freeform 27"/>
            <p:cNvSpPr/>
            <p:nvPr/>
          </p:nvSpPr>
          <p:spPr bwMode="auto">
            <a:xfrm flipH="1">
              <a:off x="5224358" y="4274459"/>
              <a:ext cx="147353" cy="22379"/>
            </a:xfrm>
            <a:custGeom>
              <a:avLst/>
              <a:gdLst>
                <a:gd name="T0" fmla="*/ 153 w 158"/>
                <a:gd name="T1" fmla="*/ 0 h 24"/>
                <a:gd name="T2" fmla="*/ 0 w 158"/>
                <a:gd name="T3" fmla="*/ 15 h 24"/>
                <a:gd name="T4" fmla="*/ 8 w 158"/>
                <a:gd name="T5" fmla="*/ 24 h 24"/>
                <a:gd name="T6" fmla="*/ 158 w 158"/>
                <a:gd name="T7" fmla="*/ 6 h 24"/>
                <a:gd name="T8" fmla="*/ 156 w 158"/>
                <a:gd name="T9" fmla="*/ 4 h 24"/>
                <a:gd name="T10" fmla="*/ 153 w 158"/>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8" h="24">
                  <a:moveTo>
                    <a:pt x="153" y="0"/>
                  </a:moveTo>
                  <a:lnTo>
                    <a:pt x="0" y="15"/>
                  </a:lnTo>
                  <a:lnTo>
                    <a:pt x="8" y="24"/>
                  </a:lnTo>
                  <a:lnTo>
                    <a:pt x="158" y="6"/>
                  </a:lnTo>
                  <a:lnTo>
                    <a:pt x="156" y="4"/>
                  </a:lnTo>
                  <a:lnTo>
                    <a:pt x="153"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63" name="Freeform 28"/>
            <p:cNvSpPr>
              <a:spLocks noEditPoints="1"/>
            </p:cNvSpPr>
            <p:nvPr/>
          </p:nvSpPr>
          <p:spPr bwMode="auto">
            <a:xfrm flipH="1">
              <a:off x="5273786" y="4226903"/>
              <a:ext cx="150151" cy="22379"/>
            </a:xfrm>
            <a:custGeom>
              <a:avLst/>
              <a:gdLst>
                <a:gd name="T0" fmla="*/ 5 w 161"/>
                <a:gd name="T1" fmla="*/ 17 h 24"/>
                <a:gd name="T2" fmla="*/ 0 w 161"/>
                <a:gd name="T3" fmla="*/ 17 h 24"/>
                <a:gd name="T4" fmla="*/ 7 w 161"/>
                <a:gd name="T5" fmla="*/ 24 h 24"/>
                <a:gd name="T6" fmla="*/ 12 w 161"/>
                <a:gd name="T7" fmla="*/ 24 h 24"/>
                <a:gd name="T8" fmla="*/ 5 w 161"/>
                <a:gd name="T9" fmla="*/ 17 h 24"/>
                <a:gd name="T10" fmla="*/ 159 w 161"/>
                <a:gd name="T11" fmla="*/ 0 h 24"/>
                <a:gd name="T12" fmla="*/ 159 w 161"/>
                <a:gd name="T13" fmla="*/ 0 h 24"/>
                <a:gd name="T14" fmla="*/ 161 w 161"/>
                <a:gd name="T15" fmla="*/ 2 h 24"/>
                <a:gd name="T16" fmla="*/ 159 w 161"/>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1" h="24">
                  <a:moveTo>
                    <a:pt x="5" y="17"/>
                  </a:moveTo>
                  <a:lnTo>
                    <a:pt x="0" y="17"/>
                  </a:lnTo>
                  <a:lnTo>
                    <a:pt x="7" y="24"/>
                  </a:lnTo>
                  <a:lnTo>
                    <a:pt x="12" y="24"/>
                  </a:lnTo>
                  <a:lnTo>
                    <a:pt x="5" y="17"/>
                  </a:lnTo>
                  <a:close/>
                  <a:moveTo>
                    <a:pt x="159" y="0"/>
                  </a:moveTo>
                  <a:lnTo>
                    <a:pt x="159" y="0"/>
                  </a:lnTo>
                  <a:lnTo>
                    <a:pt x="161" y="2"/>
                  </a:lnTo>
                  <a:lnTo>
                    <a:pt x="159"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64" name="Freeform 29"/>
            <p:cNvSpPr>
              <a:spLocks noEditPoints="1"/>
            </p:cNvSpPr>
            <p:nvPr/>
          </p:nvSpPr>
          <p:spPr bwMode="auto">
            <a:xfrm flipH="1">
              <a:off x="5273786" y="4226903"/>
              <a:ext cx="150151" cy="22379"/>
            </a:xfrm>
            <a:custGeom>
              <a:avLst/>
              <a:gdLst>
                <a:gd name="T0" fmla="*/ 5 w 161"/>
                <a:gd name="T1" fmla="*/ 17 h 24"/>
                <a:gd name="T2" fmla="*/ 0 w 161"/>
                <a:gd name="T3" fmla="*/ 17 h 24"/>
                <a:gd name="T4" fmla="*/ 7 w 161"/>
                <a:gd name="T5" fmla="*/ 24 h 24"/>
                <a:gd name="T6" fmla="*/ 12 w 161"/>
                <a:gd name="T7" fmla="*/ 24 h 24"/>
                <a:gd name="T8" fmla="*/ 5 w 161"/>
                <a:gd name="T9" fmla="*/ 17 h 24"/>
                <a:gd name="T10" fmla="*/ 159 w 161"/>
                <a:gd name="T11" fmla="*/ 0 h 24"/>
                <a:gd name="T12" fmla="*/ 159 w 161"/>
                <a:gd name="T13" fmla="*/ 0 h 24"/>
                <a:gd name="T14" fmla="*/ 161 w 161"/>
                <a:gd name="T15" fmla="*/ 2 h 24"/>
                <a:gd name="T16" fmla="*/ 159 w 161"/>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1" h="24">
                  <a:moveTo>
                    <a:pt x="5" y="17"/>
                  </a:moveTo>
                  <a:lnTo>
                    <a:pt x="0" y="17"/>
                  </a:lnTo>
                  <a:lnTo>
                    <a:pt x="7" y="24"/>
                  </a:lnTo>
                  <a:lnTo>
                    <a:pt x="12" y="24"/>
                  </a:lnTo>
                  <a:lnTo>
                    <a:pt x="5" y="17"/>
                  </a:lnTo>
                  <a:moveTo>
                    <a:pt x="159" y="0"/>
                  </a:moveTo>
                  <a:lnTo>
                    <a:pt x="159" y="0"/>
                  </a:lnTo>
                  <a:lnTo>
                    <a:pt x="161" y="2"/>
                  </a:lnTo>
                  <a:lnTo>
                    <a:pt x="159"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65" name="Freeform 30"/>
            <p:cNvSpPr/>
            <p:nvPr/>
          </p:nvSpPr>
          <p:spPr bwMode="auto">
            <a:xfrm flipH="1">
              <a:off x="5270056" y="4226903"/>
              <a:ext cx="149218" cy="22379"/>
            </a:xfrm>
            <a:custGeom>
              <a:avLst/>
              <a:gdLst>
                <a:gd name="T0" fmla="*/ 154 w 160"/>
                <a:gd name="T1" fmla="*/ 0 h 24"/>
                <a:gd name="T2" fmla="*/ 0 w 160"/>
                <a:gd name="T3" fmla="*/ 17 h 24"/>
                <a:gd name="T4" fmla="*/ 7 w 160"/>
                <a:gd name="T5" fmla="*/ 24 h 24"/>
                <a:gd name="T6" fmla="*/ 160 w 160"/>
                <a:gd name="T7" fmla="*/ 7 h 24"/>
                <a:gd name="T8" fmla="*/ 156 w 160"/>
                <a:gd name="T9" fmla="*/ 2 h 24"/>
                <a:gd name="T10" fmla="*/ 154 w 160"/>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4">
                  <a:moveTo>
                    <a:pt x="154" y="0"/>
                  </a:moveTo>
                  <a:lnTo>
                    <a:pt x="0" y="17"/>
                  </a:lnTo>
                  <a:lnTo>
                    <a:pt x="7" y="24"/>
                  </a:lnTo>
                  <a:lnTo>
                    <a:pt x="160" y="7"/>
                  </a:lnTo>
                  <a:lnTo>
                    <a:pt x="156" y="2"/>
                  </a:lnTo>
                  <a:lnTo>
                    <a:pt x="154"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66" name="Freeform 31"/>
            <p:cNvSpPr/>
            <p:nvPr/>
          </p:nvSpPr>
          <p:spPr bwMode="auto">
            <a:xfrm flipH="1">
              <a:off x="5270056" y="4226903"/>
              <a:ext cx="149218" cy="22379"/>
            </a:xfrm>
            <a:custGeom>
              <a:avLst/>
              <a:gdLst>
                <a:gd name="T0" fmla="*/ 154 w 160"/>
                <a:gd name="T1" fmla="*/ 0 h 24"/>
                <a:gd name="T2" fmla="*/ 0 w 160"/>
                <a:gd name="T3" fmla="*/ 17 h 24"/>
                <a:gd name="T4" fmla="*/ 7 w 160"/>
                <a:gd name="T5" fmla="*/ 24 h 24"/>
                <a:gd name="T6" fmla="*/ 160 w 160"/>
                <a:gd name="T7" fmla="*/ 7 h 24"/>
                <a:gd name="T8" fmla="*/ 156 w 160"/>
                <a:gd name="T9" fmla="*/ 2 h 24"/>
                <a:gd name="T10" fmla="*/ 154 w 160"/>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4">
                  <a:moveTo>
                    <a:pt x="154" y="0"/>
                  </a:moveTo>
                  <a:lnTo>
                    <a:pt x="0" y="17"/>
                  </a:lnTo>
                  <a:lnTo>
                    <a:pt x="7" y="24"/>
                  </a:lnTo>
                  <a:lnTo>
                    <a:pt x="160" y="7"/>
                  </a:lnTo>
                  <a:lnTo>
                    <a:pt x="156" y="2"/>
                  </a:lnTo>
                  <a:lnTo>
                    <a:pt x="154"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67" name="Freeform 32"/>
            <p:cNvSpPr/>
            <p:nvPr/>
          </p:nvSpPr>
          <p:spPr bwMode="auto">
            <a:xfrm flipH="1">
              <a:off x="5329743" y="3507044"/>
              <a:ext cx="867331" cy="865323"/>
            </a:xfrm>
            <a:custGeom>
              <a:avLst/>
              <a:gdLst>
                <a:gd name="T0" fmla="*/ 81 w 507"/>
                <a:gd name="T1" fmla="*/ 31 h 506"/>
                <a:gd name="T2" fmla="*/ 81 w 507"/>
                <a:gd name="T3" fmla="*/ 31 h 506"/>
                <a:gd name="T4" fmla="*/ 0 w 507"/>
                <a:gd name="T5" fmla="*/ 0 h 506"/>
                <a:gd name="T6" fmla="*/ 37 w 507"/>
                <a:gd name="T7" fmla="*/ 79 h 506"/>
                <a:gd name="T8" fmla="*/ 37 w 507"/>
                <a:gd name="T9" fmla="*/ 79 h 506"/>
                <a:gd name="T10" fmla="*/ 888 w 507"/>
                <a:gd name="T11" fmla="*/ 928 h 506"/>
                <a:gd name="T12" fmla="*/ 930 w 507"/>
                <a:gd name="T13" fmla="*/ 884 h 506"/>
                <a:gd name="T14" fmla="*/ 81 w 507"/>
                <a:gd name="T15" fmla="*/ 31 h 5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7" h="506">
                  <a:moveTo>
                    <a:pt x="44" y="17"/>
                  </a:moveTo>
                  <a:cubicBezTo>
                    <a:pt x="44" y="17"/>
                    <a:pt x="44" y="17"/>
                    <a:pt x="44" y="17"/>
                  </a:cubicBezTo>
                  <a:cubicBezTo>
                    <a:pt x="41" y="14"/>
                    <a:pt x="0" y="0"/>
                    <a:pt x="0" y="0"/>
                  </a:cubicBezTo>
                  <a:cubicBezTo>
                    <a:pt x="0" y="0"/>
                    <a:pt x="16" y="40"/>
                    <a:pt x="20" y="43"/>
                  </a:cubicBezTo>
                  <a:cubicBezTo>
                    <a:pt x="20" y="43"/>
                    <a:pt x="20" y="43"/>
                    <a:pt x="20" y="43"/>
                  </a:cubicBezTo>
                  <a:cubicBezTo>
                    <a:pt x="484" y="506"/>
                    <a:pt x="484" y="506"/>
                    <a:pt x="484" y="506"/>
                  </a:cubicBezTo>
                  <a:cubicBezTo>
                    <a:pt x="507" y="482"/>
                    <a:pt x="507" y="482"/>
                    <a:pt x="507" y="482"/>
                  </a:cubicBezTo>
                  <a:lnTo>
                    <a:pt x="44"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grpSp>
      <p:grpSp>
        <p:nvGrpSpPr>
          <p:cNvPr id="8" name="组合 7"/>
          <p:cNvGrpSpPr/>
          <p:nvPr/>
        </p:nvGrpSpPr>
        <p:grpSpPr>
          <a:xfrm>
            <a:off x="6681379" y="2981469"/>
            <a:ext cx="1347939" cy="1343985"/>
            <a:chOff x="5107781" y="2781590"/>
            <a:chExt cx="1010954" cy="1007989"/>
          </a:xfrm>
        </p:grpSpPr>
        <p:sp>
          <p:nvSpPr>
            <p:cNvPr id="40" name="Freeform 5"/>
            <p:cNvSpPr/>
            <p:nvPr/>
          </p:nvSpPr>
          <p:spPr bwMode="auto">
            <a:xfrm flipH="1">
              <a:off x="5292439" y="3523828"/>
              <a:ext cx="141757" cy="265751"/>
            </a:xfrm>
            <a:custGeom>
              <a:avLst/>
              <a:gdLst>
                <a:gd name="T0" fmla="*/ 22 w 152"/>
                <a:gd name="T1" fmla="*/ 0 h 285"/>
                <a:gd name="T2" fmla="*/ 0 w 152"/>
                <a:gd name="T3" fmla="*/ 149 h 285"/>
                <a:gd name="T4" fmla="*/ 139 w 152"/>
                <a:gd name="T5" fmla="*/ 285 h 285"/>
                <a:gd name="T6" fmla="*/ 152 w 152"/>
                <a:gd name="T7" fmla="*/ 131 h 285"/>
                <a:gd name="T8" fmla="*/ 22 w 152"/>
                <a:gd name="T9" fmla="*/ 0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5">
                  <a:moveTo>
                    <a:pt x="22" y="0"/>
                  </a:moveTo>
                  <a:lnTo>
                    <a:pt x="0" y="149"/>
                  </a:lnTo>
                  <a:lnTo>
                    <a:pt x="139" y="285"/>
                  </a:lnTo>
                  <a:lnTo>
                    <a:pt x="152" y="131"/>
                  </a:lnTo>
                  <a:lnTo>
                    <a:pt x="22"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41" name="Freeform 6"/>
            <p:cNvSpPr/>
            <p:nvPr/>
          </p:nvSpPr>
          <p:spPr bwMode="auto">
            <a:xfrm flipH="1">
              <a:off x="5292439" y="3523828"/>
              <a:ext cx="141757" cy="265751"/>
            </a:xfrm>
            <a:custGeom>
              <a:avLst/>
              <a:gdLst>
                <a:gd name="T0" fmla="*/ 22 w 152"/>
                <a:gd name="T1" fmla="*/ 0 h 285"/>
                <a:gd name="T2" fmla="*/ 0 w 152"/>
                <a:gd name="T3" fmla="*/ 149 h 285"/>
                <a:gd name="T4" fmla="*/ 139 w 152"/>
                <a:gd name="T5" fmla="*/ 285 h 285"/>
                <a:gd name="T6" fmla="*/ 152 w 152"/>
                <a:gd name="T7" fmla="*/ 131 h 285"/>
                <a:gd name="T8" fmla="*/ 22 w 152"/>
                <a:gd name="T9" fmla="*/ 0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5">
                  <a:moveTo>
                    <a:pt x="22" y="0"/>
                  </a:moveTo>
                  <a:lnTo>
                    <a:pt x="0" y="149"/>
                  </a:lnTo>
                  <a:lnTo>
                    <a:pt x="139" y="285"/>
                  </a:lnTo>
                  <a:lnTo>
                    <a:pt x="152" y="131"/>
                  </a:lnTo>
                  <a:lnTo>
                    <a:pt x="22"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42" name="Freeform 7"/>
            <p:cNvSpPr/>
            <p:nvPr/>
          </p:nvSpPr>
          <p:spPr bwMode="auto">
            <a:xfrm flipH="1">
              <a:off x="5107781" y="3464151"/>
              <a:ext cx="266728" cy="141734"/>
            </a:xfrm>
            <a:custGeom>
              <a:avLst/>
              <a:gdLst>
                <a:gd name="T0" fmla="*/ 0 w 286"/>
                <a:gd name="T1" fmla="*/ 22 h 152"/>
                <a:gd name="T2" fmla="*/ 150 w 286"/>
                <a:gd name="T3" fmla="*/ 0 h 152"/>
                <a:gd name="T4" fmla="*/ 286 w 286"/>
                <a:gd name="T5" fmla="*/ 139 h 152"/>
                <a:gd name="T6" fmla="*/ 132 w 286"/>
                <a:gd name="T7" fmla="*/ 152 h 152"/>
                <a:gd name="T8" fmla="*/ 0 w 286"/>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6" h="152">
                  <a:moveTo>
                    <a:pt x="0" y="22"/>
                  </a:moveTo>
                  <a:lnTo>
                    <a:pt x="150" y="0"/>
                  </a:lnTo>
                  <a:lnTo>
                    <a:pt x="286" y="139"/>
                  </a:lnTo>
                  <a:lnTo>
                    <a:pt x="132" y="152"/>
                  </a:lnTo>
                  <a:lnTo>
                    <a:pt x="0" y="22"/>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43" name="Freeform 8"/>
            <p:cNvSpPr/>
            <p:nvPr/>
          </p:nvSpPr>
          <p:spPr bwMode="auto">
            <a:xfrm flipH="1">
              <a:off x="5107781" y="3464151"/>
              <a:ext cx="266728" cy="141734"/>
            </a:xfrm>
            <a:custGeom>
              <a:avLst/>
              <a:gdLst>
                <a:gd name="T0" fmla="*/ 0 w 286"/>
                <a:gd name="T1" fmla="*/ 22 h 152"/>
                <a:gd name="T2" fmla="*/ 150 w 286"/>
                <a:gd name="T3" fmla="*/ 0 h 152"/>
                <a:gd name="T4" fmla="*/ 286 w 286"/>
                <a:gd name="T5" fmla="*/ 139 h 152"/>
                <a:gd name="T6" fmla="*/ 132 w 286"/>
                <a:gd name="T7" fmla="*/ 152 h 152"/>
                <a:gd name="T8" fmla="*/ 0 w 286"/>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6" h="152">
                  <a:moveTo>
                    <a:pt x="0" y="22"/>
                  </a:moveTo>
                  <a:lnTo>
                    <a:pt x="150" y="0"/>
                  </a:lnTo>
                  <a:lnTo>
                    <a:pt x="286" y="139"/>
                  </a:lnTo>
                  <a:lnTo>
                    <a:pt x="132" y="152"/>
                  </a:lnTo>
                  <a:lnTo>
                    <a:pt x="0" y="22"/>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44" name="Freeform 9"/>
            <p:cNvSpPr/>
            <p:nvPr/>
          </p:nvSpPr>
          <p:spPr bwMode="auto">
            <a:xfrm flipH="1">
              <a:off x="5191716" y="3501449"/>
              <a:ext cx="148286" cy="22379"/>
            </a:xfrm>
            <a:custGeom>
              <a:avLst/>
              <a:gdLst>
                <a:gd name="T0" fmla="*/ 154 w 159"/>
                <a:gd name="T1" fmla="*/ 0 h 24"/>
                <a:gd name="T2" fmla="*/ 0 w 159"/>
                <a:gd name="T3" fmla="*/ 17 h 24"/>
                <a:gd name="T4" fmla="*/ 7 w 159"/>
                <a:gd name="T5" fmla="*/ 24 h 24"/>
                <a:gd name="T6" fmla="*/ 159 w 159"/>
                <a:gd name="T7" fmla="*/ 8 h 24"/>
                <a:gd name="T8" fmla="*/ 154 w 159"/>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24">
                  <a:moveTo>
                    <a:pt x="154" y="0"/>
                  </a:moveTo>
                  <a:lnTo>
                    <a:pt x="0" y="17"/>
                  </a:lnTo>
                  <a:lnTo>
                    <a:pt x="7" y="24"/>
                  </a:lnTo>
                  <a:lnTo>
                    <a:pt x="159" y="8"/>
                  </a:lnTo>
                  <a:lnTo>
                    <a:pt x="154"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45" name="Freeform 10"/>
            <p:cNvSpPr/>
            <p:nvPr/>
          </p:nvSpPr>
          <p:spPr bwMode="auto">
            <a:xfrm flipH="1">
              <a:off x="5191716" y="3501449"/>
              <a:ext cx="148286" cy="22379"/>
            </a:xfrm>
            <a:custGeom>
              <a:avLst/>
              <a:gdLst>
                <a:gd name="T0" fmla="*/ 154 w 159"/>
                <a:gd name="T1" fmla="*/ 0 h 24"/>
                <a:gd name="T2" fmla="*/ 0 w 159"/>
                <a:gd name="T3" fmla="*/ 17 h 24"/>
                <a:gd name="T4" fmla="*/ 7 w 159"/>
                <a:gd name="T5" fmla="*/ 24 h 24"/>
                <a:gd name="T6" fmla="*/ 159 w 159"/>
                <a:gd name="T7" fmla="*/ 8 h 24"/>
                <a:gd name="T8" fmla="*/ 154 w 159"/>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24">
                  <a:moveTo>
                    <a:pt x="154" y="0"/>
                  </a:moveTo>
                  <a:lnTo>
                    <a:pt x="0" y="17"/>
                  </a:lnTo>
                  <a:lnTo>
                    <a:pt x="7" y="24"/>
                  </a:lnTo>
                  <a:lnTo>
                    <a:pt x="159" y="8"/>
                  </a:lnTo>
                  <a:lnTo>
                    <a:pt x="154"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46" name="Freeform 11"/>
            <p:cNvSpPr/>
            <p:nvPr/>
          </p:nvSpPr>
          <p:spPr bwMode="auto">
            <a:xfrm flipH="1">
              <a:off x="5251404" y="2781590"/>
              <a:ext cx="867331" cy="864391"/>
            </a:xfrm>
            <a:custGeom>
              <a:avLst/>
              <a:gdLst>
                <a:gd name="T0" fmla="*/ 79 w 507"/>
                <a:gd name="T1" fmla="*/ 31 h 505"/>
                <a:gd name="T2" fmla="*/ 79 w 507"/>
                <a:gd name="T3" fmla="*/ 31 h 505"/>
                <a:gd name="T4" fmla="*/ 0 w 507"/>
                <a:gd name="T5" fmla="*/ 0 h 505"/>
                <a:gd name="T6" fmla="*/ 35 w 507"/>
                <a:gd name="T7" fmla="*/ 79 h 505"/>
                <a:gd name="T8" fmla="*/ 35 w 507"/>
                <a:gd name="T9" fmla="*/ 79 h 505"/>
                <a:gd name="T10" fmla="*/ 886 w 507"/>
                <a:gd name="T11" fmla="*/ 927 h 505"/>
                <a:gd name="T12" fmla="*/ 930 w 507"/>
                <a:gd name="T13" fmla="*/ 885 h 505"/>
                <a:gd name="T14" fmla="*/ 79 w 507"/>
                <a:gd name="T15" fmla="*/ 31 h 50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7" h="505">
                  <a:moveTo>
                    <a:pt x="43" y="17"/>
                  </a:moveTo>
                  <a:cubicBezTo>
                    <a:pt x="43" y="17"/>
                    <a:pt x="43" y="17"/>
                    <a:pt x="43" y="17"/>
                  </a:cubicBezTo>
                  <a:cubicBezTo>
                    <a:pt x="40" y="14"/>
                    <a:pt x="0" y="0"/>
                    <a:pt x="0" y="0"/>
                  </a:cubicBezTo>
                  <a:cubicBezTo>
                    <a:pt x="0" y="0"/>
                    <a:pt x="15" y="40"/>
                    <a:pt x="19" y="43"/>
                  </a:cubicBezTo>
                  <a:cubicBezTo>
                    <a:pt x="19" y="43"/>
                    <a:pt x="19" y="43"/>
                    <a:pt x="19" y="43"/>
                  </a:cubicBezTo>
                  <a:cubicBezTo>
                    <a:pt x="483" y="505"/>
                    <a:pt x="483" y="505"/>
                    <a:pt x="483" y="505"/>
                  </a:cubicBezTo>
                  <a:cubicBezTo>
                    <a:pt x="507" y="482"/>
                    <a:pt x="507" y="482"/>
                    <a:pt x="507" y="482"/>
                  </a:cubicBezTo>
                  <a:cubicBezTo>
                    <a:pt x="43" y="17"/>
                    <a:pt x="43" y="17"/>
                    <a:pt x="43" y="1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sp>
          <p:nvSpPr>
            <p:cNvPr id="68" name="Freeform 33"/>
            <p:cNvSpPr/>
            <p:nvPr/>
          </p:nvSpPr>
          <p:spPr bwMode="auto">
            <a:xfrm flipH="1">
              <a:off x="5372643" y="3562059"/>
              <a:ext cx="24248" cy="145464"/>
            </a:xfrm>
            <a:custGeom>
              <a:avLst/>
              <a:gdLst>
                <a:gd name="T0" fmla="*/ 20 w 26"/>
                <a:gd name="T1" fmla="*/ 0 h 156"/>
                <a:gd name="T2" fmla="*/ 0 w 26"/>
                <a:gd name="T3" fmla="*/ 148 h 156"/>
                <a:gd name="T4" fmla="*/ 7 w 26"/>
                <a:gd name="T5" fmla="*/ 156 h 156"/>
                <a:gd name="T6" fmla="*/ 26 w 26"/>
                <a:gd name="T7" fmla="*/ 7 h 156"/>
                <a:gd name="T8" fmla="*/ 24 w 26"/>
                <a:gd name="T9" fmla="*/ 1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8"/>
                  </a:lnTo>
                  <a:lnTo>
                    <a:pt x="7" y="156"/>
                  </a:lnTo>
                  <a:lnTo>
                    <a:pt x="26" y="7"/>
                  </a:lnTo>
                  <a:lnTo>
                    <a:pt x="24" y="1"/>
                  </a:lnTo>
                  <a:lnTo>
                    <a:pt x="2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69" name="Freeform 34"/>
            <p:cNvSpPr/>
            <p:nvPr/>
          </p:nvSpPr>
          <p:spPr bwMode="auto">
            <a:xfrm flipH="1">
              <a:off x="5372643" y="3562059"/>
              <a:ext cx="24248" cy="145464"/>
            </a:xfrm>
            <a:custGeom>
              <a:avLst/>
              <a:gdLst>
                <a:gd name="T0" fmla="*/ 20 w 26"/>
                <a:gd name="T1" fmla="*/ 0 h 156"/>
                <a:gd name="T2" fmla="*/ 0 w 26"/>
                <a:gd name="T3" fmla="*/ 148 h 156"/>
                <a:gd name="T4" fmla="*/ 7 w 26"/>
                <a:gd name="T5" fmla="*/ 156 h 156"/>
                <a:gd name="T6" fmla="*/ 26 w 26"/>
                <a:gd name="T7" fmla="*/ 7 h 156"/>
                <a:gd name="T8" fmla="*/ 24 w 26"/>
                <a:gd name="T9" fmla="*/ 1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8"/>
                  </a:lnTo>
                  <a:lnTo>
                    <a:pt x="7" y="156"/>
                  </a:lnTo>
                  <a:lnTo>
                    <a:pt x="26" y="7"/>
                  </a:lnTo>
                  <a:lnTo>
                    <a:pt x="24" y="1"/>
                  </a:lnTo>
                  <a:lnTo>
                    <a:pt x="2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70" name="Freeform 35"/>
            <p:cNvSpPr/>
            <p:nvPr/>
          </p:nvSpPr>
          <p:spPr bwMode="auto">
            <a:xfrm flipH="1">
              <a:off x="5374509" y="3562059"/>
              <a:ext cx="3730" cy="932"/>
            </a:xfrm>
            <a:custGeom>
              <a:avLst/>
              <a:gdLst>
                <a:gd name="T0" fmla="*/ 0 w 4"/>
                <a:gd name="T1" fmla="*/ 0 h 1"/>
                <a:gd name="T2" fmla="*/ 0 w 4"/>
                <a:gd name="T3" fmla="*/ 0 h 1"/>
                <a:gd name="T4" fmla="*/ 4 w 4"/>
                <a:gd name="T5" fmla="*/ 1 h 1"/>
                <a:gd name="T6" fmla="*/ 0 w 4"/>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1">
                  <a:moveTo>
                    <a:pt x="0" y="0"/>
                  </a:moveTo>
                  <a:lnTo>
                    <a:pt x="0" y="0"/>
                  </a:lnTo>
                  <a:lnTo>
                    <a:pt x="4" y="1"/>
                  </a:lnTo>
                  <a:lnTo>
                    <a:pt x="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71" name="Freeform 36"/>
            <p:cNvSpPr/>
            <p:nvPr/>
          </p:nvSpPr>
          <p:spPr bwMode="auto">
            <a:xfrm flipH="1">
              <a:off x="5374509" y="3562059"/>
              <a:ext cx="3730" cy="932"/>
            </a:xfrm>
            <a:custGeom>
              <a:avLst/>
              <a:gdLst>
                <a:gd name="T0" fmla="*/ 0 w 4"/>
                <a:gd name="T1" fmla="*/ 0 h 1"/>
                <a:gd name="T2" fmla="*/ 0 w 4"/>
                <a:gd name="T3" fmla="*/ 0 h 1"/>
                <a:gd name="T4" fmla="*/ 4 w 4"/>
                <a:gd name="T5" fmla="*/ 1 h 1"/>
                <a:gd name="T6" fmla="*/ 0 w 4"/>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1">
                  <a:moveTo>
                    <a:pt x="0" y="0"/>
                  </a:moveTo>
                  <a:lnTo>
                    <a:pt x="0" y="0"/>
                  </a:lnTo>
                  <a:lnTo>
                    <a:pt x="4" y="1"/>
                  </a:lnTo>
                  <a:lnTo>
                    <a:pt x="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72" name="Freeform 37"/>
            <p:cNvSpPr/>
            <p:nvPr/>
          </p:nvSpPr>
          <p:spPr bwMode="auto">
            <a:xfrm flipH="1">
              <a:off x="5347463" y="3741092"/>
              <a:ext cx="6528" cy="7460"/>
            </a:xfrm>
            <a:custGeom>
              <a:avLst/>
              <a:gdLst>
                <a:gd name="T0" fmla="*/ 0 w 7"/>
                <a:gd name="T1" fmla="*/ 0 h 8"/>
                <a:gd name="T2" fmla="*/ 0 w 7"/>
                <a:gd name="T3" fmla="*/ 0 h 8"/>
                <a:gd name="T4" fmla="*/ 7 w 7"/>
                <a:gd name="T5" fmla="*/ 8 h 8"/>
                <a:gd name="T6" fmla="*/ 7 w 7"/>
                <a:gd name="T7" fmla="*/ 8 h 8"/>
                <a:gd name="T8" fmla="*/ 0 w 7"/>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8">
                  <a:moveTo>
                    <a:pt x="0" y="0"/>
                  </a:moveTo>
                  <a:lnTo>
                    <a:pt x="0" y="0"/>
                  </a:lnTo>
                  <a:lnTo>
                    <a:pt x="7" y="8"/>
                  </a:lnTo>
                  <a:lnTo>
                    <a:pt x="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73" name="Freeform 38"/>
            <p:cNvSpPr/>
            <p:nvPr/>
          </p:nvSpPr>
          <p:spPr bwMode="auto">
            <a:xfrm flipH="1">
              <a:off x="5347463" y="3741092"/>
              <a:ext cx="6528" cy="7460"/>
            </a:xfrm>
            <a:custGeom>
              <a:avLst/>
              <a:gdLst>
                <a:gd name="T0" fmla="*/ 0 w 7"/>
                <a:gd name="T1" fmla="*/ 0 h 8"/>
                <a:gd name="T2" fmla="*/ 0 w 7"/>
                <a:gd name="T3" fmla="*/ 0 h 8"/>
                <a:gd name="T4" fmla="*/ 7 w 7"/>
                <a:gd name="T5" fmla="*/ 8 h 8"/>
                <a:gd name="T6" fmla="*/ 7 w 7"/>
                <a:gd name="T7" fmla="*/ 8 h 8"/>
                <a:gd name="T8" fmla="*/ 0 w 7"/>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8">
                  <a:moveTo>
                    <a:pt x="0" y="0"/>
                  </a:moveTo>
                  <a:lnTo>
                    <a:pt x="0" y="0"/>
                  </a:lnTo>
                  <a:lnTo>
                    <a:pt x="7" y="8"/>
                  </a:lnTo>
                  <a:lnTo>
                    <a:pt x="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74" name="Freeform 39"/>
            <p:cNvSpPr/>
            <p:nvPr/>
          </p:nvSpPr>
          <p:spPr bwMode="auto">
            <a:xfrm flipH="1">
              <a:off x="5329743" y="3603087"/>
              <a:ext cx="24248" cy="145464"/>
            </a:xfrm>
            <a:custGeom>
              <a:avLst/>
              <a:gdLst>
                <a:gd name="T0" fmla="*/ 20 w 26"/>
                <a:gd name="T1" fmla="*/ 0 h 156"/>
                <a:gd name="T2" fmla="*/ 0 w 26"/>
                <a:gd name="T3" fmla="*/ 148 h 156"/>
                <a:gd name="T4" fmla="*/ 7 w 26"/>
                <a:gd name="T5" fmla="*/ 156 h 156"/>
                <a:gd name="T6" fmla="*/ 26 w 26"/>
                <a:gd name="T7" fmla="*/ 7 h 156"/>
                <a:gd name="T8" fmla="*/ 22 w 26"/>
                <a:gd name="T9" fmla="*/ 3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8"/>
                  </a:lnTo>
                  <a:lnTo>
                    <a:pt x="7" y="156"/>
                  </a:lnTo>
                  <a:lnTo>
                    <a:pt x="26" y="7"/>
                  </a:lnTo>
                  <a:lnTo>
                    <a:pt x="22" y="3"/>
                  </a:lnTo>
                  <a:lnTo>
                    <a:pt x="2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75" name="Freeform 40"/>
            <p:cNvSpPr/>
            <p:nvPr/>
          </p:nvSpPr>
          <p:spPr bwMode="auto">
            <a:xfrm flipH="1">
              <a:off x="5329743" y="3603087"/>
              <a:ext cx="24248" cy="145464"/>
            </a:xfrm>
            <a:custGeom>
              <a:avLst/>
              <a:gdLst>
                <a:gd name="T0" fmla="*/ 20 w 26"/>
                <a:gd name="T1" fmla="*/ 0 h 156"/>
                <a:gd name="T2" fmla="*/ 0 w 26"/>
                <a:gd name="T3" fmla="*/ 148 h 156"/>
                <a:gd name="T4" fmla="*/ 7 w 26"/>
                <a:gd name="T5" fmla="*/ 156 h 156"/>
                <a:gd name="T6" fmla="*/ 26 w 26"/>
                <a:gd name="T7" fmla="*/ 7 h 156"/>
                <a:gd name="T8" fmla="*/ 22 w 26"/>
                <a:gd name="T9" fmla="*/ 3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8"/>
                  </a:lnTo>
                  <a:lnTo>
                    <a:pt x="7" y="156"/>
                  </a:lnTo>
                  <a:lnTo>
                    <a:pt x="26" y="7"/>
                  </a:lnTo>
                  <a:lnTo>
                    <a:pt x="22" y="3"/>
                  </a:lnTo>
                  <a:lnTo>
                    <a:pt x="2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76" name="Freeform 41"/>
            <p:cNvSpPr/>
            <p:nvPr/>
          </p:nvSpPr>
          <p:spPr bwMode="auto">
            <a:xfrm flipH="1">
              <a:off x="5333474" y="3603087"/>
              <a:ext cx="1865" cy="2797"/>
            </a:xfrm>
            <a:custGeom>
              <a:avLst/>
              <a:gdLst>
                <a:gd name="T0" fmla="*/ 0 w 2"/>
                <a:gd name="T1" fmla="*/ 0 h 3"/>
                <a:gd name="T2" fmla="*/ 0 w 2"/>
                <a:gd name="T3" fmla="*/ 0 h 3"/>
                <a:gd name="T4" fmla="*/ 2 w 2"/>
                <a:gd name="T5" fmla="*/ 3 h 3"/>
                <a:gd name="T6" fmla="*/ 0 w 2"/>
                <a:gd name="T7" fmla="*/ 0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3">
                  <a:moveTo>
                    <a:pt x="0" y="0"/>
                  </a:moveTo>
                  <a:lnTo>
                    <a:pt x="0" y="0"/>
                  </a:lnTo>
                  <a:lnTo>
                    <a:pt x="2" y="3"/>
                  </a:lnTo>
                  <a:lnTo>
                    <a:pt x="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77" name="Freeform 42"/>
            <p:cNvSpPr/>
            <p:nvPr/>
          </p:nvSpPr>
          <p:spPr bwMode="auto">
            <a:xfrm flipH="1">
              <a:off x="5333474" y="3603087"/>
              <a:ext cx="1865" cy="2797"/>
            </a:xfrm>
            <a:custGeom>
              <a:avLst/>
              <a:gdLst>
                <a:gd name="T0" fmla="*/ 0 w 2"/>
                <a:gd name="T1" fmla="*/ 0 h 3"/>
                <a:gd name="T2" fmla="*/ 0 w 2"/>
                <a:gd name="T3" fmla="*/ 0 h 3"/>
                <a:gd name="T4" fmla="*/ 2 w 2"/>
                <a:gd name="T5" fmla="*/ 3 h 3"/>
                <a:gd name="T6" fmla="*/ 0 w 2"/>
                <a:gd name="T7" fmla="*/ 0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3">
                  <a:moveTo>
                    <a:pt x="0" y="0"/>
                  </a:moveTo>
                  <a:lnTo>
                    <a:pt x="0" y="0"/>
                  </a:lnTo>
                  <a:lnTo>
                    <a:pt x="2" y="3"/>
                  </a:lnTo>
                  <a:lnTo>
                    <a:pt x="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78" name="Freeform 43"/>
            <p:cNvSpPr>
              <a:spLocks noEditPoints="1"/>
            </p:cNvSpPr>
            <p:nvPr/>
          </p:nvSpPr>
          <p:spPr bwMode="auto">
            <a:xfrm flipH="1">
              <a:off x="5148816" y="3549937"/>
              <a:ext cx="145488" cy="22379"/>
            </a:xfrm>
            <a:custGeom>
              <a:avLst/>
              <a:gdLst>
                <a:gd name="T0" fmla="*/ 0 w 156"/>
                <a:gd name="T1" fmla="*/ 14 h 24"/>
                <a:gd name="T2" fmla="*/ 0 w 156"/>
                <a:gd name="T3" fmla="*/ 14 h 24"/>
                <a:gd name="T4" fmla="*/ 7 w 156"/>
                <a:gd name="T5" fmla="*/ 24 h 24"/>
                <a:gd name="T6" fmla="*/ 9 w 156"/>
                <a:gd name="T7" fmla="*/ 24 h 24"/>
                <a:gd name="T8" fmla="*/ 0 w 156"/>
                <a:gd name="T9" fmla="*/ 14 h 24"/>
                <a:gd name="T10" fmla="*/ 152 w 156"/>
                <a:gd name="T11" fmla="*/ 0 h 24"/>
                <a:gd name="T12" fmla="*/ 152 w 156"/>
                <a:gd name="T13" fmla="*/ 0 h 24"/>
                <a:gd name="T14" fmla="*/ 156 w 156"/>
                <a:gd name="T15" fmla="*/ 2 h 24"/>
                <a:gd name="T16" fmla="*/ 152 w 156"/>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6" h="24">
                  <a:moveTo>
                    <a:pt x="0" y="14"/>
                  </a:moveTo>
                  <a:lnTo>
                    <a:pt x="0" y="14"/>
                  </a:lnTo>
                  <a:lnTo>
                    <a:pt x="7" y="24"/>
                  </a:lnTo>
                  <a:lnTo>
                    <a:pt x="9" y="24"/>
                  </a:lnTo>
                  <a:lnTo>
                    <a:pt x="0" y="14"/>
                  </a:lnTo>
                  <a:close/>
                  <a:moveTo>
                    <a:pt x="152" y="0"/>
                  </a:moveTo>
                  <a:lnTo>
                    <a:pt x="152" y="0"/>
                  </a:lnTo>
                  <a:lnTo>
                    <a:pt x="156" y="2"/>
                  </a:lnTo>
                  <a:lnTo>
                    <a:pt x="152"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79" name="Freeform 44"/>
            <p:cNvSpPr>
              <a:spLocks noEditPoints="1"/>
            </p:cNvSpPr>
            <p:nvPr/>
          </p:nvSpPr>
          <p:spPr bwMode="auto">
            <a:xfrm flipH="1">
              <a:off x="5148816" y="3549937"/>
              <a:ext cx="145488" cy="22379"/>
            </a:xfrm>
            <a:custGeom>
              <a:avLst/>
              <a:gdLst>
                <a:gd name="T0" fmla="*/ 0 w 156"/>
                <a:gd name="T1" fmla="*/ 14 h 24"/>
                <a:gd name="T2" fmla="*/ 0 w 156"/>
                <a:gd name="T3" fmla="*/ 14 h 24"/>
                <a:gd name="T4" fmla="*/ 7 w 156"/>
                <a:gd name="T5" fmla="*/ 24 h 24"/>
                <a:gd name="T6" fmla="*/ 9 w 156"/>
                <a:gd name="T7" fmla="*/ 24 h 24"/>
                <a:gd name="T8" fmla="*/ 0 w 156"/>
                <a:gd name="T9" fmla="*/ 14 h 24"/>
                <a:gd name="T10" fmla="*/ 152 w 156"/>
                <a:gd name="T11" fmla="*/ 0 h 24"/>
                <a:gd name="T12" fmla="*/ 152 w 156"/>
                <a:gd name="T13" fmla="*/ 0 h 24"/>
                <a:gd name="T14" fmla="*/ 156 w 156"/>
                <a:gd name="T15" fmla="*/ 2 h 24"/>
                <a:gd name="T16" fmla="*/ 152 w 156"/>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6" h="24">
                  <a:moveTo>
                    <a:pt x="0" y="14"/>
                  </a:moveTo>
                  <a:lnTo>
                    <a:pt x="0" y="14"/>
                  </a:lnTo>
                  <a:lnTo>
                    <a:pt x="7" y="24"/>
                  </a:lnTo>
                  <a:lnTo>
                    <a:pt x="9" y="24"/>
                  </a:lnTo>
                  <a:lnTo>
                    <a:pt x="0" y="14"/>
                  </a:lnTo>
                  <a:moveTo>
                    <a:pt x="152" y="0"/>
                  </a:moveTo>
                  <a:lnTo>
                    <a:pt x="152" y="0"/>
                  </a:lnTo>
                  <a:lnTo>
                    <a:pt x="156" y="2"/>
                  </a:lnTo>
                  <a:lnTo>
                    <a:pt x="152"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80" name="Freeform 45"/>
            <p:cNvSpPr/>
            <p:nvPr/>
          </p:nvSpPr>
          <p:spPr bwMode="auto">
            <a:xfrm flipH="1">
              <a:off x="5145086" y="3549937"/>
              <a:ext cx="149218" cy="22379"/>
            </a:xfrm>
            <a:custGeom>
              <a:avLst/>
              <a:gdLst>
                <a:gd name="T0" fmla="*/ 152 w 160"/>
                <a:gd name="T1" fmla="*/ 0 h 24"/>
                <a:gd name="T2" fmla="*/ 0 w 160"/>
                <a:gd name="T3" fmla="*/ 14 h 24"/>
                <a:gd name="T4" fmla="*/ 9 w 160"/>
                <a:gd name="T5" fmla="*/ 24 h 24"/>
                <a:gd name="T6" fmla="*/ 160 w 160"/>
                <a:gd name="T7" fmla="*/ 5 h 24"/>
                <a:gd name="T8" fmla="*/ 156 w 160"/>
                <a:gd name="T9" fmla="*/ 2 h 24"/>
                <a:gd name="T10" fmla="*/ 152 w 160"/>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4">
                  <a:moveTo>
                    <a:pt x="152" y="0"/>
                  </a:moveTo>
                  <a:lnTo>
                    <a:pt x="0" y="14"/>
                  </a:lnTo>
                  <a:lnTo>
                    <a:pt x="9" y="24"/>
                  </a:lnTo>
                  <a:lnTo>
                    <a:pt x="160" y="5"/>
                  </a:lnTo>
                  <a:lnTo>
                    <a:pt x="156" y="2"/>
                  </a:lnTo>
                  <a:lnTo>
                    <a:pt x="152"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81" name="Freeform 46"/>
            <p:cNvSpPr/>
            <p:nvPr/>
          </p:nvSpPr>
          <p:spPr bwMode="auto">
            <a:xfrm flipH="1">
              <a:off x="5145086" y="3549937"/>
              <a:ext cx="149218" cy="22379"/>
            </a:xfrm>
            <a:custGeom>
              <a:avLst/>
              <a:gdLst>
                <a:gd name="T0" fmla="*/ 152 w 160"/>
                <a:gd name="T1" fmla="*/ 0 h 24"/>
                <a:gd name="T2" fmla="*/ 0 w 160"/>
                <a:gd name="T3" fmla="*/ 14 h 24"/>
                <a:gd name="T4" fmla="*/ 9 w 160"/>
                <a:gd name="T5" fmla="*/ 24 h 24"/>
                <a:gd name="T6" fmla="*/ 160 w 160"/>
                <a:gd name="T7" fmla="*/ 5 h 24"/>
                <a:gd name="T8" fmla="*/ 156 w 160"/>
                <a:gd name="T9" fmla="*/ 2 h 24"/>
                <a:gd name="T10" fmla="*/ 152 w 160"/>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4">
                  <a:moveTo>
                    <a:pt x="152" y="0"/>
                  </a:moveTo>
                  <a:lnTo>
                    <a:pt x="0" y="14"/>
                  </a:lnTo>
                  <a:lnTo>
                    <a:pt x="9" y="24"/>
                  </a:lnTo>
                  <a:lnTo>
                    <a:pt x="160" y="5"/>
                  </a:lnTo>
                  <a:lnTo>
                    <a:pt x="156" y="2"/>
                  </a:lnTo>
                  <a:lnTo>
                    <a:pt x="152"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82" name="Freeform 47"/>
            <p:cNvSpPr/>
            <p:nvPr/>
          </p:nvSpPr>
          <p:spPr bwMode="auto">
            <a:xfrm flipH="1">
              <a:off x="5287776" y="3562992"/>
              <a:ext cx="11191" cy="9325"/>
            </a:xfrm>
            <a:custGeom>
              <a:avLst/>
              <a:gdLst>
                <a:gd name="T0" fmla="*/ 5 w 12"/>
                <a:gd name="T1" fmla="*/ 0 h 10"/>
                <a:gd name="T2" fmla="*/ 0 w 12"/>
                <a:gd name="T3" fmla="*/ 2 h 10"/>
                <a:gd name="T4" fmla="*/ 7 w 12"/>
                <a:gd name="T5" fmla="*/ 10 h 10"/>
                <a:gd name="T6" fmla="*/ 12 w 12"/>
                <a:gd name="T7" fmla="*/ 10 h 10"/>
                <a:gd name="T8" fmla="*/ 5 w 12"/>
                <a:gd name="T9" fmla="*/ 0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10">
                  <a:moveTo>
                    <a:pt x="5" y="0"/>
                  </a:moveTo>
                  <a:lnTo>
                    <a:pt x="0" y="2"/>
                  </a:lnTo>
                  <a:lnTo>
                    <a:pt x="7" y="10"/>
                  </a:lnTo>
                  <a:lnTo>
                    <a:pt x="12" y="10"/>
                  </a:lnTo>
                  <a:lnTo>
                    <a:pt x="5"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83" name="Freeform 48"/>
            <p:cNvSpPr/>
            <p:nvPr/>
          </p:nvSpPr>
          <p:spPr bwMode="auto">
            <a:xfrm flipH="1">
              <a:off x="5287776" y="3562992"/>
              <a:ext cx="11191" cy="9325"/>
            </a:xfrm>
            <a:custGeom>
              <a:avLst/>
              <a:gdLst>
                <a:gd name="T0" fmla="*/ 5 w 12"/>
                <a:gd name="T1" fmla="*/ 0 h 10"/>
                <a:gd name="T2" fmla="*/ 0 w 12"/>
                <a:gd name="T3" fmla="*/ 2 h 10"/>
                <a:gd name="T4" fmla="*/ 7 w 12"/>
                <a:gd name="T5" fmla="*/ 10 h 10"/>
                <a:gd name="T6" fmla="*/ 12 w 12"/>
                <a:gd name="T7" fmla="*/ 10 h 10"/>
                <a:gd name="T8" fmla="*/ 5 w 12"/>
                <a:gd name="T9" fmla="*/ 0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10">
                  <a:moveTo>
                    <a:pt x="5" y="0"/>
                  </a:moveTo>
                  <a:lnTo>
                    <a:pt x="0" y="2"/>
                  </a:lnTo>
                  <a:lnTo>
                    <a:pt x="7" y="10"/>
                  </a:lnTo>
                  <a:lnTo>
                    <a:pt x="12" y="10"/>
                  </a:lnTo>
                  <a:lnTo>
                    <a:pt x="5"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grpSp>
      <p:grpSp>
        <p:nvGrpSpPr>
          <p:cNvPr id="2" name="组合 1"/>
          <p:cNvGrpSpPr/>
          <p:nvPr/>
        </p:nvGrpSpPr>
        <p:grpSpPr>
          <a:xfrm>
            <a:off x="8008552" y="4617939"/>
            <a:ext cx="1347937" cy="1346472"/>
            <a:chOff x="6073970" y="3409136"/>
            <a:chExt cx="1010953" cy="1009854"/>
          </a:xfrm>
        </p:grpSpPr>
        <p:sp>
          <p:nvSpPr>
            <p:cNvPr id="84" name="Freeform 49"/>
            <p:cNvSpPr/>
            <p:nvPr/>
          </p:nvSpPr>
          <p:spPr bwMode="auto">
            <a:xfrm flipH="1">
              <a:off x="6259560" y="4151374"/>
              <a:ext cx="141757" cy="267616"/>
            </a:xfrm>
            <a:custGeom>
              <a:avLst/>
              <a:gdLst>
                <a:gd name="T0" fmla="*/ 22 w 152"/>
                <a:gd name="T1" fmla="*/ 0 h 287"/>
                <a:gd name="T2" fmla="*/ 0 w 152"/>
                <a:gd name="T3" fmla="*/ 149 h 287"/>
                <a:gd name="T4" fmla="*/ 140 w 152"/>
                <a:gd name="T5" fmla="*/ 287 h 287"/>
                <a:gd name="T6" fmla="*/ 152 w 152"/>
                <a:gd name="T7" fmla="*/ 132 h 287"/>
                <a:gd name="T8" fmla="*/ 22 w 152"/>
                <a:gd name="T9" fmla="*/ 0 h 2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7">
                  <a:moveTo>
                    <a:pt x="22" y="0"/>
                  </a:moveTo>
                  <a:lnTo>
                    <a:pt x="0" y="149"/>
                  </a:lnTo>
                  <a:lnTo>
                    <a:pt x="140" y="287"/>
                  </a:lnTo>
                  <a:lnTo>
                    <a:pt x="152" y="132"/>
                  </a:lnTo>
                  <a:lnTo>
                    <a:pt x="22"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85" name="Freeform 50"/>
            <p:cNvSpPr/>
            <p:nvPr/>
          </p:nvSpPr>
          <p:spPr bwMode="auto">
            <a:xfrm flipH="1">
              <a:off x="6259560" y="4151374"/>
              <a:ext cx="141757" cy="267616"/>
            </a:xfrm>
            <a:custGeom>
              <a:avLst/>
              <a:gdLst>
                <a:gd name="T0" fmla="*/ 22 w 152"/>
                <a:gd name="T1" fmla="*/ 0 h 287"/>
                <a:gd name="T2" fmla="*/ 0 w 152"/>
                <a:gd name="T3" fmla="*/ 149 h 287"/>
                <a:gd name="T4" fmla="*/ 140 w 152"/>
                <a:gd name="T5" fmla="*/ 287 h 287"/>
                <a:gd name="T6" fmla="*/ 152 w 152"/>
                <a:gd name="T7" fmla="*/ 132 h 287"/>
                <a:gd name="T8" fmla="*/ 22 w 152"/>
                <a:gd name="T9" fmla="*/ 0 h 2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7">
                  <a:moveTo>
                    <a:pt x="22" y="0"/>
                  </a:moveTo>
                  <a:lnTo>
                    <a:pt x="0" y="149"/>
                  </a:lnTo>
                  <a:lnTo>
                    <a:pt x="140" y="287"/>
                  </a:lnTo>
                  <a:lnTo>
                    <a:pt x="152" y="132"/>
                  </a:lnTo>
                  <a:lnTo>
                    <a:pt x="22"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86" name="Freeform 51"/>
            <p:cNvSpPr/>
            <p:nvPr/>
          </p:nvSpPr>
          <p:spPr bwMode="auto">
            <a:xfrm flipH="1">
              <a:off x="6073970" y="4091697"/>
              <a:ext cx="267660" cy="141734"/>
            </a:xfrm>
            <a:custGeom>
              <a:avLst/>
              <a:gdLst>
                <a:gd name="T0" fmla="*/ 0 w 287"/>
                <a:gd name="T1" fmla="*/ 22 h 152"/>
                <a:gd name="T2" fmla="*/ 151 w 287"/>
                <a:gd name="T3" fmla="*/ 0 h 152"/>
                <a:gd name="T4" fmla="*/ 287 w 287"/>
                <a:gd name="T5" fmla="*/ 140 h 152"/>
                <a:gd name="T6" fmla="*/ 133 w 287"/>
                <a:gd name="T7" fmla="*/ 152 h 152"/>
                <a:gd name="T8" fmla="*/ 0 w 287"/>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152">
                  <a:moveTo>
                    <a:pt x="0" y="22"/>
                  </a:moveTo>
                  <a:lnTo>
                    <a:pt x="151" y="0"/>
                  </a:lnTo>
                  <a:lnTo>
                    <a:pt x="287" y="140"/>
                  </a:lnTo>
                  <a:lnTo>
                    <a:pt x="133" y="152"/>
                  </a:lnTo>
                  <a:lnTo>
                    <a:pt x="0" y="22"/>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87" name="Freeform 52"/>
            <p:cNvSpPr/>
            <p:nvPr/>
          </p:nvSpPr>
          <p:spPr bwMode="auto">
            <a:xfrm flipH="1">
              <a:off x="6073970" y="4091697"/>
              <a:ext cx="267660" cy="141734"/>
            </a:xfrm>
            <a:custGeom>
              <a:avLst/>
              <a:gdLst>
                <a:gd name="T0" fmla="*/ 0 w 287"/>
                <a:gd name="T1" fmla="*/ 22 h 152"/>
                <a:gd name="T2" fmla="*/ 151 w 287"/>
                <a:gd name="T3" fmla="*/ 0 h 152"/>
                <a:gd name="T4" fmla="*/ 287 w 287"/>
                <a:gd name="T5" fmla="*/ 140 h 152"/>
                <a:gd name="T6" fmla="*/ 133 w 287"/>
                <a:gd name="T7" fmla="*/ 152 h 152"/>
                <a:gd name="T8" fmla="*/ 0 w 287"/>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152">
                  <a:moveTo>
                    <a:pt x="0" y="22"/>
                  </a:moveTo>
                  <a:lnTo>
                    <a:pt x="151" y="0"/>
                  </a:lnTo>
                  <a:lnTo>
                    <a:pt x="287" y="140"/>
                  </a:lnTo>
                  <a:lnTo>
                    <a:pt x="133" y="152"/>
                  </a:lnTo>
                  <a:lnTo>
                    <a:pt x="0" y="22"/>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88" name="Freeform 53"/>
            <p:cNvSpPr/>
            <p:nvPr/>
          </p:nvSpPr>
          <p:spPr bwMode="auto">
            <a:xfrm flipH="1">
              <a:off x="6342563" y="4189605"/>
              <a:ext cx="0" cy="1865"/>
            </a:xfrm>
            <a:custGeom>
              <a:avLst/>
              <a:gdLst>
                <a:gd name="T0" fmla="*/ 0 h 2"/>
                <a:gd name="T1" fmla="*/ 0 h 2"/>
                <a:gd name="T2" fmla="*/ 2 h 2"/>
                <a:gd name="T3" fmla="*/ 0 h 2"/>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2">
                  <a:moveTo>
                    <a:pt x="0" y="0"/>
                  </a:moveTo>
                  <a:lnTo>
                    <a:pt x="0" y="0"/>
                  </a:lnTo>
                  <a:lnTo>
                    <a:pt x="0" y="2"/>
                  </a:lnTo>
                  <a:lnTo>
                    <a:pt x="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89" name="Freeform 54"/>
            <p:cNvSpPr/>
            <p:nvPr/>
          </p:nvSpPr>
          <p:spPr bwMode="auto">
            <a:xfrm flipH="1">
              <a:off x="6342563" y="4189605"/>
              <a:ext cx="0" cy="1865"/>
            </a:xfrm>
            <a:custGeom>
              <a:avLst/>
              <a:gdLst>
                <a:gd name="T0" fmla="*/ 0 h 2"/>
                <a:gd name="T1" fmla="*/ 0 h 2"/>
                <a:gd name="T2" fmla="*/ 2 h 2"/>
                <a:gd name="T3" fmla="*/ 0 h 2"/>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2">
                  <a:moveTo>
                    <a:pt x="0" y="0"/>
                  </a:moveTo>
                  <a:lnTo>
                    <a:pt x="0" y="0"/>
                  </a:lnTo>
                  <a:lnTo>
                    <a:pt x="0" y="2"/>
                  </a:lnTo>
                  <a:lnTo>
                    <a:pt x="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90" name="Freeform 55"/>
            <p:cNvSpPr/>
            <p:nvPr/>
          </p:nvSpPr>
          <p:spPr bwMode="auto">
            <a:xfrm flipH="1">
              <a:off x="6337899" y="4189605"/>
              <a:ext cx="24248" cy="145464"/>
            </a:xfrm>
            <a:custGeom>
              <a:avLst/>
              <a:gdLst>
                <a:gd name="T0" fmla="*/ 21 w 26"/>
                <a:gd name="T1" fmla="*/ 0 h 156"/>
                <a:gd name="T2" fmla="*/ 0 w 26"/>
                <a:gd name="T3" fmla="*/ 148 h 156"/>
                <a:gd name="T4" fmla="*/ 8 w 26"/>
                <a:gd name="T5" fmla="*/ 156 h 156"/>
                <a:gd name="T6" fmla="*/ 26 w 26"/>
                <a:gd name="T7" fmla="*/ 7 h 156"/>
                <a:gd name="T8" fmla="*/ 21 w 26"/>
                <a:gd name="T9" fmla="*/ 2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8"/>
                  </a:lnTo>
                  <a:lnTo>
                    <a:pt x="8" y="156"/>
                  </a:lnTo>
                  <a:lnTo>
                    <a:pt x="26" y="7"/>
                  </a:lnTo>
                  <a:lnTo>
                    <a:pt x="21" y="2"/>
                  </a:lnTo>
                  <a:lnTo>
                    <a:pt x="21"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91" name="Freeform 56"/>
            <p:cNvSpPr/>
            <p:nvPr/>
          </p:nvSpPr>
          <p:spPr bwMode="auto">
            <a:xfrm flipH="1">
              <a:off x="6337899" y="4189605"/>
              <a:ext cx="24248" cy="145464"/>
            </a:xfrm>
            <a:custGeom>
              <a:avLst/>
              <a:gdLst>
                <a:gd name="T0" fmla="*/ 21 w 26"/>
                <a:gd name="T1" fmla="*/ 0 h 156"/>
                <a:gd name="T2" fmla="*/ 0 w 26"/>
                <a:gd name="T3" fmla="*/ 148 h 156"/>
                <a:gd name="T4" fmla="*/ 8 w 26"/>
                <a:gd name="T5" fmla="*/ 156 h 156"/>
                <a:gd name="T6" fmla="*/ 26 w 26"/>
                <a:gd name="T7" fmla="*/ 7 h 156"/>
                <a:gd name="T8" fmla="*/ 21 w 26"/>
                <a:gd name="T9" fmla="*/ 2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8"/>
                  </a:lnTo>
                  <a:lnTo>
                    <a:pt x="8" y="156"/>
                  </a:lnTo>
                  <a:lnTo>
                    <a:pt x="26" y="7"/>
                  </a:lnTo>
                  <a:lnTo>
                    <a:pt x="21" y="2"/>
                  </a:lnTo>
                  <a:lnTo>
                    <a:pt x="21"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92" name="Freeform 57"/>
            <p:cNvSpPr>
              <a:spLocks noEditPoints="1"/>
            </p:cNvSpPr>
            <p:nvPr/>
          </p:nvSpPr>
          <p:spPr bwMode="auto">
            <a:xfrm flipH="1">
              <a:off x="6300595" y="4230633"/>
              <a:ext cx="20518" cy="145464"/>
            </a:xfrm>
            <a:custGeom>
              <a:avLst/>
              <a:gdLst>
                <a:gd name="T0" fmla="*/ 0 w 22"/>
                <a:gd name="T1" fmla="*/ 148 h 156"/>
                <a:gd name="T2" fmla="*/ 0 w 22"/>
                <a:gd name="T3" fmla="*/ 148 h 156"/>
                <a:gd name="T4" fmla="*/ 8 w 22"/>
                <a:gd name="T5" fmla="*/ 156 h 156"/>
                <a:gd name="T6" fmla="*/ 8 w 22"/>
                <a:gd name="T7" fmla="*/ 156 h 156"/>
                <a:gd name="T8" fmla="*/ 0 w 22"/>
                <a:gd name="T9" fmla="*/ 148 h 156"/>
                <a:gd name="T10" fmla="*/ 21 w 22"/>
                <a:gd name="T11" fmla="*/ 0 h 156"/>
                <a:gd name="T12" fmla="*/ 21 w 22"/>
                <a:gd name="T13" fmla="*/ 0 h 156"/>
                <a:gd name="T14" fmla="*/ 22 w 22"/>
                <a:gd name="T15" fmla="*/ 3 h 156"/>
                <a:gd name="T16" fmla="*/ 21 w 22"/>
                <a:gd name="T17" fmla="*/ 0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 h="156">
                  <a:moveTo>
                    <a:pt x="0" y="148"/>
                  </a:moveTo>
                  <a:lnTo>
                    <a:pt x="0" y="148"/>
                  </a:lnTo>
                  <a:lnTo>
                    <a:pt x="8" y="156"/>
                  </a:lnTo>
                  <a:lnTo>
                    <a:pt x="0" y="148"/>
                  </a:lnTo>
                  <a:close/>
                  <a:moveTo>
                    <a:pt x="21" y="0"/>
                  </a:moveTo>
                  <a:lnTo>
                    <a:pt x="21" y="0"/>
                  </a:lnTo>
                  <a:lnTo>
                    <a:pt x="22" y="3"/>
                  </a:lnTo>
                  <a:lnTo>
                    <a:pt x="21"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93" name="Freeform 58"/>
            <p:cNvSpPr>
              <a:spLocks noEditPoints="1"/>
            </p:cNvSpPr>
            <p:nvPr/>
          </p:nvSpPr>
          <p:spPr bwMode="auto">
            <a:xfrm flipH="1">
              <a:off x="6300595" y="4230633"/>
              <a:ext cx="20518" cy="145464"/>
            </a:xfrm>
            <a:custGeom>
              <a:avLst/>
              <a:gdLst>
                <a:gd name="T0" fmla="*/ 0 w 22"/>
                <a:gd name="T1" fmla="*/ 148 h 156"/>
                <a:gd name="T2" fmla="*/ 0 w 22"/>
                <a:gd name="T3" fmla="*/ 148 h 156"/>
                <a:gd name="T4" fmla="*/ 8 w 22"/>
                <a:gd name="T5" fmla="*/ 156 h 156"/>
                <a:gd name="T6" fmla="*/ 8 w 22"/>
                <a:gd name="T7" fmla="*/ 156 h 156"/>
                <a:gd name="T8" fmla="*/ 0 w 22"/>
                <a:gd name="T9" fmla="*/ 148 h 156"/>
                <a:gd name="T10" fmla="*/ 21 w 22"/>
                <a:gd name="T11" fmla="*/ 0 h 156"/>
                <a:gd name="T12" fmla="*/ 21 w 22"/>
                <a:gd name="T13" fmla="*/ 0 h 156"/>
                <a:gd name="T14" fmla="*/ 22 w 22"/>
                <a:gd name="T15" fmla="*/ 3 h 156"/>
                <a:gd name="T16" fmla="*/ 21 w 22"/>
                <a:gd name="T17" fmla="*/ 0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 h="156">
                  <a:moveTo>
                    <a:pt x="0" y="148"/>
                  </a:moveTo>
                  <a:lnTo>
                    <a:pt x="0" y="148"/>
                  </a:lnTo>
                  <a:lnTo>
                    <a:pt x="8" y="156"/>
                  </a:lnTo>
                  <a:lnTo>
                    <a:pt x="0" y="148"/>
                  </a:lnTo>
                  <a:moveTo>
                    <a:pt x="21" y="0"/>
                  </a:moveTo>
                  <a:lnTo>
                    <a:pt x="21" y="0"/>
                  </a:lnTo>
                  <a:lnTo>
                    <a:pt x="22" y="3"/>
                  </a:lnTo>
                  <a:lnTo>
                    <a:pt x="21"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94" name="Freeform 59"/>
            <p:cNvSpPr/>
            <p:nvPr/>
          </p:nvSpPr>
          <p:spPr bwMode="auto">
            <a:xfrm flipH="1">
              <a:off x="6296864" y="4230633"/>
              <a:ext cx="24248" cy="145464"/>
            </a:xfrm>
            <a:custGeom>
              <a:avLst/>
              <a:gdLst>
                <a:gd name="T0" fmla="*/ 21 w 26"/>
                <a:gd name="T1" fmla="*/ 0 h 156"/>
                <a:gd name="T2" fmla="*/ 0 w 26"/>
                <a:gd name="T3" fmla="*/ 148 h 156"/>
                <a:gd name="T4" fmla="*/ 8 w 26"/>
                <a:gd name="T5" fmla="*/ 156 h 156"/>
                <a:gd name="T6" fmla="*/ 26 w 26"/>
                <a:gd name="T7" fmla="*/ 7 h 156"/>
                <a:gd name="T8" fmla="*/ 22 w 26"/>
                <a:gd name="T9" fmla="*/ 3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8"/>
                  </a:lnTo>
                  <a:lnTo>
                    <a:pt x="8" y="156"/>
                  </a:lnTo>
                  <a:lnTo>
                    <a:pt x="26" y="7"/>
                  </a:lnTo>
                  <a:lnTo>
                    <a:pt x="22" y="3"/>
                  </a:lnTo>
                  <a:lnTo>
                    <a:pt x="21"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95" name="Freeform 60"/>
            <p:cNvSpPr/>
            <p:nvPr/>
          </p:nvSpPr>
          <p:spPr bwMode="auto">
            <a:xfrm flipH="1">
              <a:off x="6296864" y="4230633"/>
              <a:ext cx="24248" cy="145464"/>
            </a:xfrm>
            <a:custGeom>
              <a:avLst/>
              <a:gdLst>
                <a:gd name="T0" fmla="*/ 21 w 26"/>
                <a:gd name="T1" fmla="*/ 0 h 156"/>
                <a:gd name="T2" fmla="*/ 0 w 26"/>
                <a:gd name="T3" fmla="*/ 148 h 156"/>
                <a:gd name="T4" fmla="*/ 8 w 26"/>
                <a:gd name="T5" fmla="*/ 156 h 156"/>
                <a:gd name="T6" fmla="*/ 26 w 26"/>
                <a:gd name="T7" fmla="*/ 7 h 156"/>
                <a:gd name="T8" fmla="*/ 22 w 26"/>
                <a:gd name="T9" fmla="*/ 3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8"/>
                  </a:lnTo>
                  <a:lnTo>
                    <a:pt x="8" y="156"/>
                  </a:lnTo>
                  <a:lnTo>
                    <a:pt x="26" y="7"/>
                  </a:lnTo>
                  <a:lnTo>
                    <a:pt x="22" y="3"/>
                  </a:lnTo>
                  <a:lnTo>
                    <a:pt x="21"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96" name="Freeform 61"/>
            <p:cNvSpPr>
              <a:spLocks noEditPoints="1"/>
            </p:cNvSpPr>
            <p:nvPr/>
          </p:nvSpPr>
          <p:spPr bwMode="auto">
            <a:xfrm flipH="1">
              <a:off x="6115005" y="4177483"/>
              <a:ext cx="151084" cy="22379"/>
            </a:xfrm>
            <a:custGeom>
              <a:avLst/>
              <a:gdLst>
                <a:gd name="T0" fmla="*/ 7 w 162"/>
                <a:gd name="T1" fmla="*/ 16 h 24"/>
                <a:gd name="T2" fmla="*/ 0 w 162"/>
                <a:gd name="T3" fmla="*/ 16 h 24"/>
                <a:gd name="T4" fmla="*/ 7 w 162"/>
                <a:gd name="T5" fmla="*/ 24 h 24"/>
                <a:gd name="T6" fmla="*/ 15 w 162"/>
                <a:gd name="T7" fmla="*/ 24 h 24"/>
                <a:gd name="T8" fmla="*/ 7 w 162"/>
                <a:gd name="T9" fmla="*/ 16 h 24"/>
                <a:gd name="T10" fmla="*/ 160 w 162"/>
                <a:gd name="T11" fmla="*/ 0 h 24"/>
                <a:gd name="T12" fmla="*/ 160 w 162"/>
                <a:gd name="T13" fmla="*/ 0 h 24"/>
                <a:gd name="T14" fmla="*/ 162 w 162"/>
                <a:gd name="T15" fmla="*/ 2 h 24"/>
                <a:gd name="T16" fmla="*/ 160 w 162"/>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24">
                  <a:moveTo>
                    <a:pt x="7" y="16"/>
                  </a:moveTo>
                  <a:lnTo>
                    <a:pt x="0" y="16"/>
                  </a:lnTo>
                  <a:lnTo>
                    <a:pt x="7" y="24"/>
                  </a:lnTo>
                  <a:lnTo>
                    <a:pt x="15" y="24"/>
                  </a:lnTo>
                  <a:lnTo>
                    <a:pt x="7" y="16"/>
                  </a:lnTo>
                  <a:close/>
                  <a:moveTo>
                    <a:pt x="160" y="0"/>
                  </a:moveTo>
                  <a:lnTo>
                    <a:pt x="160" y="0"/>
                  </a:lnTo>
                  <a:lnTo>
                    <a:pt x="162" y="2"/>
                  </a:lnTo>
                  <a:lnTo>
                    <a:pt x="16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97" name="Freeform 62"/>
            <p:cNvSpPr>
              <a:spLocks noEditPoints="1"/>
            </p:cNvSpPr>
            <p:nvPr/>
          </p:nvSpPr>
          <p:spPr bwMode="auto">
            <a:xfrm flipH="1">
              <a:off x="6115005" y="4177483"/>
              <a:ext cx="151084" cy="22379"/>
            </a:xfrm>
            <a:custGeom>
              <a:avLst/>
              <a:gdLst>
                <a:gd name="T0" fmla="*/ 7 w 162"/>
                <a:gd name="T1" fmla="*/ 16 h 24"/>
                <a:gd name="T2" fmla="*/ 0 w 162"/>
                <a:gd name="T3" fmla="*/ 16 h 24"/>
                <a:gd name="T4" fmla="*/ 7 w 162"/>
                <a:gd name="T5" fmla="*/ 24 h 24"/>
                <a:gd name="T6" fmla="*/ 15 w 162"/>
                <a:gd name="T7" fmla="*/ 24 h 24"/>
                <a:gd name="T8" fmla="*/ 7 w 162"/>
                <a:gd name="T9" fmla="*/ 16 h 24"/>
                <a:gd name="T10" fmla="*/ 160 w 162"/>
                <a:gd name="T11" fmla="*/ 0 h 24"/>
                <a:gd name="T12" fmla="*/ 160 w 162"/>
                <a:gd name="T13" fmla="*/ 0 h 24"/>
                <a:gd name="T14" fmla="*/ 162 w 162"/>
                <a:gd name="T15" fmla="*/ 2 h 24"/>
                <a:gd name="T16" fmla="*/ 160 w 162"/>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24">
                  <a:moveTo>
                    <a:pt x="7" y="16"/>
                  </a:moveTo>
                  <a:lnTo>
                    <a:pt x="0" y="16"/>
                  </a:lnTo>
                  <a:lnTo>
                    <a:pt x="7" y="24"/>
                  </a:lnTo>
                  <a:lnTo>
                    <a:pt x="15" y="24"/>
                  </a:lnTo>
                  <a:lnTo>
                    <a:pt x="7" y="16"/>
                  </a:lnTo>
                  <a:moveTo>
                    <a:pt x="160" y="0"/>
                  </a:moveTo>
                  <a:lnTo>
                    <a:pt x="160" y="0"/>
                  </a:lnTo>
                  <a:lnTo>
                    <a:pt x="162" y="2"/>
                  </a:lnTo>
                  <a:lnTo>
                    <a:pt x="16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98" name="Freeform 63"/>
            <p:cNvSpPr/>
            <p:nvPr/>
          </p:nvSpPr>
          <p:spPr bwMode="auto">
            <a:xfrm flipH="1">
              <a:off x="6112207" y="4177483"/>
              <a:ext cx="147353" cy="22379"/>
            </a:xfrm>
            <a:custGeom>
              <a:avLst/>
              <a:gdLst>
                <a:gd name="T0" fmla="*/ 153 w 158"/>
                <a:gd name="T1" fmla="*/ 0 h 24"/>
                <a:gd name="T2" fmla="*/ 0 w 158"/>
                <a:gd name="T3" fmla="*/ 16 h 24"/>
                <a:gd name="T4" fmla="*/ 8 w 158"/>
                <a:gd name="T5" fmla="*/ 24 h 24"/>
                <a:gd name="T6" fmla="*/ 158 w 158"/>
                <a:gd name="T7" fmla="*/ 7 h 24"/>
                <a:gd name="T8" fmla="*/ 155 w 158"/>
                <a:gd name="T9" fmla="*/ 2 h 24"/>
                <a:gd name="T10" fmla="*/ 153 w 158"/>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8" h="24">
                  <a:moveTo>
                    <a:pt x="153" y="0"/>
                  </a:moveTo>
                  <a:lnTo>
                    <a:pt x="0" y="16"/>
                  </a:lnTo>
                  <a:lnTo>
                    <a:pt x="8" y="24"/>
                  </a:lnTo>
                  <a:lnTo>
                    <a:pt x="158" y="7"/>
                  </a:lnTo>
                  <a:lnTo>
                    <a:pt x="155" y="2"/>
                  </a:lnTo>
                  <a:lnTo>
                    <a:pt x="153"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99" name="Freeform 64"/>
            <p:cNvSpPr/>
            <p:nvPr/>
          </p:nvSpPr>
          <p:spPr bwMode="auto">
            <a:xfrm flipH="1">
              <a:off x="6112207" y="4177483"/>
              <a:ext cx="147353" cy="22379"/>
            </a:xfrm>
            <a:custGeom>
              <a:avLst/>
              <a:gdLst>
                <a:gd name="T0" fmla="*/ 153 w 158"/>
                <a:gd name="T1" fmla="*/ 0 h 24"/>
                <a:gd name="T2" fmla="*/ 0 w 158"/>
                <a:gd name="T3" fmla="*/ 16 h 24"/>
                <a:gd name="T4" fmla="*/ 8 w 158"/>
                <a:gd name="T5" fmla="*/ 24 h 24"/>
                <a:gd name="T6" fmla="*/ 158 w 158"/>
                <a:gd name="T7" fmla="*/ 7 h 24"/>
                <a:gd name="T8" fmla="*/ 155 w 158"/>
                <a:gd name="T9" fmla="*/ 2 h 24"/>
                <a:gd name="T10" fmla="*/ 153 w 158"/>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8" h="24">
                  <a:moveTo>
                    <a:pt x="153" y="0"/>
                  </a:moveTo>
                  <a:lnTo>
                    <a:pt x="0" y="16"/>
                  </a:lnTo>
                  <a:lnTo>
                    <a:pt x="8" y="24"/>
                  </a:lnTo>
                  <a:lnTo>
                    <a:pt x="158" y="7"/>
                  </a:lnTo>
                  <a:lnTo>
                    <a:pt x="155" y="2"/>
                  </a:lnTo>
                  <a:lnTo>
                    <a:pt x="153"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00" name="Freeform 65"/>
            <p:cNvSpPr>
              <a:spLocks noEditPoints="1"/>
            </p:cNvSpPr>
            <p:nvPr/>
          </p:nvSpPr>
          <p:spPr bwMode="auto">
            <a:xfrm flipH="1">
              <a:off x="6163501" y="4130860"/>
              <a:ext cx="150151" cy="22379"/>
            </a:xfrm>
            <a:custGeom>
              <a:avLst/>
              <a:gdLst>
                <a:gd name="T0" fmla="*/ 7 w 161"/>
                <a:gd name="T1" fmla="*/ 15 h 24"/>
                <a:gd name="T2" fmla="*/ 0 w 161"/>
                <a:gd name="T3" fmla="*/ 15 h 24"/>
                <a:gd name="T4" fmla="*/ 9 w 161"/>
                <a:gd name="T5" fmla="*/ 24 h 24"/>
                <a:gd name="T6" fmla="*/ 14 w 161"/>
                <a:gd name="T7" fmla="*/ 22 h 24"/>
                <a:gd name="T8" fmla="*/ 7 w 161"/>
                <a:gd name="T9" fmla="*/ 15 h 24"/>
                <a:gd name="T10" fmla="*/ 161 w 161"/>
                <a:gd name="T11" fmla="*/ 0 h 24"/>
                <a:gd name="T12" fmla="*/ 161 w 161"/>
                <a:gd name="T13" fmla="*/ 0 h 24"/>
                <a:gd name="T14" fmla="*/ 161 w 161"/>
                <a:gd name="T15" fmla="*/ 0 h 24"/>
                <a:gd name="T16" fmla="*/ 161 w 161"/>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1" h="24">
                  <a:moveTo>
                    <a:pt x="7" y="15"/>
                  </a:moveTo>
                  <a:lnTo>
                    <a:pt x="0" y="15"/>
                  </a:lnTo>
                  <a:lnTo>
                    <a:pt x="9" y="24"/>
                  </a:lnTo>
                  <a:lnTo>
                    <a:pt x="14" y="22"/>
                  </a:lnTo>
                  <a:lnTo>
                    <a:pt x="7" y="15"/>
                  </a:lnTo>
                  <a:close/>
                  <a:moveTo>
                    <a:pt x="161" y="0"/>
                  </a:moveTo>
                  <a:lnTo>
                    <a:pt x="161"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01" name="Freeform 66"/>
            <p:cNvSpPr>
              <a:spLocks noEditPoints="1"/>
            </p:cNvSpPr>
            <p:nvPr/>
          </p:nvSpPr>
          <p:spPr bwMode="auto">
            <a:xfrm flipH="1">
              <a:off x="6163501" y="4130860"/>
              <a:ext cx="150151" cy="22379"/>
            </a:xfrm>
            <a:custGeom>
              <a:avLst/>
              <a:gdLst>
                <a:gd name="T0" fmla="*/ 7 w 161"/>
                <a:gd name="T1" fmla="*/ 15 h 24"/>
                <a:gd name="T2" fmla="*/ 0 w 161"/>
                <a:gd name="T3" fmla="*/ 15 h 24"/>
                <a:gd name="T4" fmla="*/ 9 w 161"/>
                <a:gd name="T5" fmla="*/ 24 h 24"/>
                <a:gd name="T6" fmla="*/ 14 w 161"/>
                <a:gd name="T7" fmla="*/ 22 h 24"/>
                <a:gd name="T8" fmla="*/ 7 w 161"/>
                <a:gd name="T9" fmla="*/ 15 h 24"/>
                <a:gd name="T10" fmla="*/ 161 w 161"/>
                <a:gd name="T11" fmla="*/ 0 h 24"/>
                <a:gd name="T12" fmla="*/ 161 w 161"/>
                <a:gd name="T13" fmla="*/ 0 h 24"/>
                <a:gd name="T14" fmla="*/ 161 w 161"/>
                <a:gd name="T15" fmla="*/ 0 h 24"/>
                <a:gd name="T16" fmla="*/ 161 w 161"/>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1" h="24">
                  <a:moveTo>
                    <a:pt x="7" y="15"/>
                  </a:moveTo>
                  <a:lnTo>
                    <a:pt x="0" y="15"/>
                  </a:lnTo>
                  <a:lnTo>
                    <a:pt x="9" y="24"/>
                  </a:lnTo>
                  <a:lnTo>
                    <a:pt x="14" y="22"/>
                  </a:lnTo>
                  <a:lnTo>
                    <a:pt x="7" y="15"/>
                  </a:lnTo>
                  <a:moveTo>
                    <a:pt x="161" y="0"/>
                  </a:moveTo>
                  <a:lnTo>
                    <a:pt x="161"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02" name="Freeform 67"/>
            <p:cNvSpPr/>
            <p:nvPr/>
          </p:nvSpPr>
          <p:spPr bwMode="auto">
            <a:xfrm flipH="1">
              <a:off x="6157905" y="4130860"/>
              <a:ext cx="149218" cy="20514"/>
            </a:xfrm>
            <a:custGeom>
              <a:avLst/>
              <a:gdLst>
                <a:gd name="T0" fmla="*/ 154 w 160"/>
                <a:gd name="T1" fmla="*/ 0 h 22"/>
                <a:gd name="T2" fmla="*/ 0 w 160"/>
                <a:gd name="T3" fmla="*/ 15 h 22"/>
                <a:gd name="T4" fmla="*/ 7 w 160"/>
                <a:gd name="T5" fmla="*/ 22 h 22"/>
                <a:gd name="T6" fmla="*/ 160 w 160"/>
                <a:gd name="T7" fmla="*/ 6 h 22"/>
                <a:gd name="T8" fmla="*/ 154 w 160"/>
                <a:gd name="T9" fmla="*/ 0 h 22"/>
                <a:gd name="T10" fmla="*/ 154 w 160"/>
                <a:gd name="T11" fmla="*/ 0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2">
                  <a:moveTo>
                    <a:pt x="154" y="0"/>
                  </a:moveTo>
                  <a:lnTo>
                    <a:pt x="0" y="15"/>
                  </a:lnTo>
                  <a:lnTo>
                    <a:pt x="7" y="22"/>
                  </a:lnTo>
                  <a:lnTo>
                    <a:pt x="160" y="6"/>
                  </a:lnTo>
                  <a:lnTo>
                    <a:pt x="154"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03" name="Freeform 68"/>
            <p:cNvSpPr/>
            <p:nvPr/>
          </p:nvSpPr>
          <p:spPr bwMode="auto">
            <a:xfrm flipH="1">
              <a:off x="6157905" y="4130860"/>
              <a:ext cx="149218" cy="20514"/>
            </a:xfrm>
            <a:custGeom>
              <a:avLst/>
              <a:gdLst>
                <a:gd name="T0" fmla="*/ 154 w 160"/>
                <a:gd name="T1" fmla="*/ 0 h 22"/>
                <a:gd name="T2" fmla="*/ 0 w 160"/>
                <a:gd name="T3" fmla="*/ 15 h 22"/>
                <a:gd name="T4" fmla="*/ 7 w 160"/>
                <a:gd name="T5" fmla="*/ 22 h 22"/>
                <a:gd name="T6" fmla="*/ 160 w 160"/>
                <a:gd name="T7" fmla="*/ 6 h 22"/>
                <a:gd name="T8" fmla="*/ 154 w 160"/>
                <a:gd name="T9" fmla="*/ 0 h 22"/>
                <a:gd name="T10" fmla="*/ 154 w 160"/>
                <a:gd name="T11" fmla="*/ 0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2">
                  <a:moveTo>
                    <a:pt x="154" y="0"/>
                  </a:moveTo>
                  <a:lnTo>
                    <a:pt x="0" y="15"/>
                  </a:lnTo>
                  <a:lnTo>
                    <a:pt x="7" y="22"/>
                  </a:lnTo>
                  <a:lnTo>
                    <a:pt x="160" y="6"/>
                  </a:lnTo>
                  <a:lnTo>
                    <a:pt x="154"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04" name="Freeform 69"/>
            <p:cNvSpPr/>
            <p:nvPr/>
          </p:nvSpPr>
          <p:spPr bwMode="auto">
            <a:xfrm flipH="1">
              <a:off x="6217592" y="3409136"/>
              <a:ext cx="867331" cy="865323"/>
            </a:xfrm>
            <a:custGeom>
              <a:avLst/>
              <a:gdLst>
                <a:gd name="T0" fmla="*/ 81 w 507"/>
                <a:gd name="T1" fmla="*/ 33 h 506"/>
                <a:gd name="T2" fmla="*/ 81 w 507"/>
                <a:gd name="T3" fmla="*/ 33 h 506"/>
                <a:gd name="T4" fmla="*/ 0 w 507"/>
                <a:gd name="T5" fmla="*/ 0 h 506"/>
                <a:gd name="T6" fmla="*/ 35 w 507"/>
                <a:gd name="T7" fmla="*/ 81 h 506"/>
                <a:gd name="T8" fmla="*/ 35 w 507"/>
                <a:gd name="T9" fmla="*/ 81 h 506"/>
                <a:gd name="T10" fmla="*/ 886 w 507"/>
                <a:gd name="T11" fmla="*/ 928 h 506"/>
                <a:gd name="T12" fmla="*/ 930 w 507"/>
                <a:gd name="T13" fmla="*/ 884 h 506"/>
                <a:gd name="T14" fmla="*/ 81 w 507"/>
                <a:gd name="T15" fmla="*/ 33 h 5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7" h="506">
                  <a:moveTo>
                    <a:pt x="44" y="18"/>
                  </a:moveTo>
                  <a:cubicBezTo>
                    <a:pt x="44" y="18"/>
                    <a:pt x="44" y="18"/>
                    <a:pt x="44" y="18"/>
                  </a:cubicBezTo>
                  <a:cubicBezTo>
                    <a:pt x="40" y="14"/>
                    <a:pt x="0" y="0"/>
                    <a:pt x="0" y="0"/>
                  </a:cubicBezTo>
                  <a:cubicBezTo>
                    <a:pt x="0" y="0"/>
                    <a:pt x="16" y="40"/>
                    <a:pt x="19" y="44"/>
                  </a:cubicBezTo>
                  <a:cubicBezTo>
                    <a:pt x="19" y="44"/>
                    <a:pt x="19" y="44"/>
                    <a:pt x="19" y="44"/>
                  </a:cubicBezTo>
                  <a:cubicBezTo>
                    <a:pt x="483" y="506"/>
                    <a:pt x="483" y="506"/>
                    <a:pt x="483" y="506"/>
                  </a:cubicBezTo>
                  <a:cubicBezTo>
                    <a:pt x="507" y="482"/>
                    <a:pt x="507" y="482"/>
                    <a:pt x="507" y="482"/>
                  </a:cubicBezTo>
                  <a:lnTo>
                    <a:pt x="44" y="1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grpSp>
      <p:sp>
        <p:nvSpPr>
          <p:cNvPr id="105" name="Oval 70"/>
          <p:cNvSpPr>
            <a:spLocks noChangeArrowheads="1"/>
          </p:cNvSpPr>
          <p:nvPr/>
        </p:nvSpPr>
        <p:spPr bwMode="auto">
          <a:xfrm flipH="1">
            <a:off x="8118848" y="1485802"/>
            <a:ext cx="2873696" cy="2870735"/>
          </a:xfrm>
          <a:prstGeom prst="ellipse">
            <a:avLst/>
          </a:prstGeom>
          <a:solidFill>
            <a:schemeClr val="bg1"/>
          </a:solidFill>
          <a:ln>
            <a:noFill/>
          </a:ln>
          <a:extLst/>
        </p:spPr>
        <p:txBody>
          <a:bodyPr/>
          <a:lstStyle/>
          <a:p>
            <a:pPr eaLnBrk="1" hangingPunct="1"/>
            <a:endParaRPr lang="zh-CN" altLang="zh-CN" sz="2400">
              <a:solidFill>
                <a:schemeClr val="bg1"/>
              </a:solidFill>
            </a:endParaRPr>
          </a:p>
        </p:txBody>
      </p:sp>
      <p:sp>
        <p:nvSpPr>
          <p:cNvPr id="106" name="Oval 71"/>
          <p:cNvSpPr>
            <a:spLocks noChangeArrowheads="1"/>
          </p:cNvSpPr>
          <p:nvPr/>
        </p:nvSpPr>
        <p:spPr bwMode="auto">
          <a:xfrm flipH="1">
            <a:off x="8413555" y="1780459"/>
            <a:ext cx="2285527" cy="228266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2400">
              <a:solidFill>
                <a:schemeClr val="bg1"/>
              </a:solidFill>
            </a:endParaRPr>
          </a:p>
        </p:txBody>
      </p:sp>
      <p:sp>
        <p:nvSpPr>
          <p:cNvPr id="107" name="Freeform 72"/>
          <p:cNvSpPr>
            <a:spLocks noEditPoints="1"/>
          </p:cNvSpPr>
          <p:nvPr/>
        </p:nvSpPr>
        <p:spPr bwMode="auto">
          <a:xfrm flipH="1">
            <a:off x="8360084" y="1725755"/>
            <a:ext cx="2391224" cy="2392072"/>
          </a:xfrm>
          <a:custGeom>
            <a:avLst/>
            <a:gdLst>
              <a:gd name="T0" fmla="*/ 524 w 1048"/>
              <a:gd name="T1" fmla="*/ 0 h 1049"/>
              <a:gd name="T2" fmla="*/ 0 w 1048"/>
              <a:gd name="T3" fmla="*/ 525 h 1049"/>
              <a:gd name="T4" fmla="*/ 506 w 1048"/>
              <a:gd name="T5" fmla="*/ 1049 h 1049"/>
              <a:gd name="T6" fmla="*/ 524 w 1048"/>
              <a:gd name="T7" fmla="*/ 1049 h 1049"/>
              <a:gd name="T8" fmla="*/ 547 w 1048"/>
              <a:gd name="T9" fmla="*/ 1048 h 1049"/>
              <a:gd name="T10" fmla="*/ 1048 w 1048"/>
              <a:gd name="T11" fmla="*/ 525 h 1049"/>
              <a:gd name="T12" fmla="*/ 524 w 1048"/>
              <a:gd name="T13" fmla="*/ 0 h 1049"/>
              <a:gd name="T14" fmla="*/ 547 w 1048"/>
              <a:gd name="T15" fmla="*/ 1001 h 1049"/>
              <a:gd name="T16" fmla="*/ 524 w 1048"/>
              <a:gd name="T17" fmla="*/ 1002 h 1049"/>
              <a:gd name="T18" fmla="*/ 506 w 1048"/>
              <a:gd name="T19" fmla="*/ 1002 h 1049"/>
              <a:gd name="T20" fmla="*/ 47 w 1048"/>
              <a:gd name="T21" fmla="*/ 525 h 1049"/>
              <a:gd name="T22" fmla="*/ 524 w 1048"/>
              <a:gd name="T23" fmla="*/ 47 h 1049"/>
              <a:gd name="T24" fmla="*/ 1002 w 1048"/>
              <a:gd name="T25" fmla="*/ 525 h 1049"/>
              <a:gd name="T26" fmla="*/ 547 w 1048"/>
              <a:gd name="T27" fmla="*/ 1001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8" h="1049">
                <a:moveTo>
                  <a:pt x="524" y="0"/>
                </a:moveTo>
                <a:cubicBezTo>
                  <a:pt x="235" y="0"/>
                  <a:pt x="0" y="235"/>
                  <a:pt x="0" y="525"/>
                </a:cubicBezTo>
                <a:cubicBezTo>
                  <a:pt x="0" y="808"/>
                  <a:pt x="225" y="1039"/>
                  <a:pt x="506" y="1049"/>
                </a:cubicBezTo>
                <a:cubicBezTo>
                  <a:pt x="512" y="1049"/>
                  <a:pt x="518" y="1049"/>
                  <a:pt x="524" y="1049"/>
                </a:cubicBezTo>
                <a:cubicBezTo>
                  <a:pt x="532" y="1049"/>
                  <a:pt x="539" y="1049"/>
                  <a:pt x="547" y="1048"/>
                </a:cubicBezTo>
                <a:cubicBezTo>
                  <a:pt x="826" y="1036"/>
                  <a:pt x="1048" y="806"/>
                  <a:pt x="1048" y="525"/>
                </a:cubicBezTo>
                <a:cubicBezTo>
                  <a:pt x="1048" y="235"/>
                  <a:pt x="813" y="0"/>
                  <a:pt x="524" y="0"/>
                </a:cubicBezTo>
                <a:moveTo>
                  <a:pt x="547" y="1001"/>
                </a:moveTo>
                <a:cubicBezTo>
                  <a:pt x="539" y="1002"/>
                  <a:pt x="532" y="1002"/>
                  <a:pt x="524" y="1002"/>
                </a:cubicBezTo>
                <a:cubicBezTo>
                  <a:pt x="518" y="1002"/>
                  <a:pt x="512" y="1002"/>
                  <a:pt x="506" y="1002"/>
                </a:cubicBezTo>
                <a:cubicBezTo>
                  <a:pt x="251" y="992"/>
                  <a:pt x="47" y="782"/>
                  <a:pt x="47" y="525"/>
                </a:cubicBezTo>
                <a:cubicBezTo>
                  <a:pt x="47" y="261"/>
                  <a:pt x="261" y="47"/>
                  <a:pt x="524" y="47"/>
                </a:cubicBezTo>
                <a:cubicBezTo>
                  <a:pt x="788" y="47"/>
                  <a:pt x="1002" y="261"/>
                  <a:pt x="1002" y="525"/>
                </a:cubicBezTo>
                <a:cubicBezTo>
                  <a:pt x="1002" y="780"/>
                  <a:pt x="800" y="989"/>
                  <a:pt x="547" y="1001"/>
                </a:cubicBezTo>
              </a:path>
            </a:pathLst>
          </a:custGeom>
          <a:solidFill>
            <a:srgbClr val="87B0C7"/>
          </a:solidFill>
          <a:ln>
            <a:noFill/>
          </a:ln>
          <a:extLst/>
        </p:spPr>
        <p:txBody>
          <a:bodyPr/>
          <a:lstStyle/>
          <a:p>
            <a:pPr>
              <a:defRPr/>
            </a:pPr>
            <a:endParaRPr lang="en-US" sz="2400">
              <a:solidFill>
                <a:schemeClr val="bg1"/>
              </a:solidFill>
            </a:endParaRPr>
          </a:p>
        </p:txBody>
      </p:sp>
      <p:sp>
        <p:nvSpPr>
          <p:cNvPr id="108" name="Freeform 73"/>
          <p:cNvSpPr>
            <a:spLocks noEditPoints="1"/>
          </p:cNvSpPr>
          <p:nvPr/>
        </p:nvSpPr>
        <p:spPr bwMode="auto">
          <a:xfrm flipH="1">
            <a:off x="8629922" y="1999277"/>
            <a:ext cx="1851551" cy="1845028"/>
          </a:xfrm>
          <a:custGeom>
            <a:avLst/>
            <a:gdLst>
              <a:gd name="T0" fmla="*/ 745 w 812"/>
              <a:gd name="T1" fmla="*/ 0 h 809"/>
              <a:gd name="T2" fmla="*/ 0 w 812"/>
              <a:gd name="T3" fmla="*/ 743 h 809"/>
              <a:gd name="T4" fmla="*/ 745 w 812"/>
              <a:gd name="T5" fmla="*/ 1484 h 809"/>
              <a:gd name="T6" fmla="*/ 1489 w 812"/>
              <a:gd name="T7" fmla="*/ 743 h 809"/>
              <a:gd name="T8" fmla="*/ 745 w 812"/>
              <a:gd name="T9" fmla="*/ 0 h 809"/>
              <a:gd name="T10" fmla="*/ 745 w 812"/>
              <a:gd name="T11" fmla="*/ 1398 h 809"/>
              <a:gd name="T12" fmla="*/ 86 w 812"/>
              <a:gd name="T13" fmla="*/ 743 h 809"/>
              <a:gd name="T14" fmla="*/ 745 w 812"/>
              <a:gd name="T15" fmla="*/ 86 h 809"/>
              <a:gd name="T16" fmla="*/ 1405 w 812"/>
              <a:gd name="T17" fmla="*/ 743 h 809"/>
              <a:gd name="T18" fmla="*/ 745 w 812"/>
              <a:gd name="T19" fmla="*/ 1398 h 8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12" h="809">
                <a:moveTo>
                  <a:pt x="406" y="0"/>
                </a:moveTo>
                <a:cubicBezTo>
                  <a:pt x="182" y="0"/>
                  <a:pt x="0" y="182"/>
                  <a:pt x="0" y="405"/>
                </a:cubicBezTo>
                <a:cubicBezTo>
                  <a:pt x="0" y="627"/>
                  <a:pt x="182" y="809"/>
                  <a:pt x="406" y="809"/>
                </a:cubicBezTo>
                <a:cubicBezTo>
                  <a:pt x="630" y="809"/>
                  <a:pt x="812" y="627"/>
                  <a:pt x="812" y="405"/>
                </a:cubicBezTo>
                <a:cubicBezTo>
                  <a:pt x="812" y="182"/>
                  <a:pt x="630" y="0"/>
                  <a:pt x="406" y="0"/>
                </a:cubicBezTo>
                <a:moveTo>
                  <a:pt x="406" y="762"/>
                </a:moveTo>
                <a:cubicBezTo>
                  <a:pt x="208" y="762"/>
                  <a:pt x="47" y="602"/>
                  <a:pt x="47" y="405"/>
                </a:cubicBezTo>
                <a:cubicBezTo>
                  <a:pt x="47" y="207"/>
                  <a:pt x="208" y="47"/>
                  <a:pt x="406" y="47"/>
                </a:cubicBezTo>
                <a:cubicBezTo>
                  <a:pt x="604" y="47"/>
                  <a:pt x="766" y="207"/>
                  <a:pt x="766" y="405"/>
                </a:cubicBezTo>
                <a:cubicBezTo>
                  <a:pt x="766" y="602"/>
                  <a:pt x="604" y="762"/>
                  <a:pt x="406" y="762"/>
                </a:cubicBezTo>
              </a:path>
            </a:pathLst>
          </a:custGeom>
          <a:solidFill>
            <a:srgbClr val="87B0C7"/>
          </a:solidFill>
          <a:ln>
            <a:noFill/>
          </a:ln>
          <a:extLst/>
        </p:spPr>
        <p:txBody>
          <a:bodyPr/>
          <a:lstStyle/>
          <a:p>
            <a:endParaRPr lang="zh-CN" altLang="en-US" sz="2400">
              <a:solidFill>
                <a:schemeClr val="bg1"/>
              </a:solidFill>
            </a:endParaRPr>
          </a:p>
        </p:txBody>
      </p:sp>
      <p:sp>
        <p:nvSpPr>
          <p:cNvPr id="109" name="Freeform 74"/>
          <p:cNvSpPr>
            <a:spLocks noEditPoints="1"/>
          </p:cNvSpPr>
          <p:nvPr/>
        </p:nvSpPr>
        <p:spPr bwMode="auto">
          <a:xfrm flipH="1">
            <a:off x="8898514" y="2275285"/>
            <a:ext cx="1314364" cy="1293012"/>
          </a:xfrm>
          <a:custGeom>
            <a:avLst/>
            <a:gdLst>
              <a:gd name="T0" fmla="*/ 529 w 576"/>
              <a:gd name="T1" fmla="*/ 0 h 567"/>
              <a:gd name="T2" fmla="*/ 0 w 576"/>
              <a:gd name="T3" fmla="*/ 521 h 567"/>
              <a:gd name="T4" fmla="*/ 529 w 576"/>
              <a:gd name="T5" fmla="*/ 1040 h 567"/>
              <a:gd name="T6" fmla="*/ 1057 w 576"/>
              <a:gd name="T7" fmla="*/ 521 h 567"/>
              <a:gd name="T8" fmla="*/ 529 w 576"/>
              <a:gd name="T9" fmla="*/ 0 h 567"/>
              <a:gd name="T10" fmla="*/ 529 w 576"/>
              <a:gd name="T11" fmla="*/ 956 h 567"/>
              <a:gd name="T12" fmla="*/ 86 w 576"/>
              <a:gd name="T13" fmla="*/ 521 h 567"/>
              <a:gd name="T14" fmla="*/ 529 w 576"/>
              <a:gd name="T15" fmla="*/ 84 h 567"/>
              <a:gd name="T16" fmla="*/ 971 w 576"/>
              <a:gd name="T17" fmla="*/ 521 h 567"/>
              <a:gd name="T18" fmla="*/ 529 w 576"/>
              <a:gd name="T19" fmla="*/ 956 h 5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 h="567">
                <a:moveTo>
                  <a:pt x="288" y="0"/>
                </a:moveTo>
                <a:cubicBezTo>
                  <a:pt x="129" y="0"/>
                  <a:pt x="0" y="127"/>
                  <a:pt x="0" y="284"/>
                </a:cubicBezTo>
                <a:cubicBezTo>
                  <a:pt x="0" y="440"/>
                  <a:pt x="129" y="567"/>
                  <a:pt x="288" y="567"/>
                </a:cubicBezTo>
                <a:cubicBezTo>
                  <a:pt x="447" y="567"/>
                  <a:pt x="576" y="440"/>
                  <a:pt x="576" y="284"/>
                </a:cubicBezTo>
                <a:cubicBezTo>
                  <a:pt x="576" y="127"/>
                  <a:pt x="447" y="0"/>
                  <a:pt x="288" y="0"/>
                </a:cubicBezTo>
                <a:moveTo>
                  <a:pt x="288" y="521"/>
                </a:moveTo>
                <a:cubicBezTo>
                  <a:pt x="155" y="521"/>
                  <a:pt x="47" y="414"/>
                  <a:pt x="47" y="284"/>
                </a:cubicBezTo>
                <a:cubicBezTo>
                  <a:pt x="47" y="153"/>
                  <a:pt x="155" y="46"/>
                  <a:pt x="288" y="46"/>
                </a:cubicBezTo>
                <a:cubicBezTo>
                  <a:pt x="421" y="46"/>
                  <a:pt x="529" y="153"/>
                  <a:pt x="529" y="284"/>
                </a:cubicBezTo>
                <a:cubicBezTo>
                  <a:pt x="529" y="414"/>
                  <a:pt x="421" y="521"/>
                  <a:pt x="288" y="521"/>
                </a:cubicBezTo>
              </a:path>
            </a:pathLst>
          </a:custGeom>
          <a:solidFill>
            <a:srgbClr val="87B0C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sp>
        <p:nvSpPr>
          <p:cNvPr id="110" name="Freeform 75"/>
          <p:cNvSpPr>
            <a:spLocks noEditPoints="1"/>
          </p:cNvSpPr>
          <p:nvPr/>
        </p:nvSpPr>
        <p:spPr bwMode="auto">
          <a:xfrm flipH="1">
            <a:off x="9168351" y="2548807"/>
            <a:ext cx="774692" cy="745968"/>
          </a:xfrm>
          <a:custGeom>
            <a:avLst/>
            <a:gdLst>
              <a:gd name="T0" fmla="*/ 312 w 340"/>
              <a:gd name="T1" fmla="*/ 0 h 327"/>
              <a:gd name="T2" fmla="*/ 0 w 340"/>
              <a:gd name="T3" fmla="*/ 301 h 327"/>
              <a:gd name="T4" fmla="*/ 312 w 340"/>
              <a:gd name="T5" fmla="*/ 600 h 327"/>
              <a:gd name="T6" fmla="*/ 623 w 340"/>
              <a:gd name="T7" fmla="*/ 301 h 327"/>
              <a:gd name="T8" fmla="*/ 312 w 340"/>
              <a:gd name="T9" fmla="*/ 0 h 327"/>
              <a:gd name="T10" fmla="*/ 312 w 340"/>
              <a:gd name="T11" fmla="*/ 516 h 327"/>
              <a:gd name="T12" fmla="*/ 86 w 340"/>
              <a:gd name="T13" fmla="*/ 301 h 327"/>
              <a:gd name="T14" fmla="*/ 312 w 340"/>
              <a:gd name="T15" fmla="*/ 86 h 327"/>
              <a:gd name="T16" fmla="*/ 537 w 340"/>
              <a:gd name="T17" fmla="*/ 301 h 327"/>
              <a:gd name="T18" fmla="*/ 312 w 340"/>
              <a:gd name="T19" fmla="*/ 516 h 3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0" h="327">
                <a:moveTo>
                  <a:pt x="170" y="0"/>
                </a:moveTo>
                <a:cubicBezTo>
                  <a:pt x="76" y="0"/>
                  <a:pt x="0" y="73"/>
                  <a:pt x="0" y="164"/>
                </a:cubicBezTo>
                <a:cubicBezTo>
                  <a:pt x="0" y="254"/>
                  <a:pt x="76" y="327"/>
                  <a:pt x="170" y="327"/>
                </a:cubicBezTo>
                <a:cubicBezTo>
                  <a:pt x="264" y="327"/>
                  <a:pt x="340" y="254"/>
                  <a:pt x="340" y="164"/>
                </a:cubicBezTo>
                <a:cubicBezTo>
                  <a:pt x="340" y="73"/>
                  <a:pt x="264" y="0"/>
                  <a:pt x="170" y="0"/>
                </a:cubicBezTo>
                <a:moveTo>
                  <a:pt x="170" y="281"/>
                </a:moveTo>
                <a:cubicBezTo>
                  <a:pt x="102" y="281"/>
                  <a:pt x="47" y="228"/>
                  <a:pt x="47" y="164"/>
                </a:cubicBezTo>
                <a:cubicBezTo>
                  <a:pt x="47" y="99"/>
                  <a:pt x="102" y="47"/>
                  <a:pt x="170" y="47"/>
                </a:cubicBezTo>
                <a:cubicBezTo>
                  <a:pt x="238" y="47"/>
                  <a:pt x="293" y="99"/>
                  <a:pt x="293" y="164"/>
                </a:cubicBezTo>
                <a:cubicBezTo>
                  <a:pt x="293" y="228"/>
                  <a:pt x="238" y="281"/>
                  <a:pt x="170" y="281"/>
                </a:cubicBezTo>
              </a:path>
            </a:pathLst>
          </a:custGeom>
          <a:solidFill>
            <a:srgbClr val="87B0C7"/>
          </a:solidFill>
          <a:ln>
            <a:noFill/>
          </a:ln>
          <a:extLst/>
        </p:spPr>
        <p:txBody>
          <a:bodyPr/>
          <a:lstStyle/>
          <a:p>
            <a:endParaRPr lang="zh-CN" altLang="en-US" sz="2400">
              <a:solidFill>
                <a:schemeClr val="bg1"/>
              </a:solidFill>
            </a:endParaRPr>
          </a:p>
        </p:txBody>
      </p:sp>
      <p:sp>
        <p:nvSpPr>
          <p:cNvPr id="111" name="Oval 76"/>
          <p:cNvSpPr>
            <a:spLocks noChangeArrowheads="1"/>
          </p:cNvSpPr>
          <p:nvPr/>
        </p:nvSpPr>
        <p:spPr bwMode="auto">
          <a:xfrm flipH="1">
            <a:off x="9405857" y="2781300"/>
            <a:ext cx="284759" cy="279739"/>
          </a:xfrm>
          <a:prstGeom prst="ellipse">
            <a:avLst/>
          </a:prstGeom>
          <a:solidFill>
            <a:srgbClr val="87B0C7"/>
          </a:solidFill>
          <a:ln>
            <a:noFill/>
          </a:ln>
          <a:extLst/>
        </p:spPr>
        <p:txBody>
          <a:bodyPr/>
          <a:lstStyle/>
          <a:p>
            <a:pPr eaLnBrk="1" hangingPunct="1"/>
            <a:endParaRPr lang="zh-CN" altLang="zh-CN" sz="2400">
              <a:solidFill>
                <a:schemeClr val="bg1"/>
              </a:solidFill>
            </a:endParaRPr>
          </a:p>
        </p:txBody>
      </p:sp>
      <p:grpSp>
        <p:nvGrpSpPr>
          <p:cNvPr id="10" name="组合 9"/>
          <p:cNvGrpSpPr/>
          <p:nvPr/>
        </p:nvGrpSpPr>
        <p:grpSpPr>
          <a:xfrm>
            <a:off x="8274285" y="2882006"/>
            <a:ext cx="1315607" cy="1315391"/>
            <a:chOff x="6598099" y="2161504"/>
            <a:chExt cx="986705" cy="986543"/>
          </a:xfrm>
        </p:grpSpPr>
        <p:sp>
          <p:nvSpPr>
            <p:cNvPr id="112" name="Freeform 77"/>
            <p:cNvSpPr/>
            <p:nvPr/>
          </p:nvSpPr>
          <p:spPr bwMode="auto">
            <a:xfrm flipH="1">
              <a:off x="6780891" y="2883228"/>
              <a:ext cx="141757" cy="264819"/>
            </a:xfrm>
            <a:custGeom>
              <a:avLst/>
              <a:gdLst>
                <a:gd name="T0" fmla="*/ 20 w 152"/>
                <a:gd name="T1" fmla="*/ 0 h 284"/>
                <a:gd name="T2" fmla="*/ 0 w 152"/>
                <a:gd name="T3" fmla="*/ 148 h 284"/>
                <a:gd name="T4" fmla="*/ 139 w 152"/>
                <a:gd name="T5" fmla="*/ 284 h 284"/>
                <a:gd name="T6" fmla="*/ 152 w 152"/>
                <a:gd name="T7" fmla="*/ 130 h 284"/>
                <a:gd name="T8" fmla="*/ 20 w 152"/>
                <a:gd name="T9" fmla="*/ 0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4">
                  <a:moveTo>
                    <a:pt x="20" y="0"/>
                  </a:moveTo>
                  <a:lnTo>
                    <a:pt x="0" y="148"/>
                  </a:lnTo>
                  <a:lnTo>
                    <a:pt x="139" y="284"/>
                  </a:lnTo>
                  <a:lnTo>
                    <a:pt x="152" y="130"/>
                  </a:lnTo>
                  <a:lnTo>
                    <a:pt x="2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13" name="Freeform 78"/>
            <p:cNvSpPr/>
            <p:nvPr/>
          </p:nvSpPr>
          <p:spPr bwMode="auto">
            <a:xfrm flipH="1">
              <a:off x="6780891" y="2883228"/>
              <a:ext cx="141757" cy="264819"/>
            </a:xfrm>
            <a:custGeom>
              <a:avLst/>
              <a:gdLst>
                <a:gd name="T0" fmla="*/ 20 w 152"/>
                <a:gd name="T1" fmla="*/ 0 h 284"/>
                <a:gd name="T2" fmla="*/ 0 w 152"/>
                <a:gd name="T3" fmla="*/ 148 h 284"/>
                <a:gd name="T4" fmla="*/ 139 w 152"/>
                <a:gd name="T5" fmla="*/ 284 h 284"/>
                <a:gd name="T6" fmla="*/ 152 w 152"/>
                <a:gd name="T7" fmla="*/ 130 h 284"/>
                <a:gd name="T8" fmla="*/ 20 w 152"/>
                <a:gd name="T9" fmla="*/ 0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4">
                  <a:moveTo>
                    <a:pt x="20" y="0"/>
                  </a:moveTo>
                  <a:lnTo>
                    <a:pt x="0" y="148"/>
                  </a:lnTo>
                  <a:lnTo>
                    <a:pt x="139" y="284"/>
                  </a:lnTo>
                  <a:lnTo>
                    <a:pt x="152" y="130"/>
                  </a:lnTo>
                  <a:lnTo>
                    <a:pt x="2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14" name="Freeform 79"/>
            <p:cNvSpPr/>
            <p:nvPr/>
          </p:nvSpPr>
          <p:spPr bwMode="auto">
            <a:xfrm flipH="1">
              <a:off x="6598099" y="2820753"/>
              <a:ext cx="264862" cy="142666"/>
            </a:xfrm>
            <a:custGeom>
              <a:avLst/>
              <a:gdLst>
                <a:gd name="T0" fmla="*/ 0 w 284"/>
                <a:gd name="T1" fmla="*/ 23 h 153"/>
                <a:gd name="T2" fmla="*/ 149 w 284"/>
                <a:gd name="T3" fmla="*/ 0 h 153"/>
                <a:gd name="T4" fmla="*/ 284 w 284"/>
                <a:gd name="T5" fmla="*/ 142 h 153"/>
                <a:gd name="T6" fmla="*/ 130 w 284"/>
                <a:gd name="T7" fmla="*/ 153 h 153"/>
                <a:gd name="T8" fmla="*/ 0 w 284"/>
                <a:gd name="T9" fmla="*/ 23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53">
                  <a:moveTo>
                    <a:pt x="0" y="23"/>
                  </a:moveTo>
                  <a:lnTo>
                    <a:pt x="149" y="0"/>
                  </a:lnTo>
                  <a:lnTo>
                    <a:pt x="284" y="142"/>
                  </a:lnTo>
                  <a:lnTo>
                    <a:pt x="130" y="153"/>
                  </a:lnTo>
                  <a:lnTo>
                    <a:pt x="0" y="23"/>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15" name="Freeform 80"/>
            <p:cNvSpPr/>
            <p:nvPr/>
          </p:nvSpPr>
          <p:spPr bwMode="auto">
            <a:xfrm flipH="1">
              <a:off x="6598099" y="2820753"/>
              <a:ext cx="264862" cy="142666"/>
            </a:xfrm>
            <a:custGeom>
              <a:avLst/>
              <a:gdLst>
                <a:gd name="T0" fmla="*/ 0 w 284"/>
                <a:gd name="T1" fmla="*/ 23 h 153"/>
                <a:gd name="T2" fmla="*/ 149 w 284"/>
                <a:gd name="T3" fmla="*/ 0 h 153"/>
                <a:gd name="T4" fmla="*/ 284 w 284"/>
                <a:gd name="T5" fmla="*/ 142 h 153"/>
                <a:gd name="T6" fmla="*/ 130 w 284"/>
                <a:gd name="T7" fmla="*/ 153 h 153"/>
                <a:gd name="T8" fmla="*/ 0 w 284"/>
                <a:gd name="T9" fmla="*/ 23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53">
                  <a:moveTo>
                    <a:pt x="0" y="23"/>
                  </a:moveTo>
                  <a:lnTo>
                    <a:pt x="149" y="0"/>
                  </a:lnTo>
                  <a:lnTo>
                    <a:pt x="284" y="142"/>
                  </a:lnTo>
                  <a:lnTo>
                    <a:pt x="130" y="153"/>
                  </a:lnTo>
                  <a:lnTo>
                    <a:pt x="0" y="23"/>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16" name="Freeform 81"/>
            <p:cNvSpPr/>
            <p:nvPr/>
          </p:nvSpPr>
          <p:spPr bwMode="auto">
            <a:xfrm flipH="1">
              <a:off x="6861096" y="2918662"/>
              <a:ext cx="24248" cy="145464"/>
            </a:xfrm>
            <a:custGeom>
              <a:avLst/>
              <a:gdLst>
                <a:gd name="T0" fmla="*/ 20 w 26"/>
                <a:gd name="T1" fmla="*/ 0 h 156"/>
                <a:gd name="T2" fmla="*/ 0 w 26"/>
                <a:gd name="T3" fmla="*/ 149 h 156"/>
                <a:gd name="T4" fmla="*/ 7 w 26"/>
                <a:gd name="T5" fmla="*/ 156 h 156"/>
                <a:gd name="T6" fmla="*/ 26 w 26"/>
                <a:gd name="T7" fmla="*/ 7 h 156"/>
                <a:gd name="T8" fmla="*/ 22 w 26"/>
                <a:gd name="T9" fmla="*/ 4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9"/>
                  </a:lnTo>
                  <a:lnTo>
                    <a:pt x="7" y="156"/>
                  </a:lnTo>
                  <a:lnTo>
                    <a:pt x="26" y="7"/>
                  </a:lnTo>
                  <a:lnTo>
                    <a:pt x="22" y="4"/>
                  </a:lnTo>
                  <a:lnTo>
                    <a:pt x="2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17" name="Freeform 82"/>
            <p:cNvSpPr/>
            <p:nvPr/>
          </p:nvSpPr>
          <p:spPr bwMode="auto">
            <a:xfrm flipH="1">
              <a:off x="6861096" y="2918662"/>
              <a:ext cx="24248" cy="145464"/>
            </a:xfrm>
            <a:custGeom>
              <a:avLst/>
              <a:gdLst>
                <a:gd name="T0" fmla="*/ 20 w 26"/>
                <a:gd name="T1" fmla="*/ 0 h 156"/>
                <a:gd name="T2" fmla="*/ 0 w 26"/>
                <a:gd name="T3" fmla="*/ 149 h 156"/>
                <a:gd name="T4" fmla="*/ 7 w 26"/>
                <a:gd name="T5" fmla="*/ 156 h 156"/>
                <a:gd name="T6" fmla="*/ 26 w 26"/>
                <a:gd name="T7" fmla="*/ 7 h 156"/>
                <a:gd name="T8" fmla="*/ 22 w 26"/>
                <a:gd name="T9" fmla="*/ 4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9"/>
                  </a:lnTo>
                  <a:lnTo>
                    <a:pt x="7" y="156"/>
                  </a:lnTo>
                  <a:lnTo>
                    <a:pt x="26" y="7"/>
                  </a:lnTo>
                  <a:lnTo>
                    <a:pt x="22" y="4"/>
                  </a:lnTo>
                  <a:lnTo>
                    <a:pt x="2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18" name="Freeform 83"/>
            <p:cNvSpPr/>
            <p:nvPr/>
          </p:nvSpPr>
          <p:spPr bwMode="auto">
            <a:xfrm flipH="1">
              <a:off x="6837781" y="3098626"/>
              <a:ext cx="6528" cy="6527"/>
            </a:xfrm>
            <a:custGeom>
              <a:avLst/>
              <a:gdLst>
                <a:gd name="T0" fmla="*/ 0 w 7"/>
                <a:gd name="T1" fmla="*/ 0 h 7"/>
                <a:gd name="T2" fmla="*/ 0 w 7"/>
                <a:gd name="T3" fmla="*/ 0 h 7"/>
                <a:gd name="T4" fmla="*/ 7 w 7"/>
                <a:gd name="T5" fmla="*/ 7 h 7"/>
                <a:gd name="T6" fmla="*/ 7 w 7"/>
                <a:gd name="T7" fmla="*/ 7 h 7"/>
                <a:gd name="T8" fmla="*/ 0 w 7"/>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7">
                  <a:moveTo>
                    <a:pt x="0" y="0"/>
                  </a:moveTo>
                  <a:lnTo>
                    <a:pt x="0" y="0"/>
                  </a:lnTo>
                  <a:lnTo>
                    <a:pt x="7" y="7"/>
                  </a:lnTo>
                  <a:lnTo>
                    <a:pt x="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19" name="Freeform 84"/>
            <p:cNvSpPr/>
            <p:nvPr/>
          </p:nvSpPr>
          <p:spPr bwMode="auto">
            <a:xfrm flipH="1">
              <a:off x="6837781" y="3098626"/>
              <a:ext cx="6528" cy="6527"/>
            </a:xfrm>
            <a:custGeom>
              <a:avLst/>
              <a:gdLst>
                <a:gd name="T0" fmla="*/ 0 w 7"/>
                <a:gd name="T1" fmla="*/ 0 h 7"/>
                <a:gd name="T2" fmla="*/ 0 w 7"/>
                <a:gd name="T3" fmla="*/ 0 h 7"/>
                <a:gd name="T4" fmla="*/ 7 w 7"/>
                <a:gd name="T5" fmla="*/ 7 h 7"/>
                <a:gd name="T6" fmla="*/ 7 w 7"/>
                <a:gd name="T7" fmla="*/ 7 h 7"/>
                <a:gd name="T8" fmla="*/ 0 w 7"/>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7">
                  <a:moveTo>
                    <a:pt x="0" y="0"/>
                  </a:moveTo>
                  <a:lnTo>
                    <a:pt x="0" y="0"/>
                  </a:lnTo>
                  <a:lnTo>
                    <a:pt x="7" y="7"/>
                  </a:lnTo>
                  <a:lnTo>
                    <a:pt x="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20" name="Freeform 85"/>
            <p:cNvSpPr/>
            <p:nvPr/>
          </p:nvSpPr>
          <p:spPr bwMode="auto">
            <a:xfrm flipH="1">
              <a:off x="6820061" y="2961555"/>
              <a:ext cx="24248" cy="143599"/>
            </a:xfrm>
            <a:custGeom>
              <a:avLst/>
              <a:gdLst>
                <a:gd name="T0" fmla="*/ 20 w 26"/>
                <a:gd name="T1" fmla="*/ 0 h 154"/>
                <a:gd name="T2" fmla="*/ 0 w 26"/>
                <a:gd name="T3" fmla="*/ 147 h 154"/>
                <a:gd name="T4" fmla="*/ 7 w 26"/>
                <a:gd name="T5" fmla="*/ 154 h 154"/>
                <a:gd name="T6" fmla="*/ 26 w 26"/>
                <a:gd name="T7" fmla="*/ 5 h 154"/>
                <a:gd name="T8" fmla="*/ 24 w 26"/>
                <a:gd name="T9" fmla="*/ 2 h 154"/>
                <a:gd name="T10" fmla="*/ 20 w 26"/>
                <a:gd name="T11" fmla="*/ 0 h 1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4">
                  <a:moveTo>
                    <a:pt x="20" y="0"/>
                  </a:moveTo>
                  <a:lnTo>
                    <a:pt x="0" y="147"/>
                  </a:lnTo>
                  <a:lnTo>
                    <a:pt x="7" y="154"/>
                  </a:lnTo>
                  <a:lnTo>
                    <a:pt x="26" y="5"/>
                  </a:lnTo>
                  <a:lnTo>
                    <a:pt x="24" y="2"/>
                  </a:lnTo>
                  <a:lnTo>
                    <a:pt x="2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21" name="Freeform 86"/>
            <p:cNvSpPr/>
            <p:nvPr/>
          </p:nvSpPr>
          <p:spPr bwMode="auto">
            <a:xfrm flipH="1">
              <a:off x="6820061" y="2961555"/>
              <a:ext cx="24248" cy="143599"/>
            </a:xfrm>
            <a:custGeom>
              <a:avLst/>
              <a:gdLst>
                <a:gd name="T0" fmla="*/ 20 w 26"/>
                <a:gd name="T1" fmla="*/ 0 h 154"/>
                <a:gd name="T2" fmla="*/ 0 w 26"/>
                <a:gd name="T3" fmla="*/ 147 h 154"/>
                <a:gd name="T4" fmla="*/ 7 w 26"/>
                <a:gd name="T5" fmla="*/ 154 h 154"/>
                <a:gd name="T6" fmla="*/ 26 w 26"/>
                <a:gd name="T7" fmla="*/ 5 h 154"/>
                <a:gd name="T8" fmla="*/ 24 w 26"/>
                <a:gd name="T9" fmla="*/ 2 h 154"/>
                <a:gd name="T10" fmla="*/ 20 w 26"/>
                <a:gd name="T11" fmla="*/ 0 h 1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4">
                  <a:moveTo>
                    <a:pt x="20" y="0"/>
                  </a:moveTo>
                  <a:lnTo>
                    <a:pt x="0" y="147"/>
                  </a:lnTo>
                  <a:lnTo>
                    <a:pt x="7" y="154"/>
                  </a:lnTo>
                  <a:lnTo>
                    <a:pt x="26" y="5"/>
                  </a:lnTo>
                  <a:lnTo>
                    <a:pt x="24" y="2"/>
                  </a:lnTo>
                  <a:lnTo>
                    <a:pt x="2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22" name="Freeform 87"/>
            <p:cNvSpPr/>
            <p:nvPr/>
          </p:nvSpPr>
          <p:spPr bwMode="auto">
            <a:xfrm flipH="1">
              <a:off x="6628875" y="2906540"/>
              <a:ext cx="12124" cy="7460"/>
            </a:xfrm>
            <a:custGeom>
              <a:avLst/>
              <a:gdLst>
                <a:gd name="T0" fmla="*/ 4 w 13"/>
                <a:gd name="T1" fmla="*/ 0 h 8"/>
                <a:gd name="T2" fmla="*/ 0 w 13"/>
                <a:gd name="T3" fmla="*/ 0 h 8"/>
                <a:gd name="T4" fmla="*/ 6 w 13"/>
                <a:gd name="T5" fmla="*/ 8 h 8"/>
                <a:gd name="T6" fmla="*/ 13 w 13"/>
                <a:gd name="T7" fmla="*/ 6 h 8"/>
                <a:gd name="T8" fmla="*/ 4 w 13"/>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8">
                  <a:moveTo>
                    <a:pt x="4" y="0"/>
                  </a:moveTo>
                  <a:lnTo>
                    <a:pt x="0" y="0"/>
                  </a:lnTo>
                  <a:lnTo>
                    <a:pt x="6" y="8"/>
                  </a:lnTo>
                  <a:lnTo>
                    <a:pt x="13" y="6"/>
                  </a:lnTo>
                  <a:lnTo>
                    <a:pt x="4"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23" name="Freeform 88"/>
            <p:cNvSpPr/>
            <p:nvPr/>
          </p:nvSpPr>
          <p:spPr bwMode="auto">
            <a:xfrm flipH="1">
              <a:off x="6628875" y="2906540"/>
              <a:ext cx="12124" cy="7460"/>
            </a:xfrm>
            <a:custGeom>
              <a:avLst/>
              <a:gdLst>
                <a:gd name="T0" fmla="*/ 4 w 13"/>
                <a:gd name="T1" fmla="*/ 0 h 8"/>
                <a:gd name="T2" fmla="*/ 0 w 13"/>
                <a:gd name="T3" fmla="*/ 0 h 8"/>
                <a:gd name="T4" fmla="*/ 6 w 13"/>
                <a:gd name="T5" fmla="*/ 8 h 8"/>
                <a:gd name="T6" fmla="*/ 13 w 13"/>
                <a:gd name="T7" fmla="*/ 6 h 8"/>
                <a:gd name="T8" fmla="*/ 4 w 13"/>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8">
                  <a:moveTo>
                    <a:pt x="4" y="0"/>
                  </a:moveTo>
                  <a:lnTo>
                    <a:pt x="0" y="0"/>
                  </a:lnTo>
                  <a:lnTo>
                    <a:pt x="6" y="8"/>
                  </a:lnTo>
                  <a:lnTo>
                    <a:pt x="13" y="6"/>
                  </a:lnTo>
                  <a:lnTo>
                    <a:pt x="4"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24" name="Freeform 89"/>
            <p:cNvSpPr/>
            <p:nvPr/>
          </p:nvSpPr>
          <p:spPr bwMode="auto">
            <a:xfrm flipH="1">
              <a:off x="6775296" y="2922391"/>
              <a:ext cx="7461" cy="6527"/>
            </a:xfrm>
            <a:custGeom>
              <a:avLst/>
              <a:gdLst>
                <a:gd name="T0" fmla="*/ 0 w 8"/>
                <a:gd name="T1" fmla="*/ 0 h 7"/>
                <a:gd name="T2" fmla="*/ 0 w 8"/>
                <a:gd name="T3" fmla="*/ 0 h 7"/>
                <a:gd name="T4" fmla="*/ 8 w 8"/>
                <a:gd name="T5" fmla="*/ 7 h 7"/>
                <a:gd name="T6" fmla="*/ 8 w 8"/>
                <a:gd name="T7" fmla="*/ 7 h 7"/>
                <a:gd name="T8" fmla="*/ 0 w 8"/>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7">
                  <a:moveTo>
                    <a:pt x="0" y="0"/>
                  </a:moveTo>
                  <a:lnTo>
                    <a:pt x="0" y="0"/>
                  </a:lnTo>
                  <a:lnTo>
                    <a:pt x="8" y="7"/>
                  </a:lnTo>
                  <a:lnTo>
                    <a:pt x="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25" name="Freeform 90"/>
            <p:cNvSpPr/>
            <p:nvPr/>
          </p:nvSpPr>
          <p:spPr bwMode="auto">
            <a:xfrm flipH="1">
              <a:off x="6775296" y="2922391"/>
              <a:ext cx="7461" cy="6527"/>
            </a:xfrm>
            <a:custGeom>
              <a:avLst/>
              <a:gdLst>
                <a:gd name="T0" fmla="*/ 0 w 8"/>
                <a:gd name="T1" fmla="*/ 0 h 7"/>
                <a:gd name="T2" fmla="*/ 0 w 8"/>
                <a:gd name="T3" fmla="*/ 0 h 7"/>
                <a:gd name="T4" fmla="*/ 8 w 8"/>
                <a:gd name="T5" fmla="*/ 7 h 7"/>
                <a:gd name="T6" fmla="*/ 8 w 8"/>
                <a:gd name="T7" fmla="*/ 7 h 7"/>
                <a:gd name="T8" fmla="*/ 0 w 8"/>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7">
                  <a:moveTo>
                    <a:pt x="0" y="0"/>
                  </a:moveTo>
                  <a:lnTo>
                    <a:pt x="0" y="0"/>
                  </a:lnTo>
                  <a:lnTo>
                    <a:pt x="8" y="7"/>
                  </a:lnTo>
                  <a:lnTo>
                    <a:pt x="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26" name="Freeform 91"/>
            <p:cNvSpPr/>
            <p:nvPr/>
          </p:nvSpPr>
          <p:spPr bwMode="auto">
            <a:xfrm flipH="1">
              <a:off x="6635403" y="2906540"/>
              <a:ext cx="147353" cy="22379"/>
            </a:xfrm>
            <a:custGeom>
              <a:avLst/>
              <a:gdLst>
                <a:gd name="T0" fmla="*/ 152 w 158"/>
                <a:gd name="T1" fmla="*/ 0 h 24"/>
                <a:gd name="T2" fmla="*/ 0 w 158"/>
                <a:gd name="T3" fmla="*/ 17 h 24"/>
                <a:gd name="T4" fmla="*/ 8 w 158"/>
                <a:gd name="T5" fmla="*/ 24 h 24"/>
                <a:gd name="T6" fmla="*/ 158 w 158"/>
                <a:gd name="T7" fmla="*/ 8 h 24"/>
                <a:gd name="T8" fmla="*/ 152 w 158"/>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 h="24">
                  <a:moveTo>
                    <a:pt x="152" y="0"/>
                  </a:moveTo>
                  <a:lnTo>
                    <a:pt x="0" y="17"/>
                  </a:lnTo>
                  <a:lnTo>
                    <a:pt x="8" y="24"/>
                  </a:lnTo>
                  <a:lnTo>
                    <a:pt x="158" y="8"/>
                  </a:lnTo>
                  <a:lnTo>
                    <a:pt x="152"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27" name="Freeform 92"/>
            <p:cNvSpPr/>
            <p:nvPr/>
          </p:nvSpPr>
          <p:spPr bwMode="auto">
            <a:xfrm flipH="1">
              <a:off x="6635403" y="2906540"/>
              <a:ext cx="147353" cy="22379"/>
            </a:xfrm>
            <a:custGeom>
              <a:avLst/>
              <a:gdLst>
                <a:gd name="T0" fmla="*/ 152 w 158"/>
                <a:gd name="T1" fmla="*/ 0 h 24"/>
                <a:gd name="T2" fmla="*/ 0 w 158"/>
                <a:gd name="T3" fmla="*/ 17 h 24"/>
                <a:gd name="T4" fmla="*/ 8 w 158"/>
                <a:gd name="T5" fmla="*/ 24 h 24"/>
                <a:gd name="T6" fmla="*/ 158 w 158"/>
                <a:gd name="T7" fmla="*/ 8 h 24"/>
                <a:gd name="T8" fmla="*/ 152 w 158"/>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 h="24">
                  <a:moveTo>
                    <a:pt x="152" y="0"/>
                  </a:moveTo>
                  <a:lnTo>
                    <a:pt x="0" y="17"/>
                  </a:lnTo>
                  <a:lnTo>
                    <a:pt x="8" y="24"/>
                  </a:lnTo>
                  <a:lnTo>
                    <a:pt x="158" y="8"/>
                  </a:lnTo>
                  <a:lnTo>
                    <a:pt x="152"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28" name="Freeform 93"/>
            <p:cNvSpPr/>
            <p:nvPr/>
          </p:nvSpPr>
          <p:spPr bwMode="auto">
            <a:xfrm flipH="1">
              <a:off x="6676438" y="2860849"/>
              <a:ext cx="10259" cy="4662"/>
            </a:xfrm>
            <a:custGeom>
              <a:avLst/>
              <a:gdLst>
                <a:gd name="T0" fmla="*/ 4 w 11"/>
                <a:gd name="T1" fmla="*/ 0 h 5"/>
                <a:gd name="T2" fmla="*/ 0 w 11"/>
                <a:gd name="T3" fmla="*/ 0 h 5"/>
                <a:gd name="T4" fmla="*/ 5 w 11"/>
                <a:gd name="T5" fmla="*/ 5 h 5"/>
                <a:gd name="T6" fmla="*/ 11 w 11"/>
                <a:gd name="T7" fmla="*/ 5 h 5"/>
                <a:gd name="T8" fmla="*/ 4 w 11"/>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5">
                  <a:moveTo>
                    <a:pt x="4" y="0"/>
                  </a:moveTo>
                  <a:lnTo>
                    <a:pt x="0" y="0"/>
                  </a:lnTo>
                  <a:lnTo>
                    <a:pt x="5" y="5"/>
                  </a:lnTo>
                  <a:lnTo>
                    <a:pt x="11" y="5"/>
                  </a:lnTo>
                  <a:lnTo>
                    <a:pt x="4"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29" name="Freeform 94"/>
            <p:cNvSpPr/>
            <p:nvPr/>
          </p:nvSpPr>
          <p:spPr bwMode="auto">
            <a:xfrm flipH="1">
              <a:off x="6676438" y="2860849"/>
              <a:ext cx="10259" cy="4662"/>
            </a:xfrm>
            <a:custGeom>
              <a:avLst/>
              <a:gdLst>
                <a:gd name="T0" fmla="*/ 4 w 11"/>
                <a:gd name="T1" fmla="*/ 0 h 5"/>
                <a:gd name="T2" fmla="*/ 0 w 11"/>
                <a:gd name="T3" fmla="*/ 0 h 5"/>
                <a:gd name="T4" fmla="*/ 5 w 11"/>
                <a:gd name="T5" fmla="*/ 5 h 5"/>
                <a:gd name="T6" fmla="*/ 11 w 11"/>
                <a:gd name="T7" fmla="*/ 5 h 5"/>
                <a:gd name="T8" fmla="*/ 4 w 11"/>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5">
                  <a:moveTo>
                    <a:pt x="4" y="0"/>
                  </a:moveTo>
                  <a:lnTo>
                    <a:pt x="0" y="0"/>
                  </a:lnTo>
                  <a:lnTo>
                    <a:pt x="5" y="5"/>
                  </a:lnTo>
                  <a:lnTo>
                    <a:pt x="11" y="5"/>
                  </a:lnTo>
                  <a:lnTo>
                    <a:pt x="4"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30" name="Freeform 95"/>
            <p:cNvSpPr/>
            <p:nvPr/>
          </p:nvSpPr>
          <p:spPr bwMode="auto">
            <a:xfrm flipH="1">
              <a:off x="6682034" y="2860849"/>
              <a:ext cx="148286" cy="20514"/>
            </a:xfrm>
            <a:custGeom>
              <a:avLst/>
              <a:gdLst>
                <a:gd name="T0" fmla="*/ 154 w 159"/>
                <a:gd name="T1" fmla="*/ 0 h 22"/>
                <a:gd name="T2" fmla="*/ 0 w 159"/>
                <a:gd name="T3" fmla="*/ 14 h 22"/>
                <a:gd name="T4" fmla="*/ 7 w 159"/>
                <a:gd name="T5" fmla="*/ 22 h 22"/>
                <a:gd name="T6" fmla="*/ 159 w 159"/>
                <a:gd name="T7" fmla="*/ 5 h 22"/>
                <a:gd name="T8" fmla="*/ 154 w 159"/>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22">
                  <a:moveTo>
                    <a:pt x="154" y="0"/>
                  </a:moveTo>
                  <a:lnTo>
                    <a:pt x="0" y="14"/>
                  </a:lnTo>
                  <a:lnTo>
                    <a:pt x="7" y="22"/>
                  </a:lnTo>
                  <a:lnTo>
                    <a:pt x="159" y="5"/>
                  </a:lnTo>
                  <a:lnTo>
                    <a:pt x="154"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31" name="Freeform 96"/>
            <p:cNvSpPr/>
            <p:nvPr/>
          </p:nvSpPr>
          <p:spPr bwMode="auto">
            <a:xfrm flipH="1">
              <a:off x="6682034" y="2860849"/>
              <a:ext cx="148286" cy="20514"/>
            </a:xfrm>
            <a:custGeom>
              <a:avLst/>
              <a:gdLst>
                <a:gd name="T0" fmla="*/ 154 w 159"/>
                <a:gd name="T1" fmla="*/ 0 h 22"/>
                <a:gd name="T2" fmla="*/ 0 w 159"/>
                <a:gd name="T3" fmla="*/ 14 h 22"/>
                <a:gd name="T4" fmla="*/ 7 w 159"/>
                <a:gd name="T5" fmla="*/ 22 h 22"/>
                <a:gd name="T6" fmla="*/ 159 w 159"/>
                <a:gd name="T7" fmla="*/ 5 h 22"/>
                <a:gd name="T8" fmla="*/ 154 w 159"/>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22">
                  <a:moveTo>
                    <a:pt x="154" y="0"/>
                  </a:moveTo>
                  <a:lnTo>
                    <a:pt x="0" y="14"/>
                  </a:lnTo>
                  <a:lnTo>
                    <a:pt x="7" y="22"/>
                  </a:lnTo>
                  <a:lnTo>
                    <a:pt x="159" y="5"/>
                  </a:lnTo>
                  <a:lnTo>
                    <a:pt x="154"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32" name="Freeform 97"/>
            <p:cNvSpPr/>
            <p:nvPr/>
          </p:nvSpPr>
          <p:spPr bwMode="auto">
            <a:xfrm flipH="1">
              <a:off x="6741721" y="2161504"/>
              <a:ext cx="843083" cy="842944"/>
            </a:xfrm>
            <a:custGeom>
              <a:avLst/>
              <a:gdLst>
                <a:gd name="T0" fmla="*/ 55 w 493"/>
                <a:gd name="T1" fmla="*/ 9 h 493"/>
                <a:gd name="T2" fmla="*/ 55 w 493"/>
                <a:gd name="T3" fmla="*/ 9 h 493"/>
                <a:gd name="T4" fmla="*/ 31 w 493"/>
                <a:gd name="T5" fmla="*/ 0 h 493"/>
                <a:gd name="T6" fmla="*/ 0 w 493"/>
                <a:gd name="T7" fmla="*/ 31 h 493"/>
                <a:gd name="T8" fmla="*/ 11 w 493"/>
                <a:gd name="T9" fmla="*/ 57 h 493"/>
                <a:gd name="T10" fmla="*/ 11 w 493"/>
                <a:gd name="T11" fmla="*/ 57 h 493"/>
                <a:gd name="T12" fmla="*/ 862 w 493"/>
                <a:gd name="T13" fmla="*/ 904 h 493"/>
                <a:gd name="T14" fmla="*/ 904 w 493"/>
                <a:gd name="T15" fmla="*/ 860 h 493"/>
                <a:gd name="T16" fmla="*/ 55 w 493"/>
                <a:gd name="T17" fmla="*/ 9 h 4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3" h="493">
                  <a:moveTo>
                    <a:pt x="30" y="5"/>
                  </a:moveTo>
                  <a:cubicBezTo>
                    <a:pt x="30" y="5"/>
                    <a:pt x="30" y="5"/>
                    <a:pt x="30" y="5"/>
                  </a:cubicBezTo>
                  <a:cubicBezTo>
                    <a:pt x="27" y="2"/>
                    <a:pt x="22" y="0"/>
                    <a:pt x="17" y="0"/>
                  </a:cubicBezTo>
                  <a:cubicBezTo>
                    <a:pt x="8" y="0"/>
                    <a:pt x="0" y="8"/>
                    <a:pt x="0" y="17"/>
                  </a:cubicBezTo>
                  <a:cubicBezTo>
                    <a:pt x="0" y="23"/>
                    <a:pt x="2" y="28"/>
                    <a:pt x="6" y="31"/>
                  </a:cubicBezTo>
                  <a:cubicBezTo>
                    <a:pt x="6" y="31"/>
                    <a:pt x="6" y="31"/>
                    <a:pt x="6" y="31"/>
                  </a:cubicBezTo>
                  <a:cubicBezTo>
                    <a:pt x="470" y="493"/>
                    <a:pt x="470" y="493"/>
                    <a:pt x="470" y="493"/>
                  </a:cubicBezTo>
                  <a:cubicBezTo>
                    <a:pt x="493" y="469"/>
                    <a:pt x="493" y="469"/>
                    <a:pt x="493" y="469"/>
                  </a:cubicBezTo>
                  <a:cubicBezTo>
                    <a:pt x="30" y="5"/>
                    <a:pt x="30" y="5"/>
                    <a:pt x="30" y="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grpSp>
      <p:sp>
        <p:nvSpPr>
          <p:cNvPr id="133" name="Freeform 98"/>
          <p:cNvSpPr/>
          <p:nvPr/>
        </p:nvSpPr>
        <p:spPr bwMode="auto">
          <a:xfrm flipH="1">
            <a:off x="10532455" y="3907713"/>
            <a:ext cx="72123" cy="73353"/>
          </a:xfrm>
          <a:custGeom>
            <a:avLst/>
            <a:gdLst>
              <a:gd name="T0" fmla="*/ 5 w 32"/>
              <a:gd name="T1" fmla="*/ 0 h 32"/>
              <a:gd name="T2" fmla="*/ 0 w 32"/>
              <a:gd name="T3" fmla="*/ 6 h 32"/>
              <a:gd name="T4" fmla="*/ 24 w 32"/>
              <a:gd name="T5" fmla="*/ 31 h 32"/>
              <a:gd name="T6" fmla="*/ 53 w 32"/>
              <a:gd name="T7" fmla="*/ 59 h 32"/>
              <a:gd name="T8" fmla="*/ 58 w 32"/>
              <a:gd name="T9" fmla="*/ 53 h 32"/>
              <a:gd name="T10" fmla="*/ 5 w 32"/>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 h="32">
                <a:moveTo>
                  <a:pt x="3" y="0"/>
                </a:moveTo>
                <a:cubicBezTo>
                  <a:pt x="0" y="3"/>
                  <a:pt x="0" y="3"/>
                  <a:pt x="0" y="3"/>
                </a:cubicBezTo>
                <a:cubicBezTo>
                  <a:pt x="4" y="8"/>
                  <a:pt x="8" y="12"/>
                  <a:pt x="13" y="17"/>
                </a:cubicBezTo>
                <a:cubicBezTo>
                  <a:pt x="18" y="22"/>
                  <a:pt x="24" y="27"/>
                  <a:pt x="29" y="32"/>
                </a:cubicBezTo>
                <a:cubicBezTo>
                  <a:pt x="32" y="29"/>
                  <a:pt x="32" y="29"/>
                  <a:pt x="32" y="29"/>
                </a:cubicBezTo>
                <a:cubicBezTo>
                  <a:pt x="22" y="20"/>
                  <a:pt x="12" y="10"/>
                  <a:pt x="3" y="0"/>
                </a:cubicBezTo>
              </a:path>
            </a:pathLst>
          </a:custGeom>
          <a:solidFill>
            <a:srgbClr val="C9C8C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sp>
        <p:nvSpPr>
          <p:cNvPr id="134" name="Freeform 106"/>
          <p:cNvSpPr/>
          <p:nvPr/>
        </p:nvSpPr>
        <p:spPr bwMode="auto">
          <a:xfrm flipH="1">
            <a:off x="9528961" y="2904385"/>
            <a:ext cx="60931" cy="77084"/>
          </a:xfrm>
          <a:custGeom>
            <a:avLst/>
            <a:gdLst>
              <a:gd name="T0" fmla="*/ 4 w 27"/>
              <a:gd name="T1" fmla="*/ 0 h 34"/>
              <a:gd name="T2" fmla="*/ 0 w 27"/>
              <a:gd name="T3" fmla="*/ 4 h 34"/>
              <a:gd name="T4" fmla="*/ 0 w 27"/>
              <a:gd name="T5" fmla="*/ 13 h 34"/>
              <a:gd name="T6" fmla="*/ 11 w 27"/>
              <a:gd name="T7" fmla="*/ 38 h 34"/>
              <a:gd name="T8" fmla="*/ 11 w 27"/>
              <a:gd name="T9" fmla="*/ 38 h 34"/>
              <a:gd name="T10" fmla="*/ 34 w 27"/>
              <a:gd name="T11" fmla="*/ 62 h 34"/>
              <a:gd name="T12" fmla="*/ 49 w 27"/>
              <a:gd name="T13" fmla="*/ 46 h 34"/>
              <a:gd name="T14" fmla="*/ 27 w 27"/>
              <a:gd name="T15" fmla="*/ 27 h 34"/>
              <a:gd name="T16" fmla="*/ 4 w 27"/>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 h="34">
                <a:moveTo>
                  <a:pt x="2" y="0"/>
                </a:moveTo>
                <a:cubicBezTo>
                  <a:pt x="0" y="2"/>
                  <a:pt x="0" y="2"/>
                  <a:pt x="0" y="2"/>
                </a:cubicBezTo>
                <a:cubicBezTo>
                  <a:pt x="0" y="3"/>
                  <a:pt x="0" y="5"/>
                  <a:pt x="0" y="7"/>
                </a:cubicBezTo>
                <a:cubicBezTo>
                  <a:pt x="0" y="13"/>
                  <a:pt x="2" y="18"/>
                  <a:pt x="6" y="21"/>
                </a:cubicBezTo>
                <a:cubicBezTo>
                  <a:pt x="6" y="21"/>
                  <a:pt x="6" y="21"/>
                  <a:pt x="6" y="21"/>
                </a:cubicBezTo>
                <a:cubicBezTo>
                  <a:pt x="19" y="34"/>
                  <a:pt x="19" y="34"/>
                  <a:pt x="19" y="34"/>
                </a:cubicBezTo>
                <a:cubicBezTo>
                  <a:pt x="27" y="25"/>
                  <a:pt x="27" y="25"/>
                  <a:pt x="27" y="25"/>
                </a:cubicBezTo>
                <a:cubicBezTo>
                  <a:pt x="15" y="15"/>
                  <a:pt x="15" y="15"/>
                  <a:pt x="15" y="15"/>
                </a:cubicBezTo>
                <a:cubicBezTo>
                  <a:pt x="2" y="0"/>
                  <a:pt x="2" y="0"/>
                  <a:pt x="2" y="0"/>
                </a:cubicBezTo>
              </a:path>
            </a:pathLst>
          </a:custGeom>
          <a:solidFill>
            <a:srgbClr val="5D483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grpSp>
        <p:nvGrpSpPr>
          <p:cNvPr id="3" name="组合 2"/>
          <p:cNvGrpSpPr/>
          <p:nvPr/>
        </p:nvGrpSpPr>
        <p:grpSpPr>
          <a:xfrm>
            <a:off x="913345" y="2019003"/>
            <a:ext cx="487363" cy="584200"/>
            <a:chOff x="685009" y="1514252"/>
            <a:chExt cx="365522" cy="438150"/>
          </a:xfrm>
        </p:grpSpPr>
        <p:sp>
          <p:nvSpPr>
            <p:cNvPr id="141" name="Flowchart: Off-page Connector 108"/>
            <p:cNvSpPr/>
            <p:nvPr/>
          </p:nvSpPr>
          <p:spPr bwMode="auto">
            <a:xfrm>
              <a:off x="704059" y="1529730"/>
              <a:ext cx="317898" cy="422672"/>
            </a:xfrm>
            <a:prstGeom prst="flowChartOffpageConnector">
              <a:avLst/>
            </a:prstGeom>
            <a:gradFill flip="none" rotWithShape="1">
              <a:gsLst>
                <a:gs pos="0">
                  <a:schemeClr val="bg1">
                    <a:lumMod val="95000"/>
                  </a:schemeClr>
                </a:gs>
                <a:gs pos="33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33">
                <a:solidFill>
                  <a:srgbClr val="87B0C7"/>
                </a:solidFill>
                <a:latin typeface="Arial" pitchFamily="34" charset="0"/>
                <a:cs typeface="Arial" pitchFamily="34" charset="0"/>
              </a:endParaRPr>
            </a:p>
          </p:txBody>
        </p:sp>
        <p:sp>
          <p:nvSpPr>
            <p:cNvPr id="144" name="Oval 111"/>
            <p:cNvSpPr/>
            <p:nvPr/>
          </p:nvSpPr>
          <p:spPr bwMode="auto">
            <a:xfrm>
              <a:off x="685009" y="1514252"/>
              <a:ext cx="365522" cy="419100"/>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sz="2400" dirty="0">
                  <a:solidFill>
                    <a:srgbClr val="87B0C7"/>
                  </a:solidFill>
                  <a:latin typeface="Arial" pitchFamily="34" charset="0"/>
                  <a:cs typeface="Arial" pitchFamily="34" charset="0"/>
                </a:rPr>
                <a:t>1</a:t>
              </a:r>
              <a:endParaRPr lang="en-US" altLang="zh-CN" sz="2400" dirty="0">
                <a:solidFill>
                  <a:srgbClr val="87B0C7"/>
                </a:solidFill>
                <a:latin typeface="Arial" pitchFamily="34" charset="0"/>
                <a:cs typeface="Arial" pitchFamily="34" charset="0"/>
              </a:endParaRPr>
            </a:p>
          </p:txBody>
        </p:sp>
      </p:grpSp>
      <p:sp>
        <p:nvSpPr>
          <p:cNvPr id="155" name="Content Placeholder 2"/>
          <p:cNvSpPr txBox="1"/>
          <p:nvPr/>
        </p:nvSpPr>
        <p:spPr bwMode="auto">
          <a:xfrm>
            <a:off x="1586445" y="2198392"/>
            <a:ext cx="4298951" cy="606425"/>
          </a:xfrm>
          <a:prstGeom prst="rect">
            <a:avLst/>
          </a:prstGeom>
        </p:spPr>
        <p:txBody>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sz="1067" dirty="0">
              <a:solidFill>
                <a:schemeClr val="bg1"/>
              </a:solidFill>
              <a:latin typeface="微软雅黑" pitchFamily="34" charset="-122"/>
              <a:ea typeface="微软雅黑" pitchFamily="34" charset="-122"/>
            </a:endParaRPr>
          </a:p>
        </p:txBody>
      </p:sp>
      <p:sp>
        <p:nvSpPr>
          <p:cNvPr id="152" name="Rectangle 1436"/>
          <p:cNvSpPr>
            <a:spLocks noChangeArrowheads="1"/>
          </p:cNvSpPr>
          <p:nvPr/>
        </p:nvSpPr>
        <p:spPr bwMode="auto">
          <a:xfrm>
            <a:off x="1831980" y="1915934"/>
            <a:ext cx="2232889"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不足</a:t>
            </a:r>
            <a:r>
              <a:rPr lang="zh-CN" altLang="en-US" sz="1600" b="1" dirty="0" smtClean="0">
                <a:solidFill>
                  <a:schemeClr val="bg1"/>
                </a:solidFill>
                <a:latin typeface="微软雅黑" panose="020B0503020204020204" pitchFamily="34" charset="-122"/>
                <a:ea typeface="微软雅黑" panose="020B0503020204020204" pitchFamily="34" charset="-122"/>
              </a:rPr>
              <a:t>：</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r>
              <a:rPr lang="zh-CN" altLang="en-US" sz="1600" b="1" dirty="0" smtClean="0">
                <a:solidFill>
                  <a:schemeClr val="bg1"/>
                </a:solidFill>
                <a:latin typeface="微软雅黑" panose="020B0503020204020204" pitchFamily="34" charset="-122"/>
                <a:ea typeface="微软雅黑" panose="020B0503020204020204" pitchFamily="34" charset="-122"/>
              </a:rPr>
              <a:t>第三天</a:t>
            </a:r>
            <a:r>
              <a:rPr lang="zh-CN" altLang="en-US" sz="1600" b="1" dirty="0">
                <a:solidFill>
                  <a:schemeClr val="bg1"/>
                </a:solidFill>
                <a:latin typeface="微软雅黑" panose="020B0503020204020204" pitchFamily="34" charset="-122"/>
                <a:ea typeface="微软雅黑" panose="020B0503020204020204" pitchFamily="34" charset="-122"/>
              </a:rPr>
              <a:t>学习了</a:t>
            </a:r>
            <a:r>
              <a:rPr lang="en-US" altLang="zh-CN" sz="1600" b="1" dirty="0">
                <a:solidFill>
                  <a:schemeClr val="bg1"/>
                </a:solidFill>
                <a:latin typeface="微软雅黑" panose="020B0503020204020204" pitchFamily="34" charset="-122"/>
                <a:ea typeface="微软雅黑" panose="020B0503020204020204" pitchFamily="34" charset="-122"/>
              </a:rPr>
              <a:t>Java</a:t>
            </a:r>
            <a:r>
              <a:rPr lang="zh-CN" altLang="en-US" sz="1600" b="1" dirty="0">
                <a:solidFill>
                  <a:schemeClr val="bg1"/>
                </a:solidFill>
                <a:latin typeface="微软雅黑" panose="020B0503020204020204" pitchFamily="34" charset="-122"/>
                <a:ea typeface="微软雅黑" panose="020B0503020204020204" pitchFamily="34" charset="-122"/>
              </a:rPr>
              <a:t>，</a:t>
            </a:r>
            <a:r>
              <a:rPr lang="en-US" altLang="zh-CN" sz="1600" b="1" dirty="0">
                <a:solidFill>
                  <a:schemeClr val="bg1"/>
                </a:solidFill>
                <a:latin typeface="微软雅黑" panose="020B0503020204020204" pitchFamily="34" charset="-122"/>
                <a:ea typeface="微软雅黑" panose="020B0503020204020204" pitchFamily="34" charset="-122"/>
              </a:rPr>
              <a:t>Scala</a:t>
            </a:r>
            <a:r>
              <a:rPr lang="zh-CN" altLang="en-US" sz="1600" b="1" dirty="0">
                <a:solidFill>
                  <a:schemeClr val="bg1"/>
                </a:solidFill>
                <a:latin typeface="微软雅黑" panose="020B0503020204020204" pitchFamily="34" charset="-122"/>
                <a:ea typeface="微软雅黑" panose="020B0503020204020204" pitchFamily="34" charset="-122"/>
              </a:rPr>
              <a:t>。增加了一定的难度。部分知识点不是很理解</a:t>
            </a:r>
            <a:r>
              <a:rPr lang="zh-CN" altLang="en-US" sz="1600" b="1" dirty="0" smtClean="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itchFamily="34" charset="-122"/>
                <a:ea typeface="微软雅黑" pitchFamily="34" charset="-122"/>
                <a:cs typeface="Arial" pitchFamily="34" charset="0"/>
              </a:rPr>
              <a:t>团队合作</a:t>
            </a:r>
            <a:r>
              <a:rPr lang="zh-CN" altLang="en-US" sz="1600" b="1" dirty="0" smtClean="0">
                <a:solidFill>
                  <a:schemeClr val="bg1"/>
                </a:solidFill>
                <a:latin typeface="微软雅黑" pitchFamily="34" charset="-122"/>
                <a:ea typeface="微软雅黑" pitchFamily="34" charset="-122"/>
                <a:cs typeface="Arial" pitchFamily="34" charset="0"/>
              </a:rPr>
              <a:t>不力，</a:t>
            </a:r>
            <a:r>
              <a:rPr lang="zh-CN" altLang="en-US" sz="1600" b="1" dirty="0">
                <a:solidFill>
                  <a:schemeClr val="bg1"/>
                </a:solidFill>
                <a:latin typeface="微软雅黑" pitchFamily="34" charset="-122"/>
                <a:ea typeface="微软雅黑" pitchFamily="34" charset="-122"/>
                <a:cs typeface="Arial" pitchFamily="34" charset="0"/>
              </a:rPr>
              <a:t>行动速度迟缓</a:t>
            </a:r>
            <a:endParaRPr lang="en-US" altLang="zh-CN" sz="1600" b="1" dirty="0">
              <a:solidFill>
                <a:schemeClr val="bg1"/>
              </a:solidFill>
              <a:latin typeface="微软雅黑" pitchFamily="34" charset="-122"/>
              <a:ea typeface="微软雅黑" pitchFamily="34" charset="-122"/>
              <a:cs typeface="Arial" pitchFamily="34" charset="0"/>
            </a:endParaRPr>
          </a:p>
          <a:p>
            <a:endParaRPr lang="en-US" altLang="zh-CN" sz="1600" b="1" dirty="0">
              <a:solidFill>
                <a:schemeClr val="bg1"/>
              </a:solidFill>
              <a:latin typeface="微软雅黑" pitchFamily="34" charset="-122"/>
              <a:ea typeface="微软雅黑" pitchFamily="34" charset="-122"/>
              <a:cs typeface="Arial" pitchFamily="34" charset="0"/>
            </a:endParaRPr>
          </a:p>
          <a:p>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53" name="Content Placeholder 2"/>
          <p:cNvSpPr txBox="1"/>
          <p:nvPr/>
        </p:nvSpPr>
        <p:spPr bwMode="auto">
          <a:xfrm>
            <a:off x="1618195" y="3204866"/>
            <a:ext cx="4298951" cy="606425"/>
          </a:xfrm>
          <a:prstGeom prst="rect">
            <a:avLst/>
          </a:prstGeom>
        </p:spPr>
        <p:txBody>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sz="1067" dirty="0">
              <a:solidFill>
                <a:schemeClr val="bg1"/>
              </a:solidFill>
              <a:latin typeface="微软雅黑" pitchFamily="34" charset="-122"/>
              <a:ea typeface="微软雅黑" pitchFamily="34" charset="-122"/>
            </a:endParaRPr>
          </a:p>
        </p:txBody>
      </p:sp>
      <p:sp>
        <p:nvSpPr>
          <p:cNvPr id="151" name="Content Placeholder 2"/>
          <p:cNvSpPr txBox="1"/>
          <p:nvPr/>
        </p:nvSpPr>
        <p:spPr bwMode="auto">
          <a:xfrm>
            <a:off x="1586445" y="4190705"/>
            <a:ext cx="4298951" cy="606425"/>
          </a:xfrm>
          <a:prstGeom prst="rect">
            <a:avLst/>
          </a:prstGeom>
        </p:spPr>
        <p:txBody>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sz="1067" dirty="0">
              <a:solidFill>
                <a:schemeClr val="bg1"/>
              </a:solidFill>
              <a:latin typeface="微软雅黑" pitchFamily="34" charset="-122"/>
              <a:ea typeface="微软雅黑" pitchFamily="34" charset="-122"/>
            </a:endParaRPr>
          </a:p>
        </p:txBody>
      </p:sp>
      <p:sp>
        <p:nvSpPr>
          <p:cNvPr id="139" name="Content Placeholder 2"/>
          <p:cNvSpPr txBox="1"/>
          <p:nvPr/>
        </p:nvSpPr>
        <p:spPr bwMode="auto">
          <a:xfrm>
            <a:off x="1618195" y="5276554"/>
            <a:ext cx="4298951" cy="547687"/>
          </a:xfrm>
          <a:prstGeom prst="rect">
            <a:avLst/>
          </a:prstGeom>
        </p:spPr>
        <p:txBody>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sz="1800" b="1" dirty="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880985" y="4493917"/>
            <a:ext cx="488951" cy="576264"/>
            <a:chOff x="704059" y="3810967"/>
            <a:chExt cx="366713" cy="432198"/>
          </a:xfrm>
        </p:grpSpPr>
        <p:sp>
          <p:nvSpPr>
            <p:cNvPr id="137" name="Flowchart: Off-page Connector 104"/>
            <p:cNvSpPr/>
            <p:nvPr/>
          </p:nvSpPr>
          <p:spPr bwMode="auto">
            <a:xfrm>
              <a:off x="727871" y="3862165"/>
              <a:ext cx="317898" cy="381000"/>
            </a:xfrm>
            <a:prstGeom prst="flowChartOffpageConnector">
              <a:avLst/>
            </a:prstGeom>
            <a:gradFill flip="none" rotWithShape="1">
              <a:gsLst>
                <a:gs pos="0">
                  <a:schemeClr val="bg1">
                    <a:lumMod val="95000"/>
                  </a:schemeClr>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33">
                <a:solidFill>
                  <a:srgbClr val="87B0C7"/>
                </a:solidFill>
                <a:latin typeface="Arial" pitchFamily="34" charset="0"/>
                <a:cs typeface="Arial" pitchFamily="34" charset="0"/>
              </a:endParaRPr>
            </a:p>
          </p:txBody>
        </p:sp>
        <p:sp>
          <p:nvSpPr>
            <p:cNvPr id="140" name="Oval 107"/>
            <p:cNvSpPr/>
            <p:nvPr/>
          </p:nvSpPr>
          <p:spPr bwMode="auto">
            <a:xfrm>
              <a:off x="704059" y="3810967"/>
              <a:ext cx="366713" cy="419100"/>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2400" dirty="0">
                  <a:solidFill>
                    <a:srgbClr val="87B0C7"/>
                  </a:solidFill>
                  <a:latin typeface="Arial" pitchFamily="34" charset="0"/>
                  <a:cs typeface="Arial" pitchFamily="34" charset="0"/>
                </a:rPr>
                <a:t>2</a:t>
              </a:r>
              <a:endParaRPr lang="en-US" altLang="zh-CN" sz="2400" dirty="0">
                <a:solidFill>
                  <a:srgbClr val="87B0C7"/>
                </a:solidFill>
                <a:latin typeface="Arial" pitchFamily="34" charset="0"/>
                <a:cs typeface="Arial" pitchFamily="34" charset="0"/>
              </a:endParaRPr>
            </a:p>
          </p:txBody>
        </p:sp>
      </p:grpSp>
      <p:sp>
        <p:nvSpPr>
          <p:cNvPr id="135" name="矩形 134"/>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4</a:t>
            </a:r>
            <a:r>
              <a:rPr lang="zh-CN" altLang="en-US" sz="3600" b="1" dirty="0">
                <a:solidFill>
                  <a:srgbClr val="FFFFFF"/>
                </a:solidFill>
                <a:latin typeface="+mn-ea"/>
                <a:cs typeface="+mn-ea"/>
              </a:rPr>
              <a:t>工作不足之处</a:t>
            </a:r>
          </a:p>
        </p:txBody>
      </p:sp>
      <p:sp>
        <p:nvSpPr>
          <p:cNvPr id="136" name="文本框 135"/>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9" name="矩形 8"/>
          <p:cNvSpPr/>
          <p:nvPr/>
        </p:nvSpPr>
        <p:spPr>
          <a:xfrm>
            <a:off x="1831980" y="4325454"/>
            <a:ext cx="3048000" cy="1477328"/>
          </a:xfrm>
          <a:prstGeom prst="rect">
            <a:avLst/>
          </a:prstGeom>
        </p:spPr>
        <p:txBody>
          <a:bodyPr>
            <a:spAutoFit/>
          </a:bodyPr>
          <a:lstStyle/>
          <a:p>
            <a:pPr lvl="0"/>
            <a:r>
              <a:rPr lang="zh-CN" altLang="en-US" b="1" dirty="0">
                <a:solidFill>
                  <a:srgbClr val="FFFFFF"/>
                </a:solidFill>
                <a:latin typeface="微软雅黑" panose="020B0503020204020204" pitchFamily="34" charset="-122"/>
                <a:ea typeface="微软雅黑" panose="020B0503020204020204" pitchFamily="34" charset="-122"/>
              </a:rPr>
              <a:t>反思</a:t>
            </a:r>
            <a:r>
              <a:rPr lang="zh-CN" altLang="en-US" b="1" dirty="0" smtClean="0">
                <a:solidFill>
                  <a:srgbClr val="FFFFFF"/>
                </a:solidFill>
                <a:latin typeface="微软雅黑" panose="020B0503020204020204" pitchFamily="34" charset="-122"/>
                <a:ea typeface="微软雅黑" panose="020B0503020204020204" pitchFamily="34" charset="-122"/>
              </a:rPr>
              <a:t>：</a:t>
            </a:r>
            <a:endParaRPr lang="en-US" altLang="zh-CN" b="1" dirty="0" smtClean="0">
              <a:solidFill>
                <a:srgbClr val="FFFFFF"/>
              </a:solidFill>
              <a:latin typeface="微软雅黑" panose="020B0503020204020204" pitchFamily="34" charset="-122"/>
              <a:ea typeface="微软雅黑" panose="020B0503020204020204" pitchFamily="34" charset="-122"/>
            </a:endParaRPr>
          </a:p>
          <a:p>
            <a:pPr lvl="0"/>
            <a:r>
              <a:rPr lang="zh-CN" altLang="en-US" b="1" dirty="0" smtClean="0">
                <a:solidFill>
                  <a:srgbClr val="FFFFFF"/>
                </a:solidFill>
                <a:latin typeface="微软雅黑" panose="020B0503020204020204" pitchFamily="34" charset="-122"/>
                <a:ea typeface="微软雅黑" panose="020B0503020204020204" pitchFamily="34" charset="-122"/>
              </a:rPr>
              <a:t>在</a:t>
            </a:r>
            <a:r>
              <a:rPr lang="zh-CN" altLang="en-US" b="1" dirty="0">
                <a:solidFill>
                  <a:srgbClr val="FFFFFF"/>
                </a:solidFill>
                <a:latin typeface="微软雅黑" panose="020B0503020204020204" pitchFamily="34" charset="-122"/>
                <a:ea typeface="微软雅黑" panose="020B0503020204020204" pitchFamily="34" charset="-122"/>
              </a:rPr>
              <a:t>学习过程中出现了跟思路，不愿自己去思考。因此，偶尔出现理解不全面，记忆不牢固。</a:t>
            </a:r>
            <a:endParaRPr lang="zh-CN" altLang="en-US"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117368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p:cTn id="7" dur="500" fill="hold"/>
                                        <p:tgtEl>
                                          <p:spTgt spid="105"/>
                                        </p:tgtEl>
                                        <p:attrNameLst>
                                          <p:attrName>ppt_w</p:attrName>
                                        </p:attrNameLst>
                                      </p:cBhvr>
                                      <p:tavLst>
                                        <p:tav tm="0">
                                          <p:val>
                                            <p:fltVal val="0"/>
                                          </p:val>
                                        </p:tav>
                                        <p:tav tm="100000">
                                          <p:val>
                                            <p:strVal val="#ppt_w"/>
                                          </p:val>
                                        </p:tav>
                                      </p:tavLst>
                                    </p:anim>
                                    <p:anim calcmode="lin" valueType="num">
                                      <p:cBhvr>
                                        <p:cTn id="8" dur="500" fill="hold"/>
                                        <p:tgtEl>
                                          <p:spTgt spid="105"/>
                                        </p:tgtEl>
                                        <p:attrNameLst>
                                          <p:attrName>ppt_h</p:attrName>
                                        </p:attrNameLst>
                                      </p:cBhvr>
                                      <p:tavLst>
                                        <p:tav tm="0">
                                          <p:val>
                                            <p:fltVal val="0"/>
                                          </p:val>
                                        </p:tav>
                                        <p:tav tm="100000">
                                          <p:val>
                                            <p:strVal val="#ppt_h"/>
                                          </p:val>
                                        </p:tav>
                                      </p:tavLst>
                                    </p:anim>
                                    <p:animEffect transition="in" filter="fade">
                                      <p:cBhvr>
                                        <p:cTn id="9" dur="500"/>
                                        <p:tgtEl>
                                          <p:spTgt spid="105"/>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106"/>
                                        </p:tgtEl>
                                        <p:attrNameLst>
                                          <p:attrName>style.visibility</p:attrName>
                                        </p:attrNameLst>
                                      </p:cBhvr>
                                      <p:to>
                                        <p:strVal val="visible"/>
                                      </p:to>
                                    </p:set>
                                    <p:anim calcmode="lin" valueType="num">
                                      <p:cBhvr>
                                        <p:cTn id="12" dur="500" fill="hold"/>
                                        <p:tgtEl>
                                          <p:spTgt spid="106"/>
                                        </p:tgtEl>
                                        <p:attrNameLst>
                                          <p:attrName>ppt_w</p:attrName>
                                        </p:attrNameLst>
                                      </p:cBhvr>
                                      <p:tavLst>
                                        <p:tav tm="0">
                                          <p:val>
                                            <p:fltVal val="0"/>
                                          </p:val>
                                        </p:tav>
                                        <p:tav tm="100000">
                                          <p:val>
                                            <p:strVal val="#ppt_w"/>
                                          </p:val>
                                        </p:tav>
                                      </p:tavLst>
                                    </p:anim>
                                    <p:anim calcmode="lin" valueType="num">
                                      <p:cBhvr>
                                        <p:cTn id="13" dur="500" fill="hold"/>
                                        <p:tgtEl>
                                          <p:spTgt spid="106"/>
                                        </p:tgtEl>
                                        <p:attrNameLst>
                                          <p:attrName>ppt_h</p:attrName>
                                        </p:attrNameLst>
                                      </p:cBhvr>
                                      <p:tavLst>
                                        <p:tav tm="0">
                                          <p:val>
                                            <p:fltVal val="0"/>
                                          </p:val>
                                        </p:tav>
                                        <p:tav tm="100000">
                                          <p:val>
                                            <p:strVal val="#ppt_h"/>
                                          </p:val>
                                        </p:tav>
                                      </p:tavLst>
                                    </p:anim>
                                    <p:animEffect transition="in" filter="fade">
                                      <p:cBhvr>
                                        <p:cTn id="14" dur="500"/>
                                        <p:tgtEl>
                                          <p:spTgt spid="106"/>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07"/>
                                        </p:tgtEl>
                                        <p:attrNameLst>
                                          <p:attrName>style.visibility</p:attrName>
                                        </p:attrNameLst>
                                      </p:cBhvr>
                                      <p:to>
                                        <p:strVal val="visible"/>
                                      </p:to>
                                    </p:set>
                                    <p:anim calcmode="lin" valueType="num">
                                      <p:cBhvr>
                                        <p:cTn id="17" dur="500" fill="hold"/>
                                        <p:tgtEl>
                                          <p:spTgt spid="107"/>
                                        </p:tgtEl>
                                        <p:attrNameLst>
                                          <p:attrName>ppt_w</p:attrName>
                                        </p:attrNameLst>
                                      </p:cBhvr>
                                      <p:tavLst>
                                        <p:tav tm="0">
                                          <p:val>
                                            <p:fltVal val="0"/>
                                          </p:val>
                                        </p:tav>
                                        <p:tav tm="100000">
                                          <p:val>
                                            <p:strVal val="#ppt_w"/>
                                          </p:val>
                                        </p:tav>
                                      </p:tavLst>
                                    </p:anim>
                                    <p:anim calcmode="lin" valueType="num">
                                      <p:cBhvr>
                                        <p:cTn id="18" dur="500" fill="hold"/>
                                        <p:tgtEl>
                                          <p:spTgt spid="107"/>
                                        </p:tgtEl>
                                        <p:attrNameLst>
                                          <p:attrName>ppt_h</p:attrName>
                                        </p:attrNameLst>
                                      </p:cBhvr>
                                      <p:tavLst>
                                        <p:tav tm="0">
                                          <p:val>
                                            <p:fltVal val="0"/>
                                          </p:val>
                                        </p:tav>
                                        <p:tav tm="100000">
                                          <p:val>
                                            <p:strVal val="#ppt_h"/>
                                          </p:val>
                                        </p:tav>
                                      </p:tavLst>
                                    </p:anim>
                                    <p:animEffect transition="in" filter="fade">
                                      <p:cBhvr>
                                        <p:cTn id="19" dur="500"/>
                                        <p:tgtEl>
                                          <p:spTgt spid="107"/>
                                        </p:tgtEl>
                                      </p:cBhvr>
                                    </p:animEffect>
                                  </p:childTnLst>
                                </p:cTn>
                              </p:par>
                              <p:par>
                                <p:cTn id="20" presetID="53" presetClass="entr" presetSubtype="16" fill="hold" grpId="0" nodeType="withEffect">
                                  <p:stCondLst>
                                    <p:cond delay="750"/>
                                  </p:stCondLst>
                                  <p:childTnLst>
                                    <p:set>
                                      <p:cBhvr>
                                        <p:cTn id="21" dur="1" fill="hold">
                                          <p:stCondLst>
                                            <p:cond delay="0"/>
                                          </p:stCondLst>
                                        </p:cTn>
                                        <p:tgtEl>
                                          <p:spTgt spid="108"/>
                                        </p:tgtEl>
                                        <p:attrNameLst>
                                          <p:attrName>style.visibility</p:attrName>
                                        </p:attrNameLst>
                                      </p:cBhvr>
                                      <p:to>
                                        <p:strVal val="visible"/>
                                      </p:to>
                                    </p:set>
                                    <p:anim calcmode="lin" valueType="num">
                                      <p:cBhvr>
                                        <p:cTn id="22" dur="500" fill="hold"/>
                                        <p:tgtEl>
                                          <p:spTgt spid="108"/>
                                        </p:tgtEl>
                                        <p:attrNameLst>
                                          <p:attrName>ppt_w</p:attrName>
                                        </p:attrNameLst>
                                      </p:cBhvr>
                                      <p:tavLst>
                                        <p:tav tm="0">
                                          <p:val>
                                            <p:fltVal val="0"/>
                                          </p:val>
                                        </p:tav>
                                        <p:tav tm="100000">
                                          <p:val>
                                            <p:strVal val="#ppt_w"/>
                                          </p:val>
                                        </p:tav>
                                      </p:tavLst>
                                    </p:anim>
                                    <p:anim calcmode="lin" valueType="num">
                                      <p:cBhvr>
                                        <p:cTn id="23" dur="500" fill="hold"/>
                                        <p:tgtEl>
                                          <p:spTgt spid="108"/>
                                        </p:tgtEl>
                                        <p:attrNameLst>
                                          <p:attrName>ppt_h</p:attrName>
                                        </p:attrNameLst>
                                      </p:cBhvr>
                                      <p:tavLst>
                                        <p:tav tm="0">
                                          <p:val>
                                            <p:fltVal val="0"/>
                                          </p:val>
                                        </p:tav>
                                        <p:tav tm="100000">
                                          <p:val>
                                            <p:strVal val="#ppt_h"/>
                                          </p:val>
                                        </p:tav>
                                      </p:tavLst>
                                    </p:anim>
                                    <p:animEffect transition="in" filter="fade">
                                      <p:cBhvr>
                                        <p:cTn id="24" dur="500"/>
                                        <p:tgtEl>
                                          <p:spTgt spid="108"/>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109"/>
                                        </p:tgtEl>
                                        <p:attrNameLst>
                                          <p:attrName>style.visibility</p:attrName>
                                        </p:attrNameLst>
                                      </p:cBhvr>
                                      <p:to>
                                        <p:strVal val="visible"/>
                                      </p:to>
                                    </p:set>
                                    <p:anim calcmode="lin" valueType="num">
                                      <p:cBhvr>
                                        <p:cTn id="27" dur="500" fill="hold"/>
                                        <p:tgtEl>
                                          <p:spTgt spid="109"/>
                                        </p:tgtEl>
                                        <p:attrNameLst>
                                          <p:attrName>ppt_w</p:attrName>
                                        </p:attrNameLst>
                                      </p:cBhvr>
                                      <p:tavLst>
                                        <p:tav tm="0">
                                          <p:val>
                                            <p:fltVal val="0"/>
                                          </p:val>
                                        </p:tav>
                                        <p:tav tm="100000">
                                          <p:val>
                                            <p:strVal val="#ppt_w"/>
                                          </p:val>
                                        </p:tav>
                                      </p:tavLst>
                                    </p:anim>
                                    <p:anim calcmode="lin" valueType="num">
                                      <p:cBhvr>
                                        <p:cTn id="28" dur="500" fill="hold"/>
                                        <p:tgtEl>
                                          <p:spTgt spid="109"/>
                                        </p:tgtEl>
                                        <p:attrNameLst>
                                          <p:attrName>ppt_h</p:attrName>
                                        </p:attrNameLst>
                                      </p:cBhvr>
                                      <p:tavLst>
                                        <p:tav tm="0">
                                          <p:val>
                                            <p:fltVal val="0"/>
                                          </p:val>
                                        </p:tav>
                                        <p:tav tm="100000">
                                          <p:val>
                                            <p:strVal val="#ppt_h"/>
                                          </p:val>
                                        </p:tav>
                                      </p:tavLst>
                                    </p:anim>
                                    <p:animEffect transition="in" filter="fade">
                                      <p:cBhvr>
                                        <p:cTn id="29" dur="500"/>
                                        <p:tgtEl>
                                          <p:spTgt spid="109"/>
                                        </p:tgtEl>
                                      </p:cBhvr>
                                    </p:animEffect>
                                  </p:childTnLst>
                                </p:cTn>
                              </p:par>
                              <p:par>
                                <p:cTn id="30" presetID="53" presetClass="entr" presetSubtype="16" fill="hold" grpId="0" nodeType="withEffect">
                                  <p:stCondLst>
                                    <p:cond delay="1250"/>
                                  </p:stCondLst>
                                  <p:childTnLst>
                                    <p:set>
                                      <p:cBhvr>
                                        <p:cTn id="31" dur="1" fill="hold">
                                          <p:stCondLst>
                                            <p:cond delay="0"/>
                                          </p:stCondLst>
                                        </p:cTn>
                                        <p:tgtEl>
                                          <p:spTgt spid="110"/>
                                        </p:tgtEl>
                                        <p:attrNameLst>
                                          <p:attrName>style.visibility</p:attrName>
                                        </p:attrNameLst>
                                      </p:cBhvr>
                                      <p:to>
                                        <p:strVal val="visible"/>
                                      </p:to>
                                    </p:set>
                                    <p:anim calcmode="lin" valueType="num">
                                      <p:cBhvr>
                                        <p:cTn id="32" dur="500" fill="hold"/>
                                        <p:tgtEl>
                                          <p:spTgt spid="110"/>
                                        </p:tgtEl>
                                        <p:attrNameLst>
                                          <p:attrName>ppt_w</p:attrName>
                                        </p:attrNameLst>
                                      </p:cBhvr>
                                      <p:tavLst>
                                        <p:tav tm="0">
                                          <p:val>
                                            <p:fltVal val="0"/>
                                          </p:val>
                                        </p:tav>
                                        <p:tav tm="100000">
                                          <p:val>
                                            <p:strVal val="#ppt_w"/>
                                          </p:val>
                                        </p:tav>
                                      </p:tavLst>
                                    </p:anim>
                                    <p:anim calcmode="lin" valueType="num">
                                      <p:cBhvr>
                                        <p:cTn id="33" dur="500" fill="hold"/>
                                        <p:tgtEl>
                                          <p:spTgt spid="110"/>
                                        </p:tgtEl>
                                        <p:attrNameLst>
                                          <p:attrName>ppt_h</p:attrName>
                                        </p:attrNameLst>
                                      </p:cBhvr>
                                      <p:tavLst>
                                        <p:tav tm="0">
                                          <p:val>
                                            <p:fltVal val="0"/>
                                          </p:val>
                                        </p:tav>
                                        <p:tav tm="100000">
                                          <p:val>
                                            <p:strVal val="#ppt_h"/>
                                          </p:val>
                                        </p:tav>
                                      </p:tavLst>
                                    </p:anim>
                                    <p:animEffect transition="in" filter="fade">
                                      <p:cBhvr>
                                        <p:cTn id="34" dur="500"/>
                                        <p:tgtEl>
                                          <p:spTgt spid="110"/>
                                        </p:tgtEl>
                                      </p:cBhvr>
                                    </p:animEffect>
                                  </p:childTnLst>
                                </p:cTn>
                              </p:par>
                              <p:par>
                                <p:cTn id="35" presetID="53" presetClass="entr" presetSubtype="16" fill="hold" grpId="0" nodeType="withEffect">
                                  <p:stCondLst>
                                    <p:cond delay="1500"/>
                                  </p:stCondLst>
                                  <p:childTnLst>
                                    <p:set>
                                      <p:cBhvr>
                                        <p:cTn id="36" dur="1" fill="hold">
                                          <p:stCondLst>
                                            <p:cond delay="0"/>
                                          </p:stCondLst>
                                        </p:cTn>
                                        <p:tgtEl>
                                          <p:spTgt spid="111"/>
                                        </p:tgtEl>
                                        <p:attrNameLst>
                                          <p:attrName>style.visibility</p:attrName>
                                        </p:attrNameLst>
                                      </p:cBhvr>
                                      <p:to>
                                        <p:strVal val="visible"/>
                                      </p:to>
                                    </p:set>
                                    <p:anim calcmode="lin" valueType="num">
                                      <p:cBhvr>
                                        <p:cTn id="37" dur="500" fill="hold"/>
                                        <p:tgtEl>
                                          <p:spTgt spid="111"/>
                                        </p:tgtEl>
                                        <p:attrNameLst>
                                          <p:attrName>ppt_w</p:attrName>
                                        </p:attrNameLst>
                                      </p:cBhvr>
                                      <p:tavLst>
                                        <p:tav tm="0">
                                          <p:val>
                                            <p:fltVal val="0"/>
                                          </p:val>
                                        </p:tav>
                                        <p:tav tm="100000">
                                          <p:val>
                                            <p:strVal val="#ppt_w"/>
                                          </p:val>
                                        </p:tav>
                                      </p:tavLst>
                                    </p:anim>
                                    <p:anim calcmode="lin" valueType="num">
                                      <p:cBhvr>
                                        <p:cTn id="38" dur="500" fill="hold"/>
                                        <p:tgtEl>
                                          <p:spTgt spid="111"/>
                                        </p:tgtEl>
                                        <p:attrNameLst>
                                          <p:attrName>ppt_h</p:attrName>
                                        </p:attrNameLst>
                                      </p:cBhvr>
                                      <p:tavLst>
                                        <p:tav tm="0">
                                          <p:val>
                                            <p:fltVal val="0"/>
                                          </p:val>
                                        </p:tav>
                                        <p:tav tm="100000">
                                          <p:val>
                                            <p:strVal val="#ppt_h"/>
                                          </p:val>
                                        </p:tav>
                                      </p:tavLst>
                                    </p:anim>
                                    <p:animEffect transition="in" filter="fade">
                                      <p:cBhvr>
                                        <p:cTn id="39" dur="500"/>
                                        <p:tgtEl>
                                          <p:spTgt spid="111"/>
                                        </p:tgtEl>
                                      </p:cBhvr>
                                    </p:animEffect>
                                  </p:childTnLst>
                                </p:cTn>
                              </p:par>
                              <p:par>
                                <p:cTn id="40" presetID="53" presetClass="entr" presetSubtype="16" fill="hold" grpId="0" nodeType="withEffect">
                                  <p:stCondLst>
                                    <p:cond delay="1750"/>
                                  </p:stCondLst>
                                  <p:childTnLst>
                                    <p:set>
                                      <p:cBhvr>
                                        <p:cTn id="41" dur="1" fill="hold">
                                          <p:stCondLst>
                                            <p:cond delay="0"/>
                                          </p:stCondLst>
                                        </p:cTn>
                                        <p:tgtEl>
                                          <p:spTgt spid="133"/>
                                        </p:tgtEl>
                                        <p:attrNameLst>
                                          <p:attrName>style.visibility</p:attrName>
                                        </p:attrNameLst>
                                      </p:cBhvr>
                                      <p:to>
                                        <p:strVal val="visible"/>
                                      </p:to>
                                    </p:set>
                                    <p:anim calcmode="lin" valueType="num">
                                      <p:cBhvr>
                                        <p:cTn id="42" dur="500" fill="hold"/>
                                        <p:tgtEl>
                                          <p:spTgt spid="133"/>
                                        </p:tgtEl>
                                        <p:attrNameLst>
                                          <p:attrName>ppt_w</p:attrName>
                                        </p:attrNameLst>
                                      </p:cBhvr>
                                      <p:tavLst>
                                        <p:tav tm="0">
                                          <p:val>
                                            <p:fltVal val="0"/>
                                          </p:val>
                                        </p:tav>
                                        <p:tav tm="100000">
                                          <p:val>
                                            <p:strVal val="#ppt_w"/>
                                          </p:val>
                                        </p:tav>
                                      </p:tavLst>
                                    </p:anim>
                                    <p:anim calcmode="lin" valueType="num">
                                      <p:cBhvr>
                                        <p:cTn id="43" dur="500" fill="hold"/>
                                        <p:tgtEl>
                                          <p:spTgt spid="133"/>
                                        </p:tgtEl>
                                        <p:attrNameLst>
                                          <p:attrName>ppt_h</p:attrName>
                                        </p:attrNameLst>
                                      </p:cBhvr>
                                      <p:tavLst>
                                        <p:tav tm="0">
                                          <p:val>
                                            <p:fltVal val="0"/>
                                          </p:val>
                                        </p:tav>
                                        <p:tav tm="100000">
                                          <p:val>
                                            <p:strVal val="#ppt_h"/>
                                          </p:val>
                                        </p:tav>
                                      </p:tavLst>
                                    </p:anim>
                                    <p:animEffect transition="in" filter="fade">
                                      <p:cBhvr>
                                        <p:cTn id="44" dur="500"/>
                                        <p:tgtEl>
                                          <p:spTgt spid="133"/>
                                        </p:tgtEl>
                                      </p:cBhvr>
                                    </p:animEffect>
                                  </p:childTnLst>
                                </p:cTn>
                              </p:par>
                              <p:par>
                                <p:cTn id="45" presetID="53" presetClass="entr" presetSubtype="16" fill="hold" grpId="0" nodeType="withEffect">
                                  <p:stCondLst>
                                    <p:cond delay="2000"/>
                                  </p:stCondLst>
                                  <p:childTnLst>
                                    <p:set>
                                      <p:cBhvr>
                                        <p:cTn id="46" dur="1" fill="hold">
                                          <p:stCondLst>
                                            <p:cond delay="0"/>
                                          </p:stCondLst>
                                        </p:cTn>
                                        <p:tgtEl>
                                          <p:spTgt spid="134"/>
                                        </p:tgtEl>
                                        <p:attrNameLst>
                                          <p:attrName>style.visibility</p:attrName>
                                        </p:attrNameLst>
                                      </p:cBhvr>
                                      <p:to>
                                        <p:strVal val="visible"/>
                                      </p:to>
                                    </p:set>
                                    <p:anim calcmode="lin" valueType="num">
                                      <p:cBhvr>
                                        <p:cTn id="47" dur="500" fill="hold"/>
                                        <p:tgtEl>
                                          <p:spTgt spid="134"/>
                                        </p:tgtEl>
                                        <p:attrNameLst>
                                          <p:attrName>ppt_w</p:attrName>
                                        </p:attrNameLst>
                                      </p:cBhvr>
                                      <p:tavLst>
                                        <p:tav tm="0">
                                          <p:val>
                                            <p:fltVal val="0"/>
                                          </p:val>
                                        </p:tav>
                                        <p:tav tm="100000">
                                          <p:val>
                                            <p:strVal val="#ppt_w"/>
                                          </p:val>
                                        </p:tav>
                                      </p:tavLst>
                                    </p:anim>
                                    <p:anim calcmode="lin" valueType="num">
                                      <p:cBhvr>
                                        <p:cTn id="48" dur="500" fill="hold"/>
                                        <p:tgtEl>
                                          <p:spTgt spid="134"/>
                                        </p:tgtEl>
                                        <p:attrNameLst>
                                          <p:attrName>ppt_h</p:attrName>
                                        </p:attrNameLst>
                                      </p:cBhvr>
                                      <p:tavLst>
                                        <p:tav tm="0">
                                          <p:val>
                                            <p:fltVal val="0"/>
                                          </p:val>
                                        </p:tav>
                                        <p:tav tm="100000">
                                          <p:val>
                                            <p:strVal val="#ppt_h"/>
                                          </p:val>
                                        </p:tav>
                                      </p:tavLst>
                                    </p:anim>
                                    <p:animEffect transition="in" filter="fade">
                                      <p:cBhvr>
                                        <p:cTn id="49" dur="500"/>
                                        <p:tgtEl>
                                          <p:spTgt spid="134"/>
                                        </p:tgtEl>
                                      </p:cBhvr>
                                    </p:animEffect>
                                  </p:childTnLst>
                                </p:cTn>
                              </p:par>
                              <p:par>
                                <p:cTn id="50" presetID="2" presetClass="entr" presetSubtype="12" fill="hold" nodeType="withEffect">
                                  <p:stCondLst>
                                    <p:cond delay="200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500" fill="hold"/>
                                        <p:tgtEl>
                                          <p:spTgt spid="10"/>
                                        </p:tgtEl>
                                        <p:attrNameLst>
                                          <p:attrName>ppt_x</p:attrName>
                                        </p:attrNameLst>
                                      </p:cBhvr>
                                      <p:tavLst>
                                        <p:tav tm="0">
                                          <p:val>
                                            <p:strVal val="0-#ppt_w/2"/>
                                          </p:val>
                                        </p:tav>
                                        <p:tav tm="100000">
                                          <p:val>
                                            <p:strVal val="#ppt_x"/>
                                          </p:val>
                                        </p:tav>
                                      </p:tavLst>
                                    </p:anim>
                                    <p:anim calcmode="lin" valueType="num">
                                      <p:cBhvr additive="base">
                                        <p:cTn id="53" dur="500" fill="hold"/>
                                        <p:tgtEl>
                                          <p:spTgt spid="10"/>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2" presetClass="entr" presetSubtype="12" fill="hold" nodeType="afterEffect">
                                  <p:stCondLst>
                                    <p:cond delay="0"/>
                                  </p:stCondLst>
                                  <p:childTnLst>
                                    <p:set>
                                      <p:cBhvr>
                                        <p:cTn id="56" dur="1" fill="hold">
                                          <p:stCondLst>
                                            <p:cond delay="0"/>
                                          </p:stCondLst>
                                        </p:cTn>
                                        <p:tgtEl>
                                          <p:spTgt spid="2"/>
                                        </p:tgtEl>
                                        <p:attrNameLst>
                                          <p:attrName>style.visibility</p:attrName>
                                        </p:attrNameLst>
                                      </p:cBhvr>
                                      <p:to>
                                        <p:strVal val="visible"/>
                                      </p:to>
                                    </p:set>
                                    <p:anim calcmode="lin" valueType="num">
                                      <p:cBhvr additive="base">
                                        <p:cTn id="57" dur="500" fill="hold"/>
                                        <p:tgtEl>
                                          <p:spTgt spid="2"/>
                                        </p:tgtEl>
                                        <p:attrNameLst>
                                          <p:attrName>ppt_x</p:attrName>
                                        </p:attrNameLst>
                                      </p:cBhvr>
                                      <p:tavLst>
                                        <p:tav tm="0">
                                          <p:val>
                                            <p:strVal val="0-#ppt_w/2"/>
                                          </p:val>
                                        </p:tav>
                                        <p:tav tm="100000">
                                          <p:val>
                                            <p:strVal val="#ppt_x"/>
                                          </p:val>
                                        </p:tav>
                                      </p:tavLst>
                                    </p:anim>
                                    <p:anim calcmode="lin" valueType="num">
                                      <p:cBhvr additive="base">
                                        <p:cTn id="58" dur="500" fill="hold"/>
                                        <p:tgtEl>
                                          <p:spTgt spid="2"/>
                                        </p:tgtEl>
                                        <p:attrNameLst>
                                          <p:attrName>ppt_y</p:attrName>
                                        </p:attrNameLst>
                                      </p:cBhvr>
                                      <p:tavLst>
                                        <p:tav tm="0">
                                          <p:val>
                                            <p:strVal val="1+#ppt_h/2"/>
                                          </p:val>
                                        </p:tav>
                                        <p:tav tm="100000">
                                          <p:val>
                                            <p:strVal val="#ppt_y"/>
                                          </p:val>
                                        </p:tav>
                                      </p:tavLst>
                                    </p:anim>
                                  </p:childTnLst>
                                </p:cTn>
                              </p:par>
                              <p:par>
                                <p:cTn id="59" presetID="2" presetClass="entr" presetSubtype="12" fill="hold" nodeType="with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0-#ppt_w/2"/>
                                          </p:val>
                                        </p:tav>
                                        <p:tav tm="100000">
                                          <p:val>
                                            <p:strVal val="#ppt_x"/>
                                          </p:val>
                                        </p:tav>
                                      </p:tavLst>
                                    </p:anim>
                                    <p:anim calcmode="lin" valueType="num">
                                      <p:cBhvr additive="base">
                                        <p:cTn id="62" dur="500" fill="hold"/>
                                        <p:tgtEl>
                                          <p:spTgt spid="8"/>
                                        </p:tgtEl>
                                        <p:attrNameLst>
                                          <p:attrName>ppt_y</p:attrName>
                                        </p:attrNameLst>
                                      </p:cBhvr>
                                      <p:tavLst>
                                        <p:tav tm="0">
                                          <p:val>
                                            <p:strVal val="1+#ppt_h/2"/>
                                          </p:val>
                                        </p:tav>
                                        <p:tav tm="100000">
                                          <p:val>
                                            <p:strVal val="#ppt_y"/>
                                          </p:val>
                                        </p:tav>
                                      </p:tavLst>
                                    </p:anim>
                                  </p:childTnLst>
                                </p:cTn>
                              </p:par>
                              <p:par>
                                <p:cTn id="63" presetID="2" presetClass="entr" presetSubtype="12" fill="hold" nodeType="with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additive="base">
                                        <p:cTn id="65" dur="500" fill="hold"/>
                                        <p:tgtEl>
                                          <p:spTgt spid="6"/>
                                        </p:tgtEl>
                                        <p:attrNameLst>
                                          <p:attrName>ppt_x</p:attrName>
                                        </p:attrNameLst>
                                      </p:cBhvr>
                                      <p:tavLst>
                                        <p:tav tm="0">
                                          <p:val>
                                            <p:strVal val="0-#ppt_w/2"/>
                                          </p:val>
                                        </p:tav>
                                        <p:tav tm="100000">
                                          <p:val>
                                            <p:strVal val="#ppt_x"/>
                                          </p:val>
                                        </p:tav>
                                      </p:tavLst>
                                    </p:anim>
                                    <p:anim calcmode="lin" valueType="num">
                                      <p:cBhvr additive="base">
                                        <p:cTn id="66" dur="500" fill="hold"/>
                                        <p:tgtEl>
                                          <p:spTgt spid="6"/>
                                        </p:tgtEl>
                                        <p:attrNameLst>
                                          <p:attrName>ppt_y</p:attrName>
                                        </p:attrNameLst>
                                      </p:cBhvr>
                                      <p:tavLst>
                                        <p:tav tm="0">
                                          <p:val>
                                            <p:strVal val="1+#ppt_h/2"/>
                                          </p:val>
                                        </p:tav>
                                        <p:tav tm="100000">
                                          <p:val>
                                            <p:strVal val="#ppt_y"/>
                                          </p:val>
                                        </p:tav>
                                      </p:tavLst>
                                    </p:anim>
                                  </p:childTnLst>
                                </p:cTn>
                              </p:par>
                            </p:childTnLst>
                          </p:cTn>
                        </p:par>
                        <p:par>
                          <p:cTn id="67" fill="hold">
                            <p:stCondLst>
                              <p:cond delay="1000"/>
                            </p:stCondLst>
                            <p:childTnLst>
                              <p:par>
                                <p:cTn id="68" presetID="47" presetClass="entr" presetSubtype="0" fill="hold" nodeType="after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fade">
                                      <p:cBhvr>
                                        <p:cTn id="70" dur="750"/>
                                        <p:tgtEl>
                                          <p:spTgt spid="3"/>
                                        </p:tgtEl>
                                      </p:cBhvr>
                                    </p:animEffect>
                                    <p:anim calcmode="lin" valueType="num">
                                      <p:cBhvr>
                                        <p:cTn id="71" dur="750" fill="hold"/>
                                        <p:tgtEl>
                                          <p:spTgt spid="3"/>
                                        </p:tgtEl>
                                        <p:attrNameLst>
                                          <p:attrName>ppt_x</p:attrName>
                                        </p:attrNameLst>
                                      </p:cBhvr>
                                      <p:tavLst>
                                        <p:tav tm="0">
                                          <p:val>
                                            <p:strVal val="#ppt_x"/>
                                          </p:val>
                                        </p:tav>
                                        <p:tav tm="100000">
                                          <p:val>
                                            <p:strVal val="#ppt_x"/>
                                          </p:val>
                                        </p:tav>
                                      </p:tavLst>
                                    </p:anim>
                                    <p:anim calcmode="lin" valueType="num">
                                      <p:cBhvr>
                                        <p:cTn id="72" dur="750" fill="hold"/>
                                        <p:tgtEl>
                                          <p:spTgt spid="3"/>
                                        </p:tgtEl>
                                        <p:attrNameLst>
                                          <p:attrName>ppt_y</p:attrName>
                                        </p:attrNameLst>
                                      </p:cBhvr>
                                      <p:tavLst>
                                        <p:tav tm="0">
                                          <p:val>
                                            <p:strVal val="#ppt_y-.1"/>
                                          </p:val>
                                        </p:tav>
                                        <p:tav tm="100000">
                                          <p:val>
                                            <p:strVal val="#ppt_y"/>
                                          </p:val>
                                        </p:tav>
                                      </p:tavLst>
                                    </p:anim>
                                  </p:childTnLst>
                                </p:cTn>
                              </p:par>
                            </p:childTnLst>
                          </p:cTn>
                        </p:par>
                        <p:par>
                          <p:cTn id="73" fill="hold">
                            <p:stCondLst>
                              <p:cond delay="1750"/>
                            </p:stCondLst>
                            <p:childTnLst>
                              <p:par>
                                <p:cTn id="74" presetID="22" presetClass="entr" presetSubtype="1" fill="hold" grpId="0" nodeType="afterEffect" nodePh="1">
                                  <p:stCondLst>
                                    <p:cond delay="0"/>
                                  </p:stCondLst>
                                  <p:endCondLst>
                                    <p:cond evt="begin" delay="0">
                                      <p:tn val="74"/>
                                    </p:cond>
                                  </p:endCondLst>
                                  <p:childTnLst>
                                    <p:set>
                                      <p:cBhvr>
                                        <p:cTn id="75" dur="1" fill="hold">
                                          <p:stCondLst>
                                            <p:cond delay="0"/>
                                          </p:stCondLst>
                                        </p:cTn>
                                        <p:tgtEl>
                                          <p:spTgt spid="155"/>
                                        </p:tgtEl>
                                        <p:attrNameLst>
                                          <p:attrName>style.visibility</p:attrName>
                                        </p:attrNameLst>
                                      </p:cBhvr>
                                      <p:to>
                                        <p:strVal val="visible"/>
                                      </p:to>
                                    </p:set>
                                    <p:animEffect transition="in" filter="wipe(up)">
                                      <p:cBhvr>
                                        <p:cTn id="76" dur="500"/>
                                        <p:tgtEl>
                                          <p:spTgt spid="155"/>
                                        </p:tgtEl>
                                      </p:cBhvr>
                                    </p:animEffect>
                                  </p:childTnLst>
                                </p:cTn>
                              </p:par>
                            </p:childTnLst>
                          </p:cTn>
                        </p:par>
                        <p:par>
                          <p:cTn id="77" fill="hold">
                            <p:stCondLst>
                              <p:cond delay="2250"/>
                            </p:stCondLst>
                            <p:childTnLst>
                              <p:par>
                                <p:cTn id="78" presetID="22" presetClass="entr" presetSubtype="8" fill="hold" grpId="0" nodeType="afterEffect">
                                  <p:stCondLst>
                                    <p:cond delay="0"/>
                                  </p:stCondLst>
                                  <p:childTnLst>
                                    <p:set>
                                      <p:cBhvr>
                                        <p:cTn id="79" dur="1" fill="hold">
                                          <p:stCondLst>
                                            <p:cond delay="0"/>
                                          </p:stCondLst>
                                        </p:cTn>
                                        <p:tgtEl>
                                          <p:spTgt spid="152"/>
                                        </p:tgtEl>
                                        <p:attrNameLst>
                                          <p:attrName>style.visibility</p:attrName>
                                        </p:attrNameLst>
                                      </p:cBhvr>
                                      <p:to>
                                        <p:strVal val="visible"/>
                                      </p:to>
                                    </p:set>
                                    <p:animEffect transition="in" filter="wipe(left)">
                                      <p:cBhvr>
                                        <p:cTn id="80" dur="500"/>
                                        <p:tgtEl>
                                          <p:spTgt spid="152"/>
                                        </p:tgtEl>
                                      </p:cBhvr>
                                    </p:animEffect>
                                  </p:childTnLst>
                                </p:cTn>
                              </p:par>
                            </p:childTnLst>
                          </p:cTn>
                        </p:par>
                        <p:par>
                          <p:cTn id="81" fill="hold">
                            <p:stCondLst>
                              <p:cond delay="2750"/>
                            </p:stCondLst>
                            <p:childTnLst>
                              <p:par>
                                <p:cTn id="82" presetID="22" presetClass="entr" presetSubtype="1" fill="hold" grpId="0" nodeType="afterEffect" nodePh="1">
                                  <p:stCondLst>
                                    <p:cond delay="0"/>
                                  </p:stCondLst>
                                  <p:endCondLst>
                                    <p:cond evt="begin" delay="0">
                                      <p:tn val="82"/>
                                    </p:cond>
                                  </p:endCondLst>
                                  <p:childTnLst>
                                    <p:set>
                                      <p:cBhvr>
                                        <p:cTn id="83" dur="1" fill="hold">
                                          <p:stCondLst>
                                            <p:cond delay="0"/>
                                          </p:stCondLst>
                                        </p:cTn>
                                        <p:tgtEl>
                                          <p:spTgt spid="153"/>
                                        </p:tgtEl>
                                        <p:attrNameLst>
                                          <p:attrName>style.visibility</p:attrName>
                                        </p:attrNameLst>
                                      </p:cBhvr>
                                      <p:to>
                                        <p:strVal val="visible"/>
                                      </p:to>
                                    </p:set>
                                    <p:animEffect transition="in" filter="wipe(up)">
                                      <p:cBhvr>
                                        <p:cTn id="84" dur="500"/>
                                        <p:tgtEl>
                                          <p:spTgt spid="153"/>
                                        </p:tgtEl>
                                      </p:cBhvr>
                                    </p:animEffect>
                                  </p:childTnLst>
                                </p:cTn>
                              </p:par>
                            </p:childTnLst>
                          </p:cTn>
                        </p:par>
                        <p:par>
                          <p:cTn id="85" fill="hold">
                            <p:stCondLst>
                              <p:cond delay="3250"/>
                            </p:stCondLst>
                            <p:childTnLst>
                              <p:par>
                                <p:cTn id="86" presetID="22" presetClass="entr" presetSubtype="1" fill="hold" grpId="0" nodeType="afterEffect" nodePh="1">
                                  <p:stCondLst>
                                    <p:cond delay="0"/>
                                  </p:stCondLst>
                                  <p:endCondLst>
                                    <p:cond evt="begin" delay="0">
                                      <p:tn val="86"/>
                                    </p:cond>
                                  </p:endCondLst>
                                  <p:childTnLst>
                                    <p:set>
                                      <p:cBhvr>
                                        <p:cTn id="87" dur="1" fill="hold">
                                          <p:stCondLst>
                                            <p:cond delay="0"/>
                                          </p:stCondLst>
                                        </p:cTn>
                                        <p:tgtEl>
                                          <p:spTgt spid="151"/>
                                        </p:tgtEl>
                                        <p:attrNameLst>
                                          <p:attrName>style.visibility</p:attrName>
                                        </p:attrNameLst>
                                      </p:cBhvr>
                                      <p:to>
                                        <p:strVal val="visible"/>
                                      </p:to>
                                    </p:set>
                                    <p:animEffect transition="in" filter="wipe(up)">
                                      <p:cBhvr>
                                        <p:cTn id="88" dur="500"/>
                                        <p:tgtEl>
                                          <p:spTgt spid="151"/>
                                        </p:tgtEl>
                                      </p:cBhvr>
                                    </p:animEffect>
                                  </p:childTnLst>
                                </p:cTn>
                              </p:par>
                            </p:childTnLst>
                          </p:cTn>
                        </p:par>
                        <p:par>
                          <p:cTn id="89" fill="hold">
                            <p:stCondLst>
                              <p:cond delay="3750"/>
                            </p:stCondLst>
                            <p:childTnLst>
                              <p:par>
                                <p:cTn id="90" presetID="47" presetClass="entr" presetSubtype="0" fill="hold" nodeType="afterEffect">
                                  <p:stCondLst>
                                    <p:cond delay="0"/>
                                  </p:stCondLst>
                                  <p:childTnLst>
                                    <p:set>
                                      <p:cBhvr>
                                        <p:cTn id="91" dur="1" fill="hold">
                                          <p:stCondLst>
                                            <p:cond delay="0"/>
                                          </p:stCondLst>
                                        </p:cTn>
                                        <p:tgtEl>
                                          <p:spTgt spid="7"/>
                                        </p:tgtEl>
                                        <p:attrNameLst>
                                          <p:attrName>style.visibility</p:attrName>
                                        </p:attrNameLst>
                                      </p:cBhvr>
                                      <p:to>
                                        <p:strVal val="visible"/>
                                      </p:to>
                                    </p:set>
                                    <p:animEffect transition="in" filter="fade">
                                      <p:cBhvr>
                                        <p:cTn id="92" dur="750"/>
                                        <p:tgtEl>
                                          <p:spTgt spid="7"/>
                                        </p:tgtEl>
                                      </p:cBhvr>
                                    </p:animEffect>
                                    <p:anim calcmode="lin" valueType="num">
                                      <p:cBhvr>
                                        <p:cTn id="93" dur="750" fill="hold"/>
                                        <p:tgtEl>
                                          <p:spTgt spid="7"/>
                                        </p:tgtEl>
                                        <p:attrNameLst>
                                          <p:attrName>ppt_x</p:attrName>
                                        </p:attrNameLst>
                                      </p:cBhvr>
                                      <p:tavLst>
                                        <p:tav tm="0">
                                          <p:val>
                                            <p:strVal val="#ppt_x"/>
                                          </p:val>
                                        </p:tav>
                                        <p:tav tm="100000">
                                          <p:val>
                                            <p:strVal val="#ppt_x"/>
                                          </p:val>
                                        </p:tav>
                                      </p:tavLst>
                                    </p:anim>
                                    <p:anim calcmode="lin" valueType="num">
                                      <p:cBhvr>
                                        <p:cTn id="94" dur="750" fill="hold"/>
                                        <p:tgtEl>
                                          <p:spTgt spid="7"/>
                                        </p:tgtEl>
                                        <p:attrNameLst>
                                          <p:attrName>ppt_y</p:attrName>
                                        </p:attrNameLst>
                                      </p:cBhvr>
                                      <p:tavLst>
                                        <p:tav tm="0">
                                          <p:val>
                                            <p:strVal val="#ppt_y-.1"/>
                                          </p:val>
                                        </p:tav>
                                        <p:tav tm="100000">
                                          <p:val>
                                            <p:strVal val="#ppt_y"/>
                                          </p:val>
                                        </p:tav>
                                      </p:tavLst>
                                    </p:anim>
                                  </p:childTnLst>
                                </p:cTn>
                              </p:par>
                            </p:childTnLst>
                          </p:cTn>
                        </p:par>
                        <p:par>
                          <p:cTn id="95" fill="hold">
                            <p:stCondLst>
                              <p:cond delay="4500"/>
                            </p:stCondLst>
                            <p:childTnLst>
                              <p:par>
                                <p:cTn id="96" presetID="22" presetClass="entr" presetSubtype="1" fill="hold" grpId="0" nodeType="afterEffect" nodePh="1">
                                  <p:stCondLst>
                                    <p:cond delay="0"/>
                                  </p:stCondLst>
                                  <p:endCondLst>
                                    <p:cond evt="begin" delay="0">
                                      <p:tn val="96"/>
                                    </p:cond>
                                  </p:endCondLst>
                                  <p:childTnLst>
                                    <p:set>
                                      <p:cBhvr>
                                        <p:cTn id="97" dur="1" fill="hold">
                                          <p:stCondLst>
                                            <p:cond delay="0"/>
                                          </p:stCondLst>
                                        </p:cTn>
                                        <p:tgtEl>
                                          <p:spTgt spid="139"/>
                                        </p:tgtEl>
                                        <p:attrNameLst>
                                          <p:attrName>style.visibility</p:attrName>
                                        </p:attrNameLst>
                                      </p:cBhvr>
                                      <p:to>
                                        <p:strVal val="visible"/>
                                      </p:to>
                                    </p:set>
                                    <p:animEffect transition="in" filter="wipe(up)">
                                      <p:cBhvr>
                                        <p:cTn id="98" dur="500"/>
                                        <p:tgtEl>
                                          <p:spTgt spid="139"/>
                                        </p:tgtEl>
                                      </p:cBhvr>
                                    </p:animEffect>
                                  </p:childTnLst>
                                </p:cTn>
                              </p:par>
                            </p:childTnLst>
                          </p:cTn>
                        </p:par>
                        <p:par>
                          <p:cTn id="99" fill="hold">
                            <p:stCondLst>
                              <p:cond delay="5000"/>
                            </p:stCondLst>
                            <p:childTnLst>
                              <p:par>
                                <p:cTn id="100" presetID="22" presetClass="entr" presetSubtype="4" fill="hold" grpId="0" nodeType="afterEffect">
                                  <p:stCondLst>
                                    <p:cond delay="0"/>
                                  </p:stCondLst>
                                  <p:childTnLst>
                                    <p:set>
                                      <p:cBhvr>
                                        <p:cTn id="101" dur="1" fill="hold">
                                          <p:stCondLst>
                                            <p:cond delay="0"/>
                                          </p:stCondLst>
                                        </p:cTn>
                                        <p:tgtEl>
                                          <p:spTgt spid="136"/>
                                        </p:tgtEl>
                                        <p:attrNameLst>
                                          <p:attrName>style.visibility</p:attrName>
                                        </p:attrNameLst>
                                      </p:cBhvr>
                                      <p:to>
                                        <p:strVal val="visible"/>
                                      </p:to>
                                    </p:set>
                                    <p:animEffect transition="in" filter="wipe(down)">
                                      <p:cBhvr>
                                        <p:cTn id="102" dur="10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animBg="1"/>
      <p:bldP spid="107" grpId="0" animBg="1"/>
      <p:bldP spid="108" grpId="0" animBg="1"/>
      <p:bldP spid="109" grpId="0" animBg="1"/>
      <p:bldP spid="110" grpId="0" animBg="1"/>
      <p:bldP spid="111" grpId="0" animBg="1"/>
      <p:bldP spid="133" grpId="0" animBg="1"/>
      <p:bldP spid="134" grpId="0" animBg="1"/>
      <p:bldP spid="155" grpId="0"/>
      <p:bldP spid="152" grpId="0"/>
      <p:bldP spid="153" grpId="0"/>
      <p:bldP spid="151" grpId="0"/>
      <p:bldP spid="139" grpId="0"/>
      <p:bldP spid="13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58731" y="1294251"/>
            <a:ext cx="6942275" cy="4269499"/>
          </a:xfrm>
          <a:prstGeom prst="rect">
            <a:avLst/>
          </a:prstGeom>
        </p:spPr>
      </p:pic>
      <p:grpSp>
        <p:nvGrpSpPr>
          <p:cNvPr id="69" name="Group 10"/>
          <p:cNvGrpSpPr/>
          <p:nvPr/>
        </p:nvGrpSpPr>
        <p:grpSpPr>
          <a:xfrm>
            <a:off x="7069908" y="2943617"/>
            <a:ext cx="831273" cy="831273"/>
            <a:chOff x="6253939" y="2516220"/>
            <a:chExt cx="831273" cy="831273"/>
          </a:xfrm>
        </p:grpSpPr>
        <p:sp>
          <p:nvSpPr>
            <p:cNvPr id="70" name="Oval 11"/>
            <p:cNvSpPr/>
            <p:nvPr/>
          </p:nvSpPr>
          <p:spPr>
            <a:xfrm>
              <a:off x="6253939" y="2516220"/>
              <a:ext cx="831273" cy="831273"/>
            </a:xfrm>
            <a:prstGeom prst="ellipse">
              <a:avLst/>
            </a:prstGeom>
            <a:gradFill flip="none" rotWithShape="1">
              <a:gsLst>
                <a:gs pos="0">
                  <a:schemeClr val="bg1">
                    <a:lumMod val="95000"/>
                  </a:schemeClr>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bg1"/>
                </a:solidFill>
              </a:endParaRPr>
            </a:p>
          </p:txBody>
        </p:sp>
        <p:sp>
          <p:nvSpPr>
            <p:cNvPr id="71" name="AutoShape 117"/>
            <p:cNvSpPr/>
            <p:nvPr/>
          </p:nvSpPr>
          <p:spPr bwMode="auto">
            <a:xfrm>
              <a:off x="6437403" y="2772142"/>
              <a:ext cx="464344" cy="34845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grpSp>
      <p:grpSp>
        <p:nvGrpSpPr>
          <p:cNvPr id="72" name="Group 13"/>
          <p:cNvGrpSpPr/>
          <p:nvPr/>
        </p:nvGrpSpPr>
        <p:grpSpPr>
          <a:xfrm>
            <a:off x="7070304" y="4226808"/>
            <a:ext cx="831273" cy="831273"/>
            <a:chOff x="5716910" y="3464598"/>
            <a:chExt cx="831273" cy="831273"/>
          </a:xfrm>
        </p:grpSpPr>
        <p:sp>
          <p:nvSpPr>
            <p:cNvPr id="73" name="Oval 14"/>
            <p:cNvSpPr/>
            <p:nvPr/>
          </p:nvSpPr>
          <p:spPr>
            <a:xfrm>
              <a:off x="5716910" y="3464598"/>
              <a:ext cx="831273" cy="831273"/>
            </a:xfrm>
            <a:prstGeom prst="ellipse">
              <a:avLst/>
            </a:prstGeom>
            <a:gradFill flip="none" rotWithShape="1">
              <a:gsLst>
                <a:gs pos="0">
                  <a:schemeClr val="bg1">
                    <a:lumMod val="95000"/>
                  </a:schemeClr>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bg1"/>
                </a:solidFill>
              </a:endParaRPr>
            </a:p>
          </p:txBody>
        </p:sp>
        <p:grpSp>
          <p:nvGrpSpPr>
            <p:cNvPr id="74" name="Group 15"/>
            <p:cNvGrpSpPr/>
            <p:nvPr/>
          </p:nvGrpSpPr>
          <p:grpSpPr>
            <a:xfrm>
              <a:off x="5900374" y="3655628"/>
              <a:ext cx="464344" cy="464344"/>
              <a:chOff x="4439444" y="2582069"/>
              <a:chExt cx="464344" cy="464344"/>
            </a:xfrm>
            <a:solidFill>
              <a:schemeClr val="bg1"/>
            </a:solidFill>
          </p:grpSpPr>
          <p:sp>
            <p:nvSpPr>
              <p:cNvPr id="75" name="AutoShape 123"/>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sp>
            <p:nvSpPr>
              <p:cNvPr id="76" name="AutoShape 124"/>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sp>
            <p:nvSpPr>
              <p:cNvPr id="77" name="AutoShape 125"/>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grpSp>
      </p:grpSp>
      <p:grpSp>
        <p:nvGrpSpPr>
          <p:cNvPr id="78" name="Group 19"/>
          <p:cNvGrpSpPr/>
          <p:nvPr/>
        </p:nvGrpSpPr>
        <p:grpSpPr>
          <a:xfrm>
            <a:off x="7069908" y="1771100"/>
            <a:ext cx="831273" cy="831273"/>
            <a:chOff x="6678551" y="1578185"/>
            <a:chExt cx="831273" cy="831273"/>
          </a:xfrm>
        </p:grpSpPr>
        <p:sp>
          <p:nvSpPr>
            <p:cNvPr id="79" name="Oval 20"/>
            <p:cNvSpPr/>
            <p:nvPr/>
          </p:nvSpPr>
          <p:spPr>
            <a:xfrm>
              <a:off x="6678551" y="1578185"/>
              <a:ext cx="831273" cy="831273"/>
            </a:xfrm>
            <a:prstGeom prst="ellipse">
              <a:avLst/>
            </a:prstGeom>
            <a:gradFill flip="none" rotWithShape="1">
              <a:gsLst>
                <a:gs pos="0">
                  <a:schemeClr val="bg1">
                    <a:lumMod val="95000"/>
                  </a:schemeClr>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bg1"/>
                </a:solidFill>
              </a:endParaRPr>
            </a:p>
          </p:txBody>
        </p:sp>
        <p:sp>
          <p:nvSpPr>
            <p:cNvPr id="80" name="AutoShape 139"/>
            <p:cNvSpPr/>
            <p:nvPr/>
          </p:nvSpPr>
          <p:spPr bwMode="auto">
            <a:xfrm>
              <a:off x="6862015" y="1768792"/>
              <a:ext cx="464344" cy="45005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grpSp>
      <p:sp>
        <p:nvSpPr>
          <p:cNvPr id="82" name="TextBox 81"/>
          <p:cNvSpPr txBox="1"/>
          <p:nvPr/>
        </p:nvSpPr>
        <p:spPr>
          <a:xfrm>
            <a:off x="8019064" y="1771100"/>
            <a:ext cx="3831559" cy="3600986"/>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在过去的两三天里，虽说时间短暂。可也学到了很多基本知识。也学到了余老师对于学习工作的严谨，对学生严厉教导。</a:t>
            </a:r>
          </a:p>
          <a:p>
            <a:endParaRPr lang="en-US" altLang="zh-CN" sz="1600" b="1" dirty="0" smtClean="0">
              <a:solidFill>
                <a:schemeClr val="bg1"/>
              </a:solidFill>
              <a:latin typeface="微软雅黑" panose="020B0503020204020204" pitchFamily="34" charset="-122"/>
              <a:ea typeface="微软雅黑" panose="020B0503020204020204" pitchFamily="34" charset="-122"/>
            </a:endParaRPr>
          </a:p>
          <a:p>
            <a:r>
              <a:rPr lang="zh-CN" altLang="en-US" sz="1600" b="1" dirty="0" smtClean="0">
                <a:solidFill>
                  <a:schemeClr val="bg1"/>
                </a:solidFill>
                <a:latin typeface="微软雅黑" panose="020B0503020204020204" pitchFamily="34" charset="-122"/>
                <a:ea typeface="微软雅黑" panose="020B0503020204020204" pitchFamily="34" charset="-122"/>
              </a:rPr>
              <a:t>我们</a:t>
            </a:r>
            <a:r>
              <a:rPr lang="zh-CN" altLang="en-US" sz="1600" b="1" dirty="0">
                <a:solidFill>
                  <a:schemeClr val="bg1"/>
                </a:solidFill>
                <a:latin typeface="微软雅黑" panose="020B0503020204020204" pitchFamily="34" charset="-122"/>
                <a:ea typeface="微软雅黑" panose="020B0503020204020204" pitchFamily="34" charset="-122"/>
              </a:rPr>
              <a:t>首先学习了</a:t>
            </a:r>
            <a:r>
              <a:rPr lang="en-US" altLang="zh-CN" sz="1600" b="1" dirty="0">
                <a:solidFill>
                  <a:schemeClr val="bg1"/>
                </a:solidFill>
                <a:latin typeface="微软雅黑" panose="020B0503020204020204" pitchFamily="34" charset="-122"/>
                <a:ea typeface="微软雅黑" panose="020B0503020204020204" pitchFamily="34" charset="-122"/>
              </a:rPr>
              <a:t>Python</a:t>
            </a:r>
            <a:r>
              <a:rPr lang="zh-CN" altLang="en-US" sz="1600" b="1" dirty="0">
                <a:solidFill>
                  <a:schemeClr val="bg1"/>
                </a:solidFill>
                <a:latin typeface="微软雅黑" panose="020B0503020204020204" pitchFamily="34" charset="-122"/>
                <a:ea typeface="微软雅黑" panose="020B0503020204020204" pitchFamily="34" charset="-122"/>
              </a:rPr>
              <a:t>的相关基本知识。一步一步加深难度，最后引导我们自己动手做一个关于天气查询的</a:t>
            </a:r>
            <a:r>
              <a:rPr lang="en-US" altLang="zh-CN" sz="1600" b="1" dirty="0">
                <a:solidFill>
                  <a:schemeClr val="bg1"/>
                </a:solidFill>
                <a:latin typeface="微软雅黑" panose="020B0503020204020204" pitchFamily="34" charset="-122"/>
                <a:ea typeface="微软雅黑" panose="020B0503020204020204" pitchFamily="34" charset="-122"/>
              </a:rPr>
              <a:t>APP</a:t>
            </a:r>
            <a:r>
              <a:rPr lang="zh-CN" altLang="en-US" sz="1600" b="1" dirty="0">
                <a:solidFill>
                  <a:schemeClr val="bg1"/>
                </a:solidFill>
                <a:latin typeface="微软雅黑" panose="020B0503020204020204" pitchFamily="34" charset="-122"/>
                <a:ea typeface="微软雅黑" panose="020B0503020204020204" pitchFamily="34" charset="-122"/>
              </a:rPr>
              <a:t>。虽说界面简单，但关键步骤和知识都让我们深有领悟。</a:t>
            </a:r>
          </a:p>
          <a:p>
            <a:endParaRPr lang="en-US" altLang="zh-CN" sz="1600" b="1" dirty="0" smtClean="0">
              <a:solidFill>
                <a:schemeClr val="bg1"/>
              </a:solidFill>
              <a:latin typeface="微软雅黑" panose="020B0503020204020204" pitchFamily="34" charset="-122"/>
              <a:ea typeface="微软雅黑" panose="020B0503020204020204" pitchFamily="34" charset="-122"/>
            </a:endParaRPr>
          </a:p>
          <a:p>
            <a:r>
              <a:rPr lang="zh-CN" altLang="en-US" sz="1600" b="1" dirty="0" smtClean="0">
                <a:solidFill>
                  <a:schemeClr val="bg1"/>
                </a:solidFill>
                <a:latin typeface="微软雅黑" panose="020B0503020204020204" pitchFamily="34" charset="-122"/>
                <a:ea typeface="微软雅黑" panose="020B0503020204020204" pitchFamily="34" charset="-122"/>
              </a:rPr>
              <a:t>让</a:t>
            </a:r>
            <a:r>
              <a:rPr lang="zh-CN" altLang="en-US" sz="1600" b="1" dirty="0">
                <a:solidFill>
                  <a:schemeClr val="bg1"/>
                </a:solidFill>
                <a:latin typeface="微软雅黑" panose="020B0503020204020204" pitchFamily="34" charset="-122"/>
                <a:ea typeface="微软雅黑" panose="020B0503020204020204" pitchFamily="34" charset="-122"/>
              </a:rPr>
              <a:t>我们对现代大数据开发等有了新的了解。</a:t>
            </a:r>
          </a:p>
          <a:p>
            <a:endParaRPr lang="en-GB" sz="2000" b="1" dirty="0">
              <a:solidFill>
                <a:schemeClr val="bg1"/>
              </a:solidFill>
            </a:endParaRPr>
          </a:p>
        </p:txBody>
      </p:sp>
      <p:sp>
        <p:nvSpPr>
          <p:cNvPr id="23" name="矩形 22"/>
          <p:cNvSpPr/>
          <p:nvPr/>
        </p:nvSpPr>
        <p:spPr>
          <a:xfrm>
            <a:off x="1718647" y="1852431"/>
            <a:ext cx="4442995" cy="2747152"/>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4" name="矩形 23"/>
          <p:cNvSpPr/>
          <p:nvPr/>
        </p:nvSpPr>
        <p:spPr>
          <a:xfrm>
            <a:off x="1335123" y="451832"/>
            <a:ext cx="4334585" cy="646331"/>
          </a:xfrm>
          <a:prstGeom prst="rect">
            <a:avLst/>
          </a:prstGeom>
        </p:spPr>
        <p:txBody>
          <a:bodyPr wrap="none">
            <a:spAutoFit/>
          </a:bodyPr>
          <a:lstStyle/>
          <a:p>
            <a:r>
              <a:rPr lang="en-US" altLang="zh-CN" sz="3600" b="1" dirty="0" smtClean="0">
                <a:solidFill>
                  <a:srgbClr val="FFFFFF"/>
                </a:solidFill>
                <a:latin typeface="+mn-ea"/>
                <a:cs typeface="+mn-ea"/>
              </a:rPr>
              <a:t>Part </a:t>
            </a:r>
            <a:r>
              <a:rPr lang="en-US" altLang="zh-CN" sz="3600" b="1" dirty="0" smtClean="0">
                <a:solidFill>
                  <a:srgbClr val="FFFFFF"/>
                </a:solidFill>
                <a:latin typeface="+mn-ea"/>
                <a:cs typeface="+mn-ea"/>
              </a:rPr>
              <a:t>4</a:t>
            </a:r>
            <a:r>
              <a:rPr lang="zh-CN" altLang="en-US" sz="3600" b="1" dirty="0" smtClean="0">
                <a:solidFill>
                  <a:srgbClr val="FFFFFF"/>
                </a:solidFill>
                <a:latin typeface="+mn-ea"/>
                <a:cs typeface="+mn-ea"/>
              </a:rPr>
              <a:t>项目上的收获</a:t>
            </a:r>
            <a:endParaRPr lang="zh-CN" altLang="en-US" sz="3600" b="1" dirty="0">
              <a:solidFill>
                <a:srgbClr val="FFFFFF"/>
              </a:solidFill>
              <a:latin typeface="+mn-ea"/>
              <a:cs typeface="+mn-ea"/>
            </a:endParaRPr>
          </a:p>
        </p:txBody>
      </p:sp>
      <p:sp>
        <p:nvSpPr>
          <p:cNvPr id="25" name="文本框 24"/>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193661587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78"/>
                                        </p:tgtEl>
                                        <p:attrNameLst>
                                          <p:attrName>style.visibility</p:attrName>
                                        </p:attrNameLst>
                                      </p:cBhvr>
                                      <p:to>
                                        <p:strVal val="visible"/>
                                      </p:to>
                                    </p:set>
                                    <p:anim calcmode="lin" valueType="num">
                                      <p:cBhvr>
                                        <p:cTn id="16" dur="500" fill="hold"/>
                                        <p:tgtEl>
                                          <p:spTgt spid="78"/>
                                        </p:tgtEl>
                                        <p:attrNameLst>
                                          <p:attrName>ppt_w</p:attrName>
                                        </p:attrNameLst>
                                      </p:cBhvr>
                                      <p:tavLst>
                                        <p:tav tm="0">
                                          <p:val>
                                            <p:fltVal val="0"/>
                                          </p:val>
                                        </p:tav>
                                        <p:tav tm="100000">
                                          <p:val>
                                            <p:strVal val="#ppt_w"/>
                                          </p:val>
                                        </p:tav>
                                      </p:tavLst>
                                    </p:anim>
                                    <p:anim calcmode="lin" valueType="num">
                                      <p:cBhvr>
                                        <p:cTn id="17" dur="500" fill="hold"/>
                                        <p:tgtEl>
                                          <p:spTgt spid="78"/>
                                        </p:tgtEl>
                                        <p:attrNameLst>
                                          <p:attrName>ppt_h</p:attrName>
                                        </p:attrNameLst>
                                      </p:cBhvr>
                                      <p:tavLst>
                                        <p:tav tm="0">
                                          <p:val>
                                            <p:fltVal val="0"/>
                                          </p:val>
                                        </p:tav>
                                        <p:tav tm="100000">
                                          <p:val>
                                            <p:strVal val="#ppt_h"/>
                                          </p:val>
                                        </p:tav>
                                      </p:tavLst>
                                    </p:anim>
                                    <p:animEffect transition="in" filter="fade">
                                      <p:cBhvr>
                                        <p:cTn id="18" dur="500"/>
                                        <p:tgtEl>
                                          <p:spTgt spid="78"/>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69"/>
                                        </p:tgtEl>
                                        <p:attrNameLst>
                                          <p:attrName>style.visibility</p:attrName>
                                        </p:attrNameLst>
                                      </p:cBhvr>
                                      <p:to>
                                        <p:strVal val="visible"/>
                                      </p:to>
                                    </p:set>
                                    <p:anim calcmode="lin" valueType="num">
                                      <p:cBhvr>
                                        <p:cTn id="22" dur="500" fill="hold"/>
                                        <p:tgtEl>
                                          <p:spTgt spid="69"/>
                                        </p:tgtEl>
                                        <p:attrNameLst>
                                          <p:attrName>ppt_w</p:attrName>
                                        </p:attrNameLst>
                                      </p:cBhvr>
                                      <p:tavLst>
                                        <p:tav tm="0">
                                          <p:val>
                                            <p:fltVal val="0"/>
                                          </p:val>
                                        </p:tav>
                                        <p:tav tm="100000">
                                          <p:val>
                                            <p:strVal val="#ppt_w"/>
                                          </p:val>
                                        </p:tav>
                                      </p:tavLst>
                                    </p:anim>
                                    <p:anim calcmode="lin" valueType="num">
                                      <p:cBhvr>
                                        <p:cTn id="23" dur="500" fill="hold"/>
                                        <p:tgtEl>
                                          <p:spTgt spid="69"/>
                                        </p:tgtEl>
                                        <p:attrNameLst>
                                          <p:attrName>ppt_h</p:attrName>
                                        </p:attrNameLst>
                                      </p:cBhvr>
                                      <p:tavLst>
                                        <p:tav tm="0">
                                          <p:val>
                                            <p:fltVal val="0"/>
                                          </p:val>
                                        </p:tav>
                                        <p:tav tm="100000">
                                          <p:val>
                                            <p:strVal val="#ppt_h"/>
                                          </p:val>
                                        </p:tav>
                                      </p:tavLst>
                                    </p:anim>
                                    <p:animEffect transition="in" filter="fade">
                                      <p:cBhvr>
                                        <p:cTn id="24" dur="500"/>
                                        <p:tgtEl>
                                          <p:spTgt spid="69"/>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72"/>
                                        </p:tgtEl>
                                        <p:attrNameLst>
                                          <p:attrName>style.visibility</p:attrName>
                                        </p:attrNameLst>
                                      </p:cBhvr>
                                      <p:to>
                                        <p:strVal val="visible"/>
                                      </p:to>
                                    </p:set>
                                    <p:anim calcmode="lin" valueType="num">
                                      <p:cBhvr>
                                        <p:cTn id="28" dur="500" fill="hold"/>
                                        <p:tgtEl>
                                          <p:spTgt spid="72"/>
                                        </p:tgtEl>
                                        <p:attrNameLst>
                                          <p:attrName>ppt_w</p:attrName>
                                        </p:attrNameLst>
                                      </p:cBhvr>
                                      <p:tavLst>
                                        <p:tav tm="0">
                                          <p:val>
                                            <p:fltVal val="0"/>
                                          </p:val>
                                        </p:tav>
                                        <p:tav tm="100000">
                                          <p:val>
                                            <p:strVal val="#ppt_w"/>
                                          </p:val>
                                        </p:tav>
                                      </p:tavLst>
                                    </p:anim>
                                    <p:anim calcmode="lin" valueType="num">
                                      <p:cBhvr>
                                        <p:cTn id="29" dur="500" fill="hold"/>
                                        <p:tgtEl>
                                          <p:spTgt spid="72"/>
                                        </p:tgtEl>
                                        <p:attrNameLst>
                                          <p:attrName>ppt_h</p:attrName>
                                        </p:attrNameLst>
                                      </p:cBhvr>
                                      <p:tavLst>
                                        <p:tav tm="0">
                                          <p:val>
                                            <p:fltVal val="0"/>
                                          </p:val>
                                        </p:tav>
                                        <p:tav tm="100000">
                                          <p:val>
                                            <p:strVal val="#ppt_h"/>
                                          </p:val>
                                        </p:tav>
                                      </p:tavLst>
                                    </p:anim>
                                    <p:animEffect transition="in" filter="fade">
                                      <p:cBhvr>
                                        <p:cTn id="30" dur="500"/>
                                        <p:tgtEl>
                                          <p:spTgt spid="72"/>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wipe(left)">
                                      <p:cBhvr>
                                        <p:cTn id="34" dur="500"/>
                                        <p:tgtEl>
                                          <p:spTgt spid="82"/>
                                        </p:tgtEl>
                                      </p:cBhvr>
                                    </p:animEffect>
                                  </p:childTnLst>
                                </p:cTn>
                              </p:par>
                            </p:childTnLst>
                          </p:cTn>
                        </p:par>
                        <p:par>
                          <p:cTn id="35" fill="hold">
                            <p:stCondLst>
                              <p:cond delay="3000"/>
                            </p:stCondLst>
                            <p:childTnLst>
                              <p:par>
                                <p:cTn id="36" presetID="22" presetClass="entr" presetSubtype="4"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down)">
                                      <p:cBhvr>
                                        <p:cTn id="38"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23" grpId="0" animBg="1"/>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0"/>
          <p:cNvSpPr/>
          <p:nvPr/>
        </p:nvSpPr>
        <p:spPr bwMode="auto">
          <a:xfrm>
            <a:off x="1508194" y="1340384"/>
            <a:ext cx="9459459" cy="4684887"/>
          </a:xfrm>
          <a:custGeom>
            <a:avLst/>
            <a:gdLst>
              <a:gd name="T0" fmla="*/ 660 w 668"/>
              <a:gd name="T1" fmla="*/ 0 h 331"/>
              <a:gd name="T2" fmla="*/ 8 w 668"/>
              <a:gd name="T3" fmla="*/ 0 h 331"/>
              <a:gd name="T4" fmla="*/ 0 w 668"/>
              <a:gd name="T5" fmla="*/ 9 h 331"/>
              <a:gd name="T6" fmla="*/ 0 w 668"/>
              <a:gd name="T7" fmla="*/ 323 h 331"/>
              <a:gd name="T8" fmla="*/ 8 w 668"/>
              <a:gd name="T9" fmla="*/ 331 h 331"/>
              <a:gd name="T10" fmla="*/ 660 w 668"/>
              <a:gd name="T11" fmla="*/ 331 h 331"/>
              <a:gd name="T12" fmla="*/ 668 w 668"/>
              <a:gd name="T13" fmla="*/ 323 h 331"/>
              <a:gd name="T14" fmla="*/ 668 w 668"/>
              <a:gd name="T15" fmla="*/ 9 h 331"/>
              <a:gd name="T16" fmla="*/ 660 w 668"/>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8" h="331">
                <a:moveTo>
                  <a:pt x="660" y="0"/>
                </a:moveTo>
                <a:lnTo>
                  <a:pt x="8" y="0"/>
                </a:lnTo>
                <a:cubicBezTo>
                  <a:pt x="4" y="0"/>
                  <a:pt x="0" y="4"/>
                  <a:pt x="0" y="9"/>
                </a:cubicBezTo>
                <a:lnTo>
                  <a:pt x="0" y="323"/>
                </a:lnTo>
                <a:cubicBezTo>
                  <a:pt x="0" y="327"/>
                  <a:pt x="4" y="331"/>
                  <a:pt x="8" y="331"/>
                </a:cubicBezTo>
                <a:lnTo>
                  <a:pt x="660" y="331"/>
                </a:lnTo>
                <a:cubicBezTo>
                  <a:pt x="665" y="331"/>
                  <a:pt x="668" y="327"/>
                  <a:pt x="668" y="323"/>
                </a:cubicBezTo>
                <a:lnTo>
                  <a:pt x="668" y="9"/>
                </a:lnTo>
                <a:cubicBezTo>
                  <a:pt x="668" y="4"/>
                  <a:pt x="665" y="0"/>
                  <a:pt x="660" y="0"/>
                </a:cubicBezTo>
              </a:path>
            </a:pathLst>
          </a:custGeom>
          <a:gradFill flip="none" rotWithShape="1">
            <a:gsLst>
              <a:gs pos="64000">
                <a:srgbClr val="FFFFFF"/>
              </a:gs>
              <a:gs pos="0">
                <a:srgbClr val="DEDFE1"/>
              </a:gs>
            </a:gsLst>
            <a:path path="circle">
              <a:fillToRect l="100000" b="100000"/>
            </a:path>
            <a:tileRect t="-100000" r="-100000"/>
          </a:gradFill>
          <a:ln w="12700">
            <a:noFill/>
            <a:prstDash val="solid"/>
            <a:rou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25400"/>
          </a:sp3d>
        </p:spPr>
        <p:txBody>
          <a:bodyPr vert="horz" wrap="square" lIns="121920" tIns="60960" rIns="121920" bIns="60960" numCol="1" anchor="t" anchorCtr="0" compatLnSpc="1"/>
          <a:lstStyle/>
          <a:p>
            <a:endParaRPr lang="zh-CN" altLang="en-US" sz="2400"/>
          </a:p>
        </p:txBody>
      </p:sp>
      <p:sp>
        <p:nvSpPr>
          <p:cNvPr id="20" name="Freeform 11"/>
          <p:cNvSpPr/>
          <p:nvPr/>
        </p:nvSpPr>
        <p:spPr bwMode="auto">
          <a:xfrm>
            <a:off x="10309707" y="5189668"/>
            <a:ext cx="778848" cy="793008"/>
          </a:xfrm>
          <a:custGeom>
            <a:avLst/>
            <a:gdLst>
              <a:gd name="T0" fmla="*/ 55 w 55"/>
              <a:gd name="T1" fmla="*/ 0 h 56"/>
              <a:gd name="T2" fmla="*/ 0 w 55"/>
              <a:gd name="T3" fmla="*/ 56 h 56"/>
              <a:gd name="T4" fmla="*/ 3 w 55"/>
              <a:gd name="T5" fmla="*/ 56 h 56"/>
              <a:gd name="T6" fmla="*/ 49 w 55"/>
              <a:gd name="T7" fmla="*/ 56 h 56"/>
              <a:gd name="T8" fmla="*/ 55 w 55"/>
              <a:gd name="T9" fmla="*/ 50 h 56"/>
              <a:gd name="T10" fmla="*/ 55 w 55"/>
              <a:gd name="T11" fmla="*/ 2 h 56"/>
              <a:gd name="T12" fmla="*/ 55 w 55"/>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55" h="56">
                <a:moveTo>
                  <a:pt x="55" y="0"/>
                </a:moveTo>
                <a:cubicBezTo>
                  <a:pt x="37" y="19"/>
                  <a:pt x="19" y="37"/>
                  <a:pt x="0" y="56"/>
                </a:cubicBezTo>
                <a:cubicBezTo>
                  <a:pt x="1" y="56"/>
                  <a:pt x="2" y="56"/>
                  <a:pt x="3" y="56"/>
                </a:cubicBezTo>
                <a:lnTo>
                  <a:pt x="49" y="56"/>
                </a:lnTo>
                <a:cubicBezTo>
                  <a:pt x="52" y="56"/>
                  <a:pt x="55" y="51"/>
                  <a:pt x="55" y="50"/>
                </a:cubicBezTo>
                <a:lnTo>
                  <a:pt x="55" y="2"/>
                </a:lnTo>
                <a:lnTo>
                  <a:pt x="55" y="0"/>
                </a:lnTo>
              </a:path>
            </a:pathLst>
          </a:custGeom>
          <a:solidFill>
            <a:srgbClr val="87B0C7"/>
          </a:solidFill>
          <a:ln w="0">
            <a:noFill/>
            <a:prstDash val="solid"/>
            <a:round/>
          </a:ln>
          <a:effectLst>
            <a:outerShdw blurRad="190500" dist="228600" dir="2700000" algn="ctr">
              <a:srgbClr val="000000">
                <a:alpha val="30000"/>
              </a:srgbClr>
            </a:outerShdw>
          </a:effectLst>
        </p:spPr>
        <p:txBody>
          <a:bodyPr vert="horz" wrap="square" lIns="121920" tIns="60960" rIns="121920" bIns="60960" numCol="1" anchor="t" anchorCtr="0" compatLnSpc="1"/>
          <a:lstStyle/>
          <a:p>
            <a:endParaRPr lang="zh-CN" altLang="en-US" sz="2400"/>
          </a:p>
        </p:txBody>
      </p:sp>
      <p:sp>
        <p:nvSpPr>
          <p:cNvPr id="22" name="燕尾形 21"/>
          <p:cNvSpPr/>
          <p:nvPr/>
        </p:nvSpPr>
        <p:spPr>
          <a:xfrm>
            <a:off x="10775632" y="5692616"/>
            <a:ext cx="192021" cy="192021"/>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3" name="TextBox 22"/>
          <p:cNvSpPr txBox="1"/>
          <p:nvPr/>
        </p:nvSpPr>
        <p:spPr>
          <a:xfrm>
            <a:off x="2671515" y="1037277"/>
            <a:ext cx="1503938" cy="2939266"/>
          </a:xfrm>
          <a:prstGeom prst="rect">
            <a:avLst/>
          </a:prstGeom>
          <a:noFill/>
        </p:spPr>
        <p:txBody>
          <a:bodyPr wrap="none" rtlCol="0">
            <a:spAutoFit/>
          </a:bodyPr>
          <a:lstStyle/>
          <a:p>
            <a:r>
              <a:rPr lang="en-US" altLang="zh-CN" sz="18500" b="1" dirty="0">
                <a:solidFill>
                  <a:srgbClr val="87B0C7"/>
                </a:solidFill>
                <a:latin typeface="Arial" pitchFamily="34" charset="0"/>
                <a:cs typeface="Arial" pitchFamily="34" charset="0"/>
              </a:rPr>
              <a:t>5</a:t>
            </a:r>
            <a:endParaRPr lang="zh-CN" altLang="en-US" sz="18500" b="1" dirty="0">
              <a:solidFill>
                <a:srgbClr val="87B0C7"/>
              </a:solidFill>
              <a:latin typeface="Arial" pitchFamily="34" charset="0"/>
              <a:cs typeface="Arial" pitchFamily="34" charset="0"/>
            </a:endParaRPr>
          </a:p>
        </p:txBody>
      </p:sp>
      <p:sp>
        <p:nvSpPr>
          <p:cNvPr id="39" name="TextBox 38"/>
          <p:cNvSpPr txBox="1"/>
          <p:nvPr/>
        </p:nvSpPr>
        <p:spPr>
          <a:xfrm>
            <a:off x="4367808" y="1560035"/>
            <a:ext cx="3464410" cy="748988"/>
          </a:xfrm>
          <a:prstGeom prst="rect">
            <a:avLst/>
          </a:prstGeom>
          <a:noFill/>
        </p:spPr>
        <p:txBody>
          <a:bodyPr wrap="none" rtlCol="0">
            <a:spAutoFit/>
          </a:bodyPr>
          <a:lstStyle/>
          <a:p>
            <a:r>
              <a:rPr lang="zh-CN" altLang="en-US" sz="4267" b="1" dirty="0">
                <a:solidFill>
                  <a:srgbClr val="87B0C7"/>
                </a:solidFill>
                <a:latin typeface="微软雅黑" pitchFamily="34" charset="-122"/>
                <a:ea typeface="微软雅黑" pitchFamily="34" charset="-122"/>
              </a:rPr>
              <a:t>本周</a:t>
            </a:r>
            <a:r>
              <a:rPr lang="zh-CN" altLang="en-US" sz="4267" b="1" dirty="0" smtClean="0">
                <a:solidFill>
                  <a:srgbClr val="87B0C7"/>
                </a:solidFill>
                <a:latin typeface="微软雅黑" pitchFamily="34" charset="-122"/>
                <a:ea typeface="微软雅黑" pitchFamily="34" charset="-122"/>
              </a:rPr>
              <a:t>工作</a:t>
            </a:r>
            <a:r>
              <a:rPr lang="zh-CN" altLang="en-US" sz="4267" b="1" dirty="0">
                <a:solidFill>
                  <a:srgbClr val="87B0C7"/>
                </a:solidFill>
                <a:latin typeface="微软雅黑" pitchFamily="34" charset="-122"/>
                <a:ea typeface="微软雅黑" pitchFamily="34" charset="-122"/>
              </a:rPr>
              <a:t>计划</a:t>
            </a:r>
          </a:p>
        </p:txBody>
      </p:sp>
      <p:sp>
        <p:nvSpPr>
          <p:cNvPr id="15" name="文本框 14"/>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grpSp>
        <p:nvGrpSpPr>
          <p:cNvPr id="16" name="Group 94"/>
          <p:cNvGrpSpPr/>
          <p:nvPr/>
        </p:nvGrpSpPr>
        <p:grpSpPr>
          <a:xfrm rot="21313428">
            <a:off x="5883390" y="2241224"/>
            <a:ext cx="3920939" cy="3558247"/>
            <a:chOff x="2954336" y="1206696"/>
            <a:chExt cx="5294312" cy="5295904"/>
          </a:xfrm>
        </p:grpSpPr>
        <p:sp>
          <p:nvSpPr>
            <p:cNvPr id="17" name="Freeform 33"/>
            <p:cNvSpPr>
              <a:spLocks noEditPoints="1"/>
            </p:cNvSpPr>
            <p:nvPr/>
          </p:nvSpPr>
          <p:spPr bwMode="auto">
            <a:xfrm>
              <a:off x="3398836" y="1651196"/>
              <a:ext cx="4849812" cy="4851404"/>
            </a:xfrm>
            <a:custGeom>
              <a:avLst/>
              <a:gdLst>
                <a:gd name="T0" fmla="*/ 706 w 994"/>
                <a:gd name="T1" fmla="*/ 832 h 994"/>
                <a:gd name="T2" fmla="*/ 706 w 994"/>
                <a:gd name="T3" fmla="*/ 831 h 994"/>
                <a:gd name="T4" fmla="*/ 656 w 994"/>
                <a:gd name="T5" fmla="*/ 812 h 994"/>
                <a:gd name="T6" fmla="*/ 655 w 994"/>
                <a:gd name="T7" fmla="*/ 812 h 994"/>
                <a:gd name="T8" fmla="*/ 653 w 994"/>
                <a:gd name="T9" fmla="*/ 812 h 994"/>
                <a:gd name="T10" fmla="*/ 652 w 994"/>
                <a:gd name="T11" fmla="*/ 812 h 994"/>
                <a:gd name="T12" fmla="*/ 651 w 994"/>
                <a:gd name="T13" fmla="*/ 812 h 994"/>
                <a:gd name="T14" fmla="*/ 958 w 994"/>
                <a:gd name="T15" fmla="*/ 826 h 994"/>
                <a:gd name="T16" fmla="*/ 958 w 994"/>
                <a:gd name="T17" fmla="*/ 827 h 994"/>
                <a:gd name="T18" fmla="*/ 958 w 994"/>
                <a:gd name="T19" fmla="*/ 828 h 994"/>
                <a:gd name="T20" fmla="*/ 958 w 994"/>
                <a:gd name="T21" fmla="*/ 829 h 994"/>
                <a:gd name="T22" fmla="*/ 958 w 994"/>
                <a:gd name="T23" fmla="*/ 829 h 994"/>
                <a:gd name="T24" fmla="*/ 958 w 994"/>
                <a:gd name="T25" fmla="*/ 830 h 994"/>
                <a:gd name="T26" fmla="*/ 958 w 994"/>
                <a:gd name="T27" fmla="*/ 831 h 994"/>
                <a:gd name="T28" fmla="*/ 832 w 994"/>
                <a:gd name="T29" fmla="*/ 958 h 994"/>
                <a:gd name="T30" fmla="*/ 831 w 994"/>
                <a:gd name="T31" fmla="*/ 958 h 994"/>
                <a:gd name="T32" fmla="*/ 830 w 994"/>
                <a:gd name="T33" fmla="*/ 958 h 994"/>
                <a:gd name="T34" fmla="*/ 937 w 994"/>
                <a:gd name="T35" fmla="*/ 762 h 994"/>
                <a:gd name="T36" fmla="*/ 497 w 994"/>
                <a:gd name="T37" fmla="*/ 654 h 994"/>
                <a:gd name="T38" fmla="*/ 497 w 994"/>
                <a:gd name="T39" fmla="*/ 653 h 994"/>
                <a:gd name="T40" fmla="*/ 497 w 994"/>
                <a:gd name="T41" fmla="*/ 652 h 994"/>
                <a:gd name="T42" fmla="*/ 433 w 994"/>
                <a:gd name="T43" fmla="*/ 628 h 994"/>
                <a:gd name="T44" fmla="*/ 431 w 994"/>
                <a:gd name="T45" fmla="*/ 628 h 994"/>
                <a:gd name="T46" fmla="*/ 430 w 994"/>
                <a:gd name="T47" fmla="*/ 628 h 994"/>
                <a:gd name="T48" fmla="*/ 428 w 994"/>
                <a:gd name="T49" fmla="*/ 628 h 994"/>
                <a:gd name="T50" fmla="*/ 426 w 994"/>
                <a:gd name="T51" fmla="*/ 628 h 994"/>
                <a:gd name="T52" fmla="*/ 812 w 994"/>
                <a:gd name="T53" fmla="*/ 650 h 994"/>
                <a:gd name="T54" fmla="*/ 812 w 994"/>
                <a:gd name="T55" fmla="*/ 651 h 994"/>
                <a:gd name="T56" fmla="*/ 812 w 994"/>
                <a:gd name="T57" fmla="*/ 652 h 994"/>
                <a:gd name="T58" fmla="*/ 812 w 994"/>
                <a:gd name="T59" fmla="*/ 653 h 994"/>
                <a:gd name="T60" fmla="*/ 812 w 994"/>
                <a:gd name="T61" fmla="*/ 654 h 994"/>
                <a:gd name="T62" fmla="*/ 812 w 994"/>
                <a:gd name="T63" fmla="*/ 655 h 994"/>
                <a:gd name="T64" fmla="*/ 831 w 994"/>
                <a:gd name="T65" fmla="*/ 706 h 994"/>
                <a:gd name="T66" fmla="*/ 832 w 994"/>
                <a:gd name="T67" fmla="*/ 706 h 994"/>
                <a:gd name="T68" fmla="*/ 234 w 994"/>
                <a:gd name="T69" fmla="*/ 431 h 994"/>
                <a:gd name="T70" fmla="*/ 234 w 994"/>
                <a:gd name="T71" fmla="*/ 430 h 994"/>
                <a:gd name="T72" fmla="*/ 234 w 994"/>
                <a:gd name="T73" fmla="*/ 429 h 994"/>
                <a:gd name="T74" fmla="*/ 157 w 994"/>
                <a:gd name="T75" fmla="*/ 402 h 994"/>
                <a:gd name="T76" fmla="*/ 156 w 994"/>
                <a:gd name="T77" fmla="*/ 402 h 994"/>
                <a:gd name="T78" fmla="*/ 154 w 994"/>
                <a:gd name="T79" fmla="*/ 402 h 994"/>
                <a:gd name="T80" fmla="*/ 153 w 994"/>
                <a:gd name="T81" fmla="*/ 402 h 994"/>
                <a:gd name="T82" fmla="*/ 628 w 994"/>
                <a:gd name="T83" fmla="*/ 426 h 994"/>
                <a:gd name="T84" fmla="*/ 628 w 994"/>
                <a:gd name="T85" fmla="*/ 427 h 994"/>
                <a:gd name="T86" fmla="*/ 628 w 994"/>
                <a:gd name="T87" fmla="*/ 429 h 994"/>
                <a:gd name="T88" fmla="*/ 628 w 994"/>
                <a:gd name="T89" fmla="*/ 430 h 994"/>
                <a:gd name="T90" fmla="*/ 628 w 994"/>
                <a:gd name="T91" fmla="*/ 431 h 994"/>
                <a:gd name="T92" fmla="*/ 628 w 994"/>
                <a:gd name="T93" fmla="*/ 433 h 994"/>
                <a:gd name="T94" fmla="*/ 621 w 994"/>
                <a:gd name="T95" fmla="*/ 500 h 994"/>
                <a:gd name="T96" fmla="*/ 649 w 994"/>
                <a:gd name="T97" fmla="*/ 497 h 994"/>
                <a:gd name="T98" fmla="*/ 651 w 994"/>
                <a:gd name="T99" fmla="*/ 497 h 994"/>
                <a:gd name="T100" fmla="*/ 652 w 994"/>
                <a:gd name="T101" fmla="*/ 497 h 994"/>
                <a:gd name="T102" fmla="*/ 653 w 994"/>
                <a:gd name="T103" fmla="*/ 497 h 994"/>
                <a:gd name="T104" fmla="*/ 654 w 994"/>
                <a:gd name="T105" fmla="*/ 497 h 994"/>
                <a:gd name="T106" fmla="*/ 347 w 994"/>
                <a:gd name="T107" fmla="*/ 0 h 994"/>
                <a:gd name="T108" fmla="*/ 402 w 994"/>
                <a:gd name="T109" fmla="*/ 154 h 994"/>
                <a:gd name="T110" fmla="*/ 402 w 994"/>
                <a:gd name="T111" fmla="*/ 155 h 994"/>
                <a:gd name="T112" fmla="*/ 402 w 994"/>
                <a:gd name="T113" fmla="*/ 156 h 994"/>
                <a:gd name="T114" fmla="*/ 429 w 994"/>
                <a:gd name="T115" fmla="*/ 234 h 994"/>
                <a:gd name="T116" fmla="*/ 431 w 994"/>
                <a:gd name="T117" fmla="*/ 234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94" h="994">
                  <a:moveTo>
                    <a:pt x="562" y="782"/>
                  </a:moveTo>
                  <a:cubicBezTo>
                    <a:pt x="591" y="822"/>
                    <a:pt x="638" y="848"/>
                    <a:pt x="690" y="848"/>
                  </a:cubicBezTo>
                  <a:cubicBezTo>
                    <a:pt x="696" y="848"/>
                    <a:pt x="701" y="847"/>
                    <a:pt x="707" y="847"/>
                  </a:cubicBezTo>
                  <a:cubicBezTo>
                    <a:pt x="706" y="842"/>
                    <a:pt x="706" y="837"/>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21"/>
                    <a:pt x="707" y="811"/>
                    <a:pt x="709" y="802"/>
                  </a:cubicBezTo>
                  <a:cubicBezTo>
                    <a:pt x="693" y="808"/>
                    <a:pt x="675" y="812"/>
                    <a:pt x="656" y="812"/>
                  </a:cubicBezTo>
                  <a:cubicBezTo>
                    <a:pt x="656" y="812"/>
                    <a:pt x="656" y="812"/>
                    <a:pt x="656" y="812"/>
                  </a:cubicBezTo>
                  <a:cubicBezTo>
                    <a:pt x="656" y="812"/>
                    <a:pt x="656" y="812"/>
                    <a:pt x="656" y="812"/>
                  </a:cubicBezTo>
                  <a:cubicBezTo>
                    <a:pt x="656" y="812"/>
                    <a:pt x="656" y="812"/>
                    <a:pt x="656" y="812"/>
                  </a:cubicBezTo>
                  <a:cubicBezTo>
                    <a:pt x="656" y="812"/>
                    <a:pt x="656" y="812"/>
                    <a:pt x="656" y="812"/>
                  </a:cubicBezTo>
                  <a:cubicBezTo>
                    <a:pt x="656" y="812"/>
                    <a:pt x="656" y="812"/>
                    <a:pt x="656" y="812"/>
                  </a:cubicBezTo>
                  <a:cubicBezTo>
                    <a:pt x="656" y="812"/>
                    <a:pt x="656" y="812"/>
                    <a:pt x="656"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1" y="812"/>
                    <a:pt x="651" y="812"/>
                  </a:cubicBezTo>
                  <a:cubicBezTo>
                    <a:pt x="651" y="812"/>
                    <a:pt x="651" y="812"/>
                    <a:pt x="651" y="812"/>
                  </a:cubicBezTo>
                  <a:cubicBezTo>
                    <a:pt x="651" y="812"/>
                    <a:pt x="651" y="812"/>
                    <a:pt x="651" y="812"/>
                  </a:cubicBezTo>
                  <a:cubicBezTo>
                    <a:pt x="651" y="812"/>
                    <a:pt x="651" y="812"/>
                    <a:pt x="651" y="812"/>
                  </a:cubicBezTo>
                  <a:cubicBezTo>
                    <a:pt x="651" y="812"/>
                    <a:pt x="651" y="812"/>
                    <a:pt x="651" y="812"/>
                  </a:cubicBezTo>
                  <a:cubicBezTo>
                    <a:pt x="651" y="812"/>
                    <a:pt x="651" y="812"/>
                    <a:pt x="651" y="812"/>
                  </a:cubicBezTo>
                  <a:cubicBezTo>
                    <a:pt x="651" y="812"/>
                    <a:pt x="651" y="812"/>
                    <a:pt x="650" y="812"/>
                  </a:cubicBezTo>
                  <a:cubicBezTo>
                    <a:pt x="650" y="812"/>
                    <a:pt x="650" y="812"/>
                    <a:pt x="650" y="812"/>
                  </a:cubicBezTo>
                  <a:cubicBezTo>
                    <a:pt x="650" y="812"/>
                    <a:pt x="650" y="812"/>
                    <a:pt x="650" y="812"/>
                  </a:cubicBezTo>
                  <a:cubicBezTo>
                    <a:pt x="650" y="812"/>
                    <a:pt x="650" y="812"/>
                    <a:pt x="650" y="812"/>
                  </a:cubicBezTo>
                  <a:cubicBezTo>
                    <a:pt x="617" y="811"/>
                    <a:pt x="587" y="800"/>
                    <a:pt x="562" y="782"/>
                  </a:cubicBezTo>
                  <a:moveTo>
                    <a:pt x="937" y="762"/>
                  </a:moveTo>
                  <a:cubicBezTo>
                    <a:pt x="949" y="781"/>
                    <a:pt x="957" y="802"/>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2"/>
                    <a:pt x="958" y="832"/>
                    <a:pt x="958" y="832"/>
                  </a:cubicBezTo>
                  <a:cubicBezTo>
                    <a:pt x="958" y="832"/>
                    <a:pt x="958" y="832"/>
                    <a:pt x="958" y="832"/>
                  </a:cubicBezTo>
                  <a:cubicBezTo>
                    <a:pt x="958" y="832"/>
                    <a:pt x="958" y="832"/>
                    <a:pt x="958" y="832"/>
                  </a:cubicBezTo>
                  <a:cubicBezTo>
                    <a:pt x="958" y="832"/>
                    <a:pt x="958" y="832"/>
                    <a:pt x="958" y="832"/>
                  </a:cubicBezTo>
                  <a:cubicBezTo>
                    <a:pt x="958" y="901"/>
                    <a:pt x="902" y="958"/>
                    <a:pt x="832" y="958"/>
                  </a:cubicBezTo>
                  <a:cubicBezTo>
                    <a:pt x="832" y="958"/>
                    <a:pt x="832" y="958"/>
                    <a:pt x="832" y="958"/>
                  </a:cubicBezTo>
                  <a:cubicBezTo>
                    <a:pt x="832" y="958"/>
                    <a:pt x="832" y="958"/>
                    <a:pt x="832" y="958"/>
                  </a:cubicBezTo>
                  <a:cubicBezTo>
                    <a:pt x="832" y="958"/>
                    <a:pt x="832" y="958"/>
                    <a:pt x="832" y="958"/>
                  </a:cubicBezTo>
                  <a:cubicBezTo>
                    <a:pt x="832" y="958"/>
                    <a:pt x="832" y="958"/>
                    <a:pt x="832" y="958"/>
                  </a:cubicBezTo>
                  <a:cubicBezTo>
                    <a:pt x="832"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29" y="958"/>
                  </a:cubicBezTo>
                  <a:cubicBezTo>
                    <a:pt x="829" y="958"/>
                    <a:pt x="829" y="958"/>
                    <a:pt x="829" y="958"/>
                  </a:cubicBezTo>
                  <a:cubicBezTo>
                    <a:pt x="805" y="957"/>
                    <a:pt x="782" y="950"/>
                    <a:pt x="763" y="937"/>
                  </a:cubicBezTo>
                  <a:cubicBezTo>
                    <a:pt x="785" y="971"/>
                    <a:pt x="824" y="994"/>
                    <a:pt x="868" y="994"/>
                  </a:cubicBezTo>
                  <a:cubicBezTo>
                    <a:pt x="937" y="994"/>
                    <a:pt x="994" y="937"/>
                    <a:pt x="994" y="868"/>
                  </a:cubicBezTo>
                  <a:cubicBezTo>
                    <a:pt x="994" y="824"/>
                    <a:pt x="971" y="785"/>
                    <a:pt x="937" y="762"/>
                  </a:cubicBezTo>
                  <a:moveTo>
                    <a:pt x="311" y="587"/>
                  </a:moveTo>
                  <a:cubicBezTo>
                    <a:pt x="347" y="634"/>
                    <a:pt x="404" y="664"/>
                    <a:pt x="467" y="664"/>
                  </a:cubicBezTo>
                  <a:cubicBezTo>
                    <a:pt x="477" y="664"/>
                    <a:pt x="487" y="663"/>
                    <a:pt x="497" y="662"/>
                  </a:cubicBezTo>
                  <a:cubicBezTo>
                    <a:pt x="497" y="659"/>
                    <a:pt x="497" y="657"/>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2"/>
                  </a:cubicBezTo>
                  <a:cubicBezTo>
                    <a:pt x="497" y="652"/>
                    <a:pt x="497" y="652"/>
                    <a:pt x="497" y="652"/>
                  </a:cubicBezTo>
                  <a:cubicBezTo>
                    <a:pt x="497" y="652"/>
                    <a:pt x="497" y="652"/>
                    <a:pt x="497" y="652"/>
                  </a:cubicBezTo>
                  <a:cubicBezTo>
                    <a:pt x="497" y="652"/>
                    <a:pt x="497" y="652"/>
                    <a:pt x="497" y="652"/>
                  </a:cubicBezTo>
                  <a:cubicBezTo>
                    <a:pt x="497" y="652"/>
                    <a:pt x="497" y="652"/>
                    <a:pt x="497" y="652"/>
                  </a:cubicBezTo>
                  <a:cubicBezTo>
                    <a:pt x="497" y="652"/>
                    <a:pt x="497" y="652"/>
                    <a:pt x="497" y="652"/>
                  </a:cubicBezTo>
                  <a:cubicBezTo>
                    <a:pt x="497" y="652"/>
                    <a:pt x="497" y="652"/>
                    <a:pt x="497" y="652"/>
                  </a:cubicBezTo>
                  <a:cubicBezTo>
                    <a:pt x="497" y="639"/>
                    <a:pt x="499" y="627"/>
                    <a:pt x="502" y="615"/>
                  </a:cubicBezTo>
                  <a:cubicBezTo>
                    <a:pt x="481" y="623"/>
                    <a:pt x="458" y="628"/>
                    <a:pt x="434" y="628"/>
                  </a:cubicBezTo>
                  <a:cubicBezTo>
                    <a:pt x="434" y="628"/>
                    <a:pt x="434" y="628"/>
                    <a:pt x="434" y="628"/>
                  </a:cubicBezTo>
                  <a:cubicBezTo>
                    <a:pt x="434" y="628"/>
                    <a:pt x="434" y="628"/>
                    <a:pt x="433" y="628"/>
                  </a:cubicBezTo>
                  <a:cubicBezTo>
                    <a:pt x="433" y="628"/>
                    <a:pt x="433" y="628"/>
                    <a:pt x="433" y="628"/>
                  </a:cubicBezTo>
                  <a:cubicBezTo>
                    <a:pt x="433" y="628"/>
                    <a:pt x="433" y="628"/>
                    <a:pt x="433" y="628"/>
                  </a:cubicBezTo>
                  <a:cubicBezTo>
                    <a:pt x="433" y="628"/>
                    <a:pt x="433" y="628"/>
                    <a:pt x="433" y="628"/>
                  </a:cubicBezTo>
                  <a:cubicBezTo>
                    <a:pt x="433" y="628"/>
                    <a:pt x="433" y="628"/>
                    <a:pt x="433" y="628"/>
                  </a:cubicBezTo>
                  <a:cubicBezTo>
                    <a:pt x="433" y="628"/>
                    <a:pt x="433" y="628"/>
                    <a:pt x="433" y="628"/>
                  </a:cubicBezTo>
                  <a:cubicBezTo>
                    <a:pt x="433" y="628"/>
                    <a:pt x="433" y="628"/>
                    <a:pt x="433" y="628"/>
                  </a:cubicBezTo>
                  <a:cubicBezTo>
                    <a:pt x="433" y="628"/>
                    <a:pt x="432" y="628"/>
                    <a:pt x="432" y="628"/>
                  </a:cubicBezTo>
                  <a:cubicBezTo>
                    <a:pt x="432" y="628"/>
                    <a:pt x="432" y="628"/>
                    <a:pt x="432" y="628"/>
                  </a:cubicBezTo>
                  <a:cubicBezTo>
                    <a:pt x="432" y="628"/>
                    <a:pt x="432" y="628"/>
                    <a:pt x="432" y="628"/>
                  </a:cubicBezTo>
                  <a:cubicBezTo>
                    <a:pt x="432" y="628"/>
                    <a:pt x="432" y="628"/>
                    <a:pt x="432" y="628"/>
                  </a:cubicBezTo>
                  <a:cubicBezTo>
                    <a:pt x="432" y="628"/>
                    <a:pt x="432" y="628"/>
                    <a:pt x="432" y="628"/>
                  </a:cubicBezTo>
                  <a:cubicBezTo>
                    <a:pt x="432" y="628"/>
                    <a:pt x="432" y="628"/>
                    <a:pt x="432" y="628"/>
                  </a:cubicBezTo>
                  <a:cubicBezTo>
                    <a:pt x="432" y="628"/>
                    <a:pt x="431" y="628"/>
                    <a:pt x="431" y="628"/>
                  </a:cubicBezTo>
                  <a:cubicBezTo>
                    <a:pt x="431" y="628"/>
                    <a:pt x="431" y="628"/>
                    <a:pt x="431" y="628"/>
                  </a:cubicBezTo>
                  <a:cubicBezTo>
                    <a:pt x="431" y="628"/>
                    <a:pt x="431" y="628"/>
                    <a:pt x="431" y="628"/>
                  </a:cubicBezTo>
                  <a:cubicBezTo>
                    <a:pt x="431" y="628"/>
                    <a:pt x="431" y="628"/>
                    <a:pt x="431" y="628"/>
                  </a:cubicBezTo>
                  <a:cubicBezTo>
                    <a:pt x="431" y="628"/>
                    <a:pt x="431" y="628"/>
                    <a:pt x="431" y="628"/>
                  </a:cubicBezTo>
                  <a:cubicBezTo>
                    <a:pt x="431" y="628"/>
                    <a:pt x="431" y="628"/>
                    <a:pt x="430" y="628"/>
                  </a:cubicBezTo>
                  <a:cubicBezTo>
                    <a:pt x="430" y="628"/>
                    <a:pt x="430" y="628"/>
                    <a:pt x="430" y="628"/>
                  </a:cubicBezTo>
                  <a:cubicBezTo>
                    <a:pt x="430" y="628"/>
                    <a:pt x="430" y="628"/>
                    <a:pt x="430" y="628"/>
                  </a:cubicBezTo>
                  <a:cubicBezTo>
                    <a:pt x="430" y="628"/>
                    <a:pt x="430" y="628"/>
                    <a:pt x="430" y="628"/>
                  </a:cubicBezTo>
                  <a:cubicBezTo>
                    <a:pt x="430" y="628"/>
                    <a:pt x="430" y="628"/>
                    <a:pt x="430" y="628"/>
                  </a:cubicBezTo>
                  <a:cubicBezTo>
                    <a:pt x="430" y="628"/>
                    <a:pt x="430" y="628"/>
                    <a:pt x="430" y="628"/>
                  </a:cubicBezTo>
                  <a:cubicBezTo>
                    <a:pt x="430" y="628"/>
                    <a:pt x="430" y="628"/>
                    <a:pt x="429" y="628"/>
                  </a:cubicBezTo>
                  <a:cubicBezTo>
                    <a:pt x="429" y="628"/>
                    <a:pt x="429" y="628"/>
                    <a:pt x="429" y="628"/>
                  </a:cubicBezTo>
                  <a:cubicBezTo>
                    <a:pt x="429" y="628"/>
                    <a:pt x="429" y="628"/>
                    <a:pt x="429" y="628"/>
                  </a:cubicBezTo>
                  <a:cubicBezTo>
                    <a:pt x="429" y="628"/>
                    <a:pt x="429" y="628"/>
                    <a:pt x="429" y="628"/>
                  </a:cubicBezTo>
                  <a:cubicBezTo>
                    <a:pt x="429" y="628"/>
                    <a:pt x="429" y="628"/>
                    <a:pt x="429" y="628"/>
                  </a:cubicBezTo>
                  <a:cubicBezTo>
                    <a:pt x="429" y="628"/>
                    <a:pt x="429" y="628"/>
                    <a:pt x="429" y="628"/>
                  </a:cubicBezTo>
                  <a:cubicBezTo>
                    <a:pt x="429" y="628"/>
                    <a:pt x="429" y="628"/>
                    <a:pt x="429" y="628"/>
                  </a:cubicBezTo>
                  <a:cubicBezTo>
                    <a:pt x="429" y="628"/>
                    <a:pt x="429" y="628"/>
                    <a:pt x="428" y="628"/>
                  </a:cubicBezTo>
                  <a:cubicBezTo>
                    <a:pt x="428" y="628"/>
                    <a:pt x="428" y="628"/>
                    <a:pt x="428" y="628"/>
                  </a:cubicBezTo>
                  <a:cubicBezTo>
                    <a:pt x="428" y="628"/>
                    <a:pt x="428" y="628"/>
                    <a:pt x="428" y="628"/>
                  </a:cubicBezTo>
                  <a:cubicBezTo>
                    <a:pt x="428" y="628"/>
                    <a:pt x="428" y="628"/>
                    <a:pt x="428" y="628"/>
                  </a:cubicBezTo>
                  <a:cubicBezTo>
                    <a:pt x="428" y="628"/>
                    <a:pt x="428" y="628"/>
                    <a:pt x="428" y="628"/>
                  </a:cubicBezTo>
                  <a:cubicBezTo>
                    <a:pt x="428" y="628"/>
                    <a:pt x="428" y="628"/>
                    <a:pt x="428" y="628"/>
                  </a:cubicBezTo>
                  <a:cubicBezTo>
                    <a:pt x="428" y="628"/>
                    <a:pt x="428" y="628"/>
                    <a:pt x="427" y="628"/>
                  </a:cubicBezTo>
                  <a:cubicBezTo>
                    <a:pt x="427" y="628"/>
                    <a:pt x="427" y="628"/>
                    <a:pt x="427" y="628"/>
                  </a:cubicBezTo>
                  <a:cubicBezTo>
                    <a:pt x="427" y="628"/>
                    <a:pt x="427" y="628"/>
                    <a:pt x="427" y="628"/>
                  </a:cubicBezTo>
                  <a:cubicBezTo>
                    <a:pt x="427" y="628"/>
                    <a:pt x="427" y="628"/>
                    <a:pt x="427" y="628"/>
                  </a:cubicBezTo>
                  <a:cubicBezTo>
                    <a:pt x="427" y="628"/>
                    <a:pt x="426" y="628"/>
                    <a:pt x="426" y="628"/>
                  </a:cubicBezTo>
                  <a:cubicBezTo>
                    <a:pt x="426" y="628"/>
                    <a:pt x="426" y="628"/>
                    <a:pt x="426" y="628"/>
                  </a:cubicBezTo>
                  <a:cubicBezTo>
                    <a:pt x="426" y="628"/>
                    <a:pt x="426" y="628"/>
                    <a:pt x="426" y="628"/>
                  </a:cubicBezTo>
                  <a:cubicBezTo>
                    <a:pt x="426" y="628"/>
                    <a:pt x="426" y="628"/>
                    <a:pt x="426" y="628"/>
                  </a:cubicBezTo>
                  <a:cubicBezTo>
                    <a:pt x="383" y="627"/>
                    <a:pt x="343" y="612"/>
                    <a:pt x="311" y="587"/>
                  </a:cubicBezTo>
                  <a:moveTo>
                    <a:pt x="783" y="562"/>
                  </a:moveTo>
                  <a:cubicBezTo>
                    <a:pt x="800" y="587"/>
                    <a:pt x="811" y="617"/>
                    <a:pt x="812" y="649"/>
                  </a:cubicBezTo>
                  <a:cubicBezTo>
                    <a:pt x="812" y="649"/>
                    <a:pt x="812" y="649"/>
                    <a:pt x="812" y="649"/>
                  </a:cubicBezTo>
                  <a:cubicBezTo>
                    <a:pt x="812" y="649"/>
                    <a:pt x="812" y="650"/>
                    <a:pt x="812" y="650"/>
                  </a:cubicBezTo>
                  <a:cubicBezTo>
                    <a:pt x="812" y="650"/>
                    <a:pt x="812" y="650"/>
                    <a:pt x="812" y="650"/>
                  </a:cubicBezTo>
                  <a:cubicBezTo>
                    <a:pt x="812" y="650"/>
                    <a:pt x="812" y="650"/>
                    <a:pt x="812" y="650"/>
                  </a:cubicBezTo>
                  <a:cubicBezTo>
                    <a:pt x="812" y="650"/>
                    <a:pt x="812" y="650"/>
                    <a:pt x="812" y="650"/>
                  </a:cubicBezTo>
                  <a:cubicBezTo>
                    <a:pt x="812" y="650"/>
                    <a:pt x="812" y="650"/>
                    <a:pt x="812" y="650"/>
                  </a:cubicBezTo>
                  <a:cubicBezTo>
                    <a:pt x="812" y="650"/>
                    <a:pt x="812" y="650"/>
                    <a:pt x="812" y="650"/>
                  </a:cubicBezTo>
                  <a:cubicBezTo>
                    <a:pt x="812" y="650"/>
                    <a:pt x="812" y="650"/>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6"/>
                    <a:pt x="812" y="656"/>
                  </a:cubicBezTo>
                  <a:cubicBezTo>
                    <a:pt x="812" y="656"/>
                    <a:pt x="812" y="656"/>
                    <a:pt x="812" y="656"/>
                  </a:cubicBezTo>
                  <a:cubicBezTo>
                    <a:pt x="812" y="656"/>
                    <a:pt x="812" y="656"/>
                    <a:pt x="812" y="656"/>
                  </a:cubicBezTo>
                  <a:cubicBezTo>
                    <a:pt x="812" y="656"/>
                    <a:pt x="812" y="656"/>
                    <a:pt x="812" y="656"/>
                  </a:cubicBezTo>
                  <a:cubicBezTo>
                    <a:pt x="812" y="675"/>
                    <a:pt x="809" y="692"/>
                    <a:pt x="802" y="709"/>
                  </a:cubicBezTo>
                  <a:cubicBezTo>
                    <a:pt x="812" y="707"/>
                    <a:pt x="821" y="706"/>
                    <a:pt x="831" y="706"/>
                  </a:cubicBezTo>
                  <a:cubicBezTo>
                    <a:pt x="831" y="706"/>
                    <a:pt x="831" y="706"/>
                    <a:pt x="831" y="706"/>
                  </a:cubicBezTo>
                  <a:cubicBezTo>
                    <a:pt x="831" y="706"/>
                    <a:pt x="831" y="706"/>
                    <a:pt x="831" y="706"/>
                  </a:cubicBezTo>
                  <a:cubicBezTo>
                    <a:pt x="831" y="706"/>
                    <a:pt x="831" y="706"/>
                    <a:pt x="831" y="706"/>
                  </a:cubicBezTo>
                  <a:cubicBezTo>
                    <a:pt x="831" y="706"/>
                    <a:pt x="831" y="706"/>
                    <a:pt x="831"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7" y="706"/>
                    <a:pt x="842" y="706"/>
                    <a:pt x="847" y="706"/>
                  </a:cubicBezTo>
                  <a:cubicBezTo>
                    <a:pt x="848" y="701"/>
                    <a:pt x="848" y="696"/>
                    <a:pt x="848" y="690"/>
                  </a:cubicBezTo>
                  <a:cubicBezTo>
                    <a:pt x="848" y="637"/>
                    <a:pt x="822" y="591"/>
                    <a:pt x="783" y="562"/>
                  </a:cubicBezTo>
                  <a:moveTo>
                    <a:pt x="0" y="346"/>
                  </a:moveTo>
                  <a:cubicBezTo>
                    <a:pt x="46" y="402"/>
                    <a:pt x="114" y="437"/>
                    <a:pt x="191" y="437"/>
                  </a:cubicBezTo>
                  <a:cubicBezTo>
                    <a:pt x="206" y="437"/>
                    <a:pt x="220" y="436"/>
                    <a:pt x="234" y="434"/>
                  </a:cubicBezTo>
                  <a:cubicBezTo>
                    <a:pt x="234" y="433"/>
                    <a:pt x="234" y="432"/>
                    <a:pt x="234" y="431"/>
                  </a:cubicBezTo>
                  <a:cubicBezTo>
                    <a:pt x="234" y="431"/>
                    <a:pt x="234" y="431"/>
                    <a:pt x="234" y="431"/>
                  </a:cubicBezTo>
                  <a:cubicBezTo>
                    <a:pt x="234" y="431"/>
                    <a:pt x="234" y="431"/>
                    <a:pt x="234" y="431"/>
                  </a:cubicBezTo>
                  <a:cubicBezTo>
                    <a:pt x="234" y="431"/>
                    <a:pt x="234" y="431"/>
                    <a:pt x="234" y="431"/>
                  </a:cubicBezTo>
                  <a:cubicBezTo>
                    <a:pt x="234" y="431"/>
                    <a:pt x="234" y="431"/>
                    <a:pt x="234" y="431"/>
                  </a:cubicBezTo>
                  <a:cubicBezTo>
                    <a:pt x="234" y="431"/>
                    <a:pt x="234" y="431"/>
                    <a:pt x="234" y="431"/>
                  </a:cubicBezTo>
                  <a:cubicBezTo>
                    <a:pt x="234" y="431"/>
                    <a:pt x="234" y="431"/>
                    <a:pt x="234" y="431"/>
                  </a:cubicBezTo>
                  <a:cubicBezTo>
                    <a:pt x="234" y="431"/>
                    <a:pt x="234" y="431"/>
                    <a:pt x="234" y="430"/>
                  </a:cubicBezTo>
                  <a:cubicBezTo>
                    <a:pt x="234" y="430"/>
                    <a:pt x="234" y="430"/>
                    <a:pt x="234" y="430"/>
                  </a:cubicBezTo>
                  <a:cubicBezTo>
                    <a:pt x="234" y="430"/>
                    <a:pt x="234" y="430"/>
                    <a:pt x="234" y="430"/>
                  </a:cubicBezTo>
                  <a:cubicBezTo>
                    <a:pt x="234" y="430"/>
                    <a:pt x="234" y="430"/>
                    <a:pt x="234" y="430"/>
                  </a:cubicBezTo>
                  <a:cubicBezTo>
                    <a:pt x="234" y="430"/>
                    <a:pt x="234" y="430"/>
                    <a:pt x="234" y="430"/>
                  </a:cubicBezTo>
                  <a:cubicBezTo>
                    <a:pt x="234" y="430"/>
                    <a:pt x="234" y="430"/>
                    <a:pt x="234" y="430"/>
                  </a:cubicBezTo>
                  <a:cubicBezTo>
                    <a:pt x="234" y="430"/>
                    <a:pt x="234" y="430"/>
                    <a:pt x="234" y="429"/>
                  </a:cubicBezTo>
                  <a:cubicBezTo>
                    <a:pt x="234" y="429"/>
                    <a:pt x="234" y="429"/>
                    <a:pt x="234" y="429"/>
                  </a:cubicBezTo>
                  <a:cubicBezTo>
                    <a:pt x="234" y="429"/>
                    <a:pt x="234" y="429"/>
                    <a:pt x="234" y="429"/>
                  </a:cubicBezTo>
                  <a:cubicBezTo>
                    <a:pt x="234" y="429"/>
                    <a:pt x="234" y="429"/>
                    <a:pt x="234" y="429"/>
                  </a:cubicBezTo>
                  <a:cubicBezTo>
                    <a:pt x="234" y="429"/>
                    <a:pt x="234" y="429"/>
                    <a:pt x="234" y="429"/>
                  </a:cubicBezTo>
                  <a:cubicBezTo>
                    <a:pt x="234" y="429"/>
                    <a:pt x="234" y="429"/>
                    <a:pt x="234" y="429"/>
                  </a:cubicBezTo>
                  <a:cubicBezTo>
                    <a:pt x="234" y="429"/>
                    <a:pt x="234" y="429"/>
                    <a:pt x="234" y="429"/>
                  </a:cubicBezTo>
                  <a:cubicBezTo>
                    <a:pt x="234" y="429"/>
                    <a:pt x="234" y="428"/>
                    <a:pt x="234" y="428"/>
                  </a:cubicBezTo>
                  <a:cubicBezTo>
                    <a:pt x="234" y="428"/>
                    <a:pt x="234" y="428"/>
                    <a:pt x="234" y="428"/>
                  </a:cubicBezTo>
                  <a:cubicBezTo>
                    <a:pt x="234" y="428"/>
                    <a:pt x="234" y="428"/>
                    <a:pt x="234" y="428"/>
                  </a:cubicBezTo>
                  <a:cubicBezTo>
                    <a:pt x="234" y="428"/>
                    <a:pt x="234" y="428"/>
                    <a:pt x="234" y="428"/>
                  </a:cubicBezTo>
                  <a:cubicBezTo>
                    <a:pt x="234" y="428"/>
                    <a:pt x="234" y="428"/>
                    <a:pt x="234" y="428"/>
                  </a:cubicBezTo>
                  <a:cubicBezTo>
                    <a:pt x="234" y="428"/>
                    <a:pt x="234" y="428"/>
                    <a:pt x="234" y="428"/>
                  </a:cubicBezTo>
                  <a:cubicBezTo>
                    <a:pt x="235" y="414"/>
                    <a:pt x="236" y="400"/>
                    <a:pt x="239" y="387"/>
                  </a:cubicBezTo>
                  <a:cubicBezTo>
                    <a:pt x="214" y="396"/>
                    <a:pt x="186" y="401"/>
                    <a:pt x="157" y="402"/>
                  </a:cubicBezTo>
                  <a:cubicBezTo>
                    <a:pt x="157" y="402"/>
                    <a:pt x="157" y="402"/>
                    <a:pt x="157" y="402"/>
                  </a:cubicBezTo>
                  <a:cubicBezTo>
                    <a:pt x="157" y="402"/>
                    <a:pt x="157" y="402"/>
                    <a:pt x="157" y="402"/>
                  </a:cubicBezTo>
                  <a:cubicBezTo>
                    <a:pt x="157" y="402"/>
                    <a:pt x="157" y="402"/>
                    <a:pt x="157" y="402"/>
                  </a:cubicBezTo>
                  <a:cubicBezTo>
                    <a:pt x="157" y="402"/>
                    <a:pt x="157" y="402"/>
                    <a:pt x="157" y="402"/>
                  </a:cubicBezTo>
                  <a:cubicBezTo>
                    <a:pt x="157" y="402"/>
                    <a:pt x="157" y="402"/>
                    <a:pt x="157" y="402"/>
                  </a:cubicBezTo>
                  <a:cubicBezTo>
                    <a:pt x="157" y="402"/>
                    <a:pt x="156" y="402"/>
                    <a:pt x="156" y="402"/>
                  </a:cubicBezTo>
                  <a:cubicBezTo>
                    <a:pt x="156" y="402"/>
                    <a:pt x="156" y="402"/>
                    <a:pt x="156" y="402"/>
                  </a:cubicBezTo>
                  <a:cubicBezTo>
                    <a:pt x="156" y="402"/>
                    <a:pt x="156" y="402"/>
                    <a:pt x="156" y="402"/>
                  </a:cubicBezTo>
                  <a:cubicBezTo>
                    <a:pt x="156" y="402"/>
                    <a:pt x="156" y="402"/>
                    <a:pt x="156" y="402"/>
                  </a:cubicBezTo>
                  <a:cubicBezTo>
                    <a:pt x="156" y="402"/>
                    <a:pt x="156" y="402"/>
                    <a:pt x="156" y="402"/>
                  </a:cubicBezTo>
                  <a:cubicBezTo>
                    <a:pt x="156" y="402"/>
                    <a:pt x="156" y="402"/>
                    <a:pt x="156" y="402"/>
                  </a:cubicBezTo>
                  <a:cubicBezTo>
                    <a:pt x="156" y="402"/>
                    <a:pt x="156" y="402"/>
                    <a:pt x="156" y="402"/>
                  </a:cubicBezTo>
                  <a:cubicBezTo>
                    <a:pt x="156" y="402"/>
                    <a:pt x="155" y="402"/>
                    <a:pt x="155" y="402"/>
                  </a:cubicBezTo>
                  <a:cubicBezTo>
                    <a:pt x="155" y="402"/>
                    <a:pt x="155" y="402"/>
                    <a:pt x="155" y="402"/>
                  </a:cubicBezTo>
                  <a:cubicBezTo>
                    <a:pt x="155" y="402"/>
                    <a:pt x="155" y="402"/>
                    <a:pt x="155" y="402"/>
                  </a:cubicBezTo>
                  <a:cubicBezTo>
                    <a:pt x="155" y="402"/>
                    <a:pt x="155" y="402"/>
                    <a:pt x="155" y="402"/>
                  </a:cubicBezTo>
                  <a:cubicBezTo>
                    <a:pt x="155" y="402"/>
                    <a:pt x="155" y="402"/>
                    <a:pt x="155" y="402"/>
                  </a:cubicBezTo>
                  <a:cubicBezTo>
                    <a:pt x="155" y="402"/>
                    <a:pt x="155" y="402"/>
                    <a:pt x="155" y="402"/>
                  </a:cubicBezTo>
                  <a:cubicBezTo>
                    <a:pt x="154" y="402"/>
                    <a:pt x="154" y="402"/>
                    <a:pt x="154" y="402"/>
                  </a:cubicBezTo>
                  <a:cubicBezTo>
                    <a:pt x="154" y="402"/>
                    <a:pt x="154" y="402"/>
                    <a:pt x="154" y="402"/>
                  </a:cubicBezTo>
                  <a:cubicBezTo>
                    <a:pt x="154" y="402"/>
                    <a:pt x="154" y="402"/>
                    <a:pt x="154" y="402"/>
                  </a:cubicBezTo>
                  <a:cubicBezTo>
                    <a:pt x="154" y="402"/>
                    <a:pt x="154" y="402"/>
                    <a:pt x="154" y="402"/>
                  </a:cubicBezTo>
                  <a:cubicBezTo>
                    <a:pt x="154" y="402"/>
                    <a:pt x="154" y="402"/>
                    <a:pt x="154" y="402"/>
                  </a:cubicBezTo>
                  <a:cubicBezTo>
                    <a:pt x="154" y="402"/>
                    <a:pt x="154" y="402"/>
                    <a:pt x="154" y="402"/>
                  </a:cubicBezTo>
                  <a:cubicBezTo>
                    <a:pt x="153" y="402"/>
                    <a:pt x="153" y="402"/>
                    <a:pt x="153" y="402"/>
                  </a:cubicBezTo>
                  <a:cubicBezTo>
                    <a:pt x="153" y="402"/>
                    <a:pt x="153" y="402"/>
                    <a:pt x="153" y="402"/>
                  </a:cubicBezTo>
                  <a:cubicBezTo>
                    <a:pt x="153" y="402"/>
                    <a:pt x="153" y="402"/>
                    <a:pt x="153" y="402"/>
                  </a:cubicBezTo>
                  <a:cubicBezTo>
                    <a:pt x="153" y="402"/>
                    <a:pt x="153" y="402"/>
                    <a:pt x="153" y="402"/>
                  </a:cubicBezTo>
                  <a:cubicBezTo>
                    <a:pt x="152" y="402"/>
                    <a:pt x="152" y="402"/>
                    <a:pt x="152" y="402"/>
                  </a:cubicBezTo>
                  <a:cubicBezTo>
                    <a:pt x="152" y="402"/>
                    <a:pt x="152" y="402"/>
                    <a:pt x="152" y="402"/>
                  </a:cubicBezTo>
                  <a:cubicBezTo>
                    <a:pt x="95" y="401"/>
                    <a:pt x="42" y="380"/>
                    <a:pt x="0" y="346"/>
                  </a:cubicBezTo>
                  <a:moveTo>
                    <a:pt x="587" y="311"/>
                  </a:moveTo>
                  <a:cubicBezTo>
                    <a:pt x="612" y="343"/>
                    <a:pt x="627" y="382"/>
                    <a:pt x="628" y="425"/>
                  </a:cubicBezTo>
                  <a:cubicBezTo>
                    <a:pt x="628" y="425"/>
                    <a:pt x="628" y="425"/>
                    <a:pt x="628" y="425"/>
                  </a:cubicBezTo>
                  <a:cubicBezTo>
                    <a:pt x="628" y="425"/>
                    <a:pt x="628" y="425"/>
                    <a:pt x="628" y="425"/>
                  </a:cubicBezTo>
                  <a:cubicBezTo>
                    <a:pt x="628" y="425"/>
                    <a:pt x="628" y="425"/>
                    <a:pt x="628" y="426"/>
                  </a:cubicBezTo>
                  <a:cubicBezTo>
                    <a:pt x="628" y="426"/>
                    <a:pt x="628" y="426"/>
                    <a:pt x="628" y="426"/>
                  </a:cubicBezTo>
                  <a:cubicBezTo>
                    <a:pt x="628" y="426"/>
                    <a:pt x="628" y="426"/>
                    <a:pt x="628" y="426"/>
                  </a:cubicBezTo>
                  <a:cubicBezTo>
                    <a:pt x="628" y="426"/>
                    <a:pt x="628" y="426"/>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8"/>
                    <a:pt x="628" y="428"/>
                  </a:cubicBezTo>
                  <a:cubicBezTo>
                    <a:pt x="628" y="428"/>
                    <a:pt x="628" y="428"/>
                    <a:pt x="628" y="428"/>
                  </a:cubicBezTo>
                  <a:cubicBezTo>
                    <a:pt x="628" y="428"/>
                    <a:pt x="628" y="428"/>
                    <a:pt x="628" y="428"/>
                  </a:cubicBezTo>
                  <a:cubicBezTo>
                    <a:pt x="628" y="428"/>
                    <a:pt x="628" y="428"/>
                    <a:pt x="628" y="428"/>
                  </a:cubicBezTo>
                  <a:cubicBezTo>
                    <a:pt x="628" y="428"/>
                    <a:pt x="628" y="428"/>
                    <a:pt x="628" y="428"/>
                  </a:cubicBezTo>
                  <a:cubicBezTo>
                    <a:pt x="628" y="428"/>
                    <a:pt x="628" y="428"/>
                    <a:pt x="628" y="428"/>
                  </a:cubicBezTo>
                  <a:cubicBezTo>
                    <a:pt x="628" y="428"/>
                    <a:pt x="628" y="429"/>
                    <a:pt x="628" y="429"/>
                  </a:cubicBezTo>
                  <a:cubicBezTo>
                    <a:pt x="628" y="429"/>
                    <a:pt x="628" y="429"/>
                    <a:pt x="628" y="429"/>
                  </a:cubicBezTo>
                  <a:cubicBezTo>
                    <a:pt x="628" y="429"/>
                    <a:pt x="628" y="429"/>
                    <a:pt x="628" y="429"/>
                  </a:cubicBezTo>
                  <a:cubicBezTo>
                    <a:pt x="628" y="429"/>
                    <a:pt x="628" y="429"/>
                    <a:pt x="628" y="429"/>
                  </a:cubicBezTo>
                  <a:cubicBezTo>
                    <a:pt x="628" y="429"/>
                    <a:pt x="628" y="429"/>
                    <a:pt x="628" y="429"/>
                  </a:cubicBezTo>
                  <a:cubicBezTo>
                    <a:pt x="628" y="429"/>
                    <a:pt x="628" y="429"/>
                    <a:pt x="628" y="429"/>
                  </a:cubicBezTo>
                  <a:cubicBezTo>
                    <a:pt x="628" y="429"/>
                    <a:pt x="628" y="429"/>
                    <a:pt x="628" y="429"/>
                  </a:cubicBezTo>
                  <a:cubicBezTo>
                    <a:pt x="628" y="430"/>
                    <a:pt x="628" y="430"/>
                    <a:pt x="628" y="430"/>
                  </a:cubicBezTo>
                  <a:cubicBezTo>
                    <a:pt x="628" y="430"/>
                    <a:pt x="628" y="430"/>
                    <a:pt x="628" y="430"/>
                  </a:cubicBezTo>
                  <a:cubicBezTo>
                    <a:pt x="628" y="430"/>
                    <a:pt x="628" y="430"/>
                    <a:pt x="628" y="430"/>
                  </a:cubicBezTo>
                  <a:cubicBezTo>
                    <a:pt x="628" y="430"/>
                    <a:pt x="628" y="430"/>
                    <a:pt x="628" y="430"/>
                  </a:cubicBezTo>
                  <a:cubicBezTo>
                    <a:pt x="628" y="430"/>
                    <a:pt x="628" y="430"/>
                    <a:pt x="628" y="430"/>
                  </a:cubicBezTo>
                  <a:cubicBezTo>
                    <a:pt x="628" y="430"/>
                    <a:pt x="628" y="430"/>
                    <a:pt x="628" y="430"/>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2"/>
                    <a:pt x="628" y="432"/>
                    <a:pt x="628" y="432"/>
                  </a:cubicBezTo>
                  <a:cubicBezTo>
                    <a:pt x="628" y="432"/>
                    <a:pt x="628" y="432"/>
                    <a:pt x="628" y="432"/>
                  </a:cubicBezTo>
                  <a:cubicBezTo>
                    <a:pt x="628" y="432"/>
                    <a:pt x="628" y="432"/>
                    <a:pt x="628" y="432"/>
                  </a:cubicBezTo>
                  <a:cubicBezTo>
                    <a:pt x="628" y="432"/>
                    <a:pt x="628" y="432"/>
                    <a:pt x="628" y="432"/>
                  </a:cubicBezTo>
                  <a:cubicBezTo>
                    <a:pt x="628" y="432"/>
                    <a:pt x="628" y="432"/>
                    <a:pt x="628" y="432"/>
                  </a:cubicBezTo>
                  <a:cubicBezTo>
                    <a:pt x="628" y="432"/>
                    <a:pt x="628" y="432"/>
                    <a:pt x="628" y="432"/>
                  </a:cubicBezTo>
                  <a:cubicBezTo>
                    <a:pt x="628" y="432"/>
                    <a:pt x="628" y="433"/>
                    <a:pt x="628" y="433"/>
                  </a:cubicBezTo>
                  <a:cubicBezTo>
                    <a:pt x="628" y="433"/>
                    <a:pt x="628" y="433"/>
                    <a:pt x="628" y="433"/>
                  </a:cubicBezTo>
                  <a:cubicBezTo>
                    <a:pt x="628" y="433"/>
                    <a:pt x="628" y="433"/>
                    <a:pt x="628" y="433"/>
                  </a:cubicBezTo>
                  <a:cubicBezTo>
                    <a:pt x="628" y="433"/>
                    <a:pt x="628" y="433"/>
                    <a:pt x="628" y="433"/>
                  </a:cubicBezTo>
                  <a:cubicBezTo>
                    <a:pt x="628" y="433"/>
                    <a:pt x="628" y="433"/>
                    <a:pt x="628" y="433"/>
                  </a:cubicBezTo>
                  <a:cubicBezTo>
                    <a:pt x="628" y="433"/>
                    <a:pt x="628" y="433"/>
                    <a:pt x="628" y="433"/>
                  </a:cubicBezTo>
                  <a:cubicBezTo>
                    <a:pt x="628" y="433"/>
                    <a:pt x="628" y="433"/>
                    <a:pt x="628" y="433"/>
                  </a:cubicBezTo>
                  <a:cubicBezTo>
                    <a:pt x="628" y="457"/>
                    <a:pt x="624" y="480"/>
                    <a:pt x="615" y="502"/>
                  </a:cubicBezTo>
                  <a:cubicBezTo>
                    <a:pt x="617" y="501"/>
                    <a:pt x="619" y="501"/>
                    <a:pt x="621" y="500"/>
                  </a:cubicBezTo>
                  <a:cubicBezTo>
                    <a:pt x="621" y="500"/>
                    <a:pt x="621" y="500"/>
                    <a:pt x="621" y="500"/>
                  </a:cubicBezTo>
                  <a:cubicBezTo>
                    <a:pt x="621" y="500"/>
                    <a:pt x="621" y="500"/>
                    <a:pt x="621" y="500"/>
                  </a:cubicBezTo>
                  <a:cubicBezTo>
                    <a:pt x="621" y="500"/>
                    <a:pt x="621" y="500"/>
                    <a:pt x="621" y="500"/>
                  </a:cubicBezTo>
                  <a:cubicBezTo>
                    <a:pt x="621" y="500"/>
                    <a:pt x="621" y="500"/>
                    <a:pt x="621" y="500"/>
                  </a:cubicBezTo>
                  <a:cubicBezTo>
                    <a:pt x="621" y="500"/>
                    <a:pt x="622" y="500"/>
                    <a:pt x="622" y="500"/>
                  </a:cubicBezTo>
                  <a:cubicBezTo>
                    <a:pt x="622" y="500"/>
                    <a:pt x="622" y="500"/>
                    <a:pt x="622" y="500"/>
                  </a:cubicBezTo>
                  <a:cubicBezTo>
                    <a:pt x="630" y="498"/>
                    <a:pt x="638" y="497"/>
                    <a:pt x="646" y="497"/>
                  </a:cubicBezTo>
                  <a:cubicBezTo>
                    <a:pt x="646" y="497"/>
                    <a:pt x="646" y="497"/>
                    <a:pt x="646" y="497"/>
                  </a:cubicBezTo>
                  <a:cubicBezTo>
                    <a:pt x="646" y="497"/>
                    <a:pt x="646" y="497"/>
                    <a:pt x="646" y="497"/>
                  </a:cubicBezTo>
                  <a:cubicBezTo>
                    <a:pt x="646" y="497"/>
                    <a:pt x="646" y="497"/>
                    <a:pt x="646" y="497"/>
                  </a:cubicBezTo>
                  <a:cubicBezTo>
                    <a:pt x="647" y="497"/>
                    <a:pt x="648" y="497"/>
                    <a:pt x="649" y="497"/>
                  </a:cubicBezTo>
                  <a:cubicBezTo>
                    <a:pt x="649" y="497"/>
                    <a:pt x="649" y="497"/>
                    <a:pt x="649" y="497"/>
                  </a:cubicBezTo>
                  <a:cubicBezTo>
                    <a:pt x="649"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5" y="497"/>
                  </a:cubicBezTo>
                  <a:cubicBezTo>
                    <a:pt x="655" y="497"/>
                    <a:pt x="655" y="497"/>
                    <a:pt x="655" y="497"/>
                  </a:cubicBezTo>
                  <a:cubicBezTo>
                    <a:pt x="657" y="497"/>
                    <a:pt x="660" y="497"/>
                    <a:pt x="662" y="497"/>
                  </a:cubicBezTo>
                  <a:cubicBezTo>
                    <a:pt x="663" y="487"/>
                    <a:pt x="664" y="477"/>
                    <a:pt x="664" y="467"/>
                  </a:cubicBezTo>
                  <a:cubicBezTo>
                    <a:pt x="664" y="403"/>
                    <a:pt x="634" y="347"/>
                    <a:pt x="587" y="311"/>
                  </a:cubicBezTo>
                  <a:moveTo>
                    <a:pt x="347" y="0"/>
                  </a:moveTo>
                  <a:cubicBezTo>
                    <a:pt x="381" y="42"/>
                    <a:pt x="401" y="94"/>
                    <a:pt x="402" y="152"/>
                  </a:cubicBezTo>
                  <a:cubicBezTo>
                    <a:pt x="402" y="152"/>
                    <a:pt x="402" y="152"/>
                    <a:pt x="402" y="152"/>
                  </a:cubicBezTo>
                  <a:cubicBezTo>
                    <a:pt x="402" y="152"/>
                    <a:pt x="402" y="152"/>
                    <a:pt x="402" y="152"/>
                  </a:cubicBezTo>
                  <a:cubicBezTo>
                    <a:pt x="402" y="152"/>
                    <a:pt x="402" y="152"/>
                    <a:pt x="402" y="152"/>
                  </a:cubicBezTo>
                  <a:cubicBezTo>
                    <a:pt x="402" y="152"/>
                    <a:pt x="402" y="152"/>
                    <a:pt x="402" y="153"/>
                  </a:cubicBezTo>
                  <a:cubicBezTo>
                    <a:pt x="402" y="153"/>
                    <a:pt x="402" y="153"/>
                    <a:pt x="402" y="153"/>
                  </a:cubicBezTo>
                  <a:cubicBezTo>
                    <a:pt x="402" y="153"/>
                    <a:pt x="402" y="153"/>
                    <a:pt x="402" y="153"/>
                  </a:cubicBezTo>
                  <a:cubicBezTo>
                    <a:pt x="402" y="153"/>
                    <a:pt x="402" y="153"/>
                    <a:pt x="402" y="153"/>
                  </a:cubicBezTo>
                  <a:cubicBezTo>
                    <a:pt x="402" y="153"/>
                    <a:pt x="402" y="153"/>
                    <a:pt x="402" y="154"/>
                  </a:cubicBezTo>
                  <a:cubicBezTo>
                    <a:pt x="402" y="154"/>
                    <a:pt x="402" y="154"/>
                    <a:pt x="402" y="154"/>
                  </a:cubicBezTo>
                  <a:cubicBezTo>
                    <a:pt x="402" y="154"/>
                    <a:pt x="402" y="154"/>
                    <a:pt x="402" y="154"/>
                  </a:cubicBezTo>
                  <a:cubicBezTo>
                    <a:pt x="402" y="154"/>
                    <a:pt x="402" y="154"/>
                    <a:pt x="402" y="154"/>
                  </a:cubicBezTo>
                  <a:cubicBezTo>
                    <a:pt x="402" y="154"/>
                    <a:pt x="402" y="154"/>
                    <a:pt x="402" y="154"/>
                  </a:cubicBezTo>
                  <a:cubicBezTo>
                    <a:pt x="402" y="154"/>
                    <a:pt x="402" y="154"/>
                    <a:pt x="402" y="154"/>
                  </a:cubicBezTo>
                  <a:cubicBezTo>
                    <a:pt x="402" y="154"/>
                    <a:pt x="402" y="154"/>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6"/>
                    <a:pt x="402" y="156"/>
                  </a:cubicBezTo>
                  <a:cubicBezTo>
                    <a:pt x="402" y="156"/>
                    <a:pt x="402" y="156"/>
                    <a:pt x="402" y="156"/>
                  </a:cubicBezTo>
                  <a:cubicBezTo>
                    <a:pt x="402" y="156"/>
                    <a:pt x="402" y="156"/>
                    <a:pt x="402" y="156"/>
                  </a:cubicBezTo>
                  <a:cubicBezTo>
                    <a:pt x="402" y="156"/>
                    <a:pt x="402" y="156"/>
                    <a:pt x="402" y="156"/>
                  </a:cubicBezTo>
                  <a:cubicBezTo>
                    <a:pt x="402" y="156"/>
                    <a:pt x="402" y="156"/>
                    <a:pt x="402" y="156"/>
                  </a:cubicBezTo>
                  <a:cubicBezTo>
                    <a:pt x="402" y="156"/>
                    <a:pt x="402" y="156"/>
                    <a:pt x="402" y="156"/>
                  </a:cubicBezTo>
                  <a:cubicBezTo>
                    <a:pt x="402" y="156"/>
                    <a:pt x="402" y="157"/>
                    <a:pt x="402" y="157"/>
                  </a:cubicBezTo>
                  <a:cubicBezTo>
                    <a:pt x="402" y="157"/>
                    <a:pt x="402" y="157"/>
                    <a:pt x="402" y="157"/>
                  </a:cubicBezTo>
                  <a:cubicBezTo>
                    <a:pt x="402" y="157"/>
                    <a:pt x="402" y="157"/>
                    <a:pt x="402" y="157"/>
                  </a:cubicBezTo>
                  <a:cubicBezTo>
                    <a:pt x="402" y="157"/>
                    <a:pt x="402" y="157"/>
                    <a:pt x="402" y="157"/>
                  </a:cubicBezTo>
                  <a:cubicBezTo>
                    <a:pt x="402" y="157"/>
                    <a:pt x="402" y="157"/>
                    <a:pt x="402" y="157"/>
                  </a:cubicBezTo>
                  <a:cubicBezTo>
                    <a:pt x="402" y="157"/>
                    <a:pt x="402" y="157"/>
                    <a:pt x="402" y="157"/>
                  </a:cubicBezTo>
                  <a:cubicBezTo>
                    <a:pt x="402" y="186"/>
                    <a:pt x="397" y="213"/>
                    <a:pt x="387" y="239"/>
                  </a:cubicBezTo>
                  <a:cubicBezTo>
                    <a:pt x="401" y="236"/>
                    <a:pt x="415" y="234"/>
                    <a:pt x="429" y="234"/>
                  </a:cubicBezTo>
                  <a:cubicBezTo>
                    <a:pt x="429" y="234"/>
                    <a:pt x="429" y="234"/>
                    <a:pt x="429" y="234"/>
                  </a:cubicBezTo>
                  <a:cubicBezTo>
                    <a:pt x="429" y="234"/>
                    <a:pt x="429" y="234"/>
                    <a:pt x="430" y="234"/>
                  </a:cubicBezTo>
                  <a:cubicBezTo>
                    <a:pt x="430" y="234"/>
                    <a:pt x="430" y="234"/>
                    <a:pt x="430" y="234"/>
                  </a:cubicBezTo>
                  <a:cubicBezTo>
                    <a:pt x="430" y="234"/>
                    <a:pt x="430" y="234"/>
                    <a:pt x="430" y="234"/>
                  </a:cubicBezTo>
                  <a:cubicBezTo>
                    <a:pt x="430" y="234"/>
                    <a:pt x="430" y="234"/>
                    <a:pt x="430" y="234"/>
                  </a:cubicBezTo>
                  <a:cubicBezTo>
                    <a:pt x="430" y="234"/>
                    <a:pt x="430" y="234"/>
                    <a:pt x="430" y="234"/>
                  </a:cubicBezTo>
                  <a:cubicBezTo>
                    <a:pt x="430" y="234"/>
                    <a:pt x="430" y="234"/>
                    <a:pt x="430" y="234"/>
                  </a:cubicBezTo>
                  <a:cubicBezTo>
                    <a:pt x="430" y="234"/>
                    <a:pt x="430" y="234"/>
                    <a:pt x="430" y="234"/>
                  </a:cubicBezTo>
                  <a:cubicBezTo>
                    <a:pt x="431" y="234"/>
                    <a:pt x="431" y="234"/>
                    <a:pt x="431" y="234"/>
                  </a:cubicBezTo>
                  <a:cubicBezTo>
                    <a:pt x="431" y="234"/>
                    <a:pt x="431" y="234"/>
                    <a:pt x="431" y="234"/>
                  </a:cubicBezTo>
                  <a:cubicBezTo>
                    <a:pt x="431" y="234"/>
                    <a:pt x="431" y="234"/>
                    <a:pt x="431" y="234"/>
                  </a:cubicBezTo>
                  <a:cubicBezTo>
                    <a:pt x="431" y="234"/>
                    <a:pt x="431" y="234"/>
                    <a:pt x="431" y="234"/>
                  </a:cubicBezTo>
                  <a:cubicBezTo>
                    <a:pt x="431" y="234"/>
                    <a:pt x="431" y="234"/>
                    <a:pt x="431" y="234"/>
                  </a:cubicBezTo>
                  <a:cubicBezTo>
                    <a:pt x="431" y="234"/>
                    <a:pt x="431" y="234"/>
                    <a:pt x="431" y="234"/>
                  </a:cubicBezTo>
                  <a:cubicBezTo>
                    <a:pt x="432" y="234"/>
                    <a:pt x="433" y="234"/>
                    <a:pt x="434" y="234"/>
                  </a:cubicBezTo>
                  <a:cubicBezTo>
                    <a:pt x="436" y="220"/>
                    <a:pt x="438" y="206"/>
                    <a:pt x="438" y="191"/>
                  </a:cubicBezTo>
                  <a:cubicBezTo>
                    <a:pt x="438" y="114"/>
                    <a:pt x="402" y="45"/>
                    <a:pt x="347"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 name="Oval 34"/>
            <p:cNvSpPr>
              <a:spLocks noChangeArrowheads="1"/>
            </p:cNvSpPr>
            <p:nvPr/>
          </p:nvSpPr>
          <p:spPr bwMode="auto">
            <a:xfrm>
              <a:off x="6843710" y="5096073"/>
              <a:ext cx="1228725" cy="1230314"/>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21" name="Oval 35"/>
            <p:cNvSpPr>
              <a:spLocks noChangeArrowheads="1"/>
            </p:cNvSpPr>
            <p:nvPr/>
          </p:nvSpPr>
          <p:spPr bwMode="auto">
            <a:xfrm>
              <a:off x="6921499" y="5173862"/>
              <a:ext cx="1073151" cy="1074739"/>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24" name="Oval 36"/>
            <p:cNvSpPr>
              <a:spLocks noChangeArrowheads="1"/>
            </p:cNvSpPr>
            <p:nvPr/>
          </p:nvSpPr>
          <p:spPr bwMode="auto">
            <a:xfrm>
              <a:off x="6994524" y="5248474"/>
              <a:ext cx="927100" cy="922339"/>
            </a:xfrm>
            <a:prstGeom prst="ellipse">
              <a:avLst/>
            </a:prstGeom>
            <a:solidFill>
              <a:srgbClr val="87B0C7"/>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25" name="Oval 37"/>
            <p:cNvSpPr>
              <a:spLocks noChangeArrowheads="1"/>
            </p:cNvSpPr>
            <p:nvPr/>
          </p:nvSpPr>
          <p:spPr bwMode="auto">
            <a:xfrm>
              <a:off x="5822949" y="4076898"/>
              <a:ext cx="1536700" cy="1536701"/>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26" name="Oval 38"/>
            <p:cNvSpPr>
              <a:spLocks noChangeArrowheads="1"/>
            </p:cNvSpPr>
            <p:nvPr/>
          </p:nvSpPr>
          <p:spPr bwMode="auto">
            <a:xfrm>
              <a:off x="5921374" y="4173736"/>
              <a:ext cx="1341439" cy="1343026"/>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27" name="Oval 39"/>
            <p:cNvSpPr>
              <a:spLocks noChangeArrowheads="1"/>
            </p:cNvSpPr>
            <p:nvPr/>
          </p:nvSpPr>
          <p:spPr bwMode="auto">
            <a:xfrm>
              <a:off x="6013449" y="4267399"/>
              <a:ext cx="1157288" cy="1150940"/>
            </a:xfrm>
            <a:prstGeom prst="ellipse">
              <a:avLst/>
            </a:prstGeom>
            <a:solidFill>
              <a:srgbClr val="87B0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28" name="Oval 40"/>
            <p:cNvSpPr>
              <a:spLocks noChangeArrowheads="1"/>
            </p:cNvSpPr>
            <p:nvPr/>
          </p:nvSpPr>
          <p:spPr bwMode="auto">
            <a:xfrm>
              <a:off x="4540249" y="2792609"/>
              <a:ext cx="1922463" cy="1922464"/>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29" name="Oval 41"/>
            <p:cNvSpPr>
              <a:spLocks noChangeArrowheads="1"/>
            </p:cNvSpPr>
            <p:nvPr/>
          </p:nvSpPr>
          <p:spPr bwMode="auto">
            <a:xfrm>
              <a:off x="4667249" y="2914848"/>
              <a:ext cx="1673225" cy="1679576"/>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30" name="Oval 42"/>
            <p:cNvSpPr>
              <a:spLocks noChangeArrowheads="1"/>
            </p:cNvSpPr>
            <p:nvPr/>
          </p:nvSpPr>
          <p:spPr bwMode="auto">
            <a:xfrm>
              <a:off x="4784724" y="3032323"/>
              <a:ext cx="1438275" cy="1444627"/>
            </a:xfrm>
            <a:prstGeom prst="ellipse">
              <a:avLst/>
            </a:prstGeom>
            <a:solidFill>
              <a:srgbClr val="87B0C7"/>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31" name="Oval 43"/>
            <p:cNvSpPr>
              <a:spLocks noChangeArrowheads="1"/>
            </p:cNvSpPr>
            <p:nvPr/>
          </p:nvSpPr>
          <p:spPr bwMode="auto">
            <a:xfrm>
              <a:off x="2954336" y="1206696"/>
              <a:ext cx="2405062" cy="2406653"/>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32" name="Oval 44"/>
            <p:cNvSpPr>
              <a:spLocks noChangeArrowheads="1"/>
            </p:cNvSpPr>
            <p:nvPr/>
          </p:nvSpPr>
          <p:spPr bwMode="auto">
            <a:xfrm>
              <a:off x="3109911" y="1362271"/>
              <a:ext cx="2093913" cy="2093915"/>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33" name="Oval 45"/>
            <p:cNvSpPr>
              <a:spLocks noChangeArrowheads="1"/>
            </p:cNvSpPr>
            <p:nvPr/>
          </p:nvSpPr>
          <p:spPr bwMode="auto">
            <a:xfrm>
              <a:off x="3257550" y="1509908"/>
              <a:ext cx="1800225" cy="1800227"/>
            </a:xfrm>
            <a:prstGeom prst="ellipse">
              <a:avLst/>
            </a:prstGeom>
            <a:solidFill>
              <a:srgbClr val="87B0C7"/>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34" name="Freeform 46"/>
            <p:cNvSpPr>
              <a:spLocks noEditPoints="1"/>
            </p:cNvSpPr>
            <p:nvPr/>
          </p:nvSpPr>
          <p:spPr bwMode="auto">
            <a:xfrm>
              <a:off x="3257550" y="1509908"/>
              <a:ext cx="946150" cy="941389"/>
            </a:xfrm>
            <a:custGeom>
              <a:avLst/>
              <a:gdLst>
                <a:gd name="T0" fmla="*/ 0 w 194"/>
                <a:gd name="T1" fmla="*/ 193 h 193"/>
                <a:gd name="T2" fmla="*/ 0 w 194"/>
                <a:gd name="T3" fmla="*/ 193 h 193"/>
                <a:gd name="T4" fmla="*/ 0 w 194"/>
                <a:gd name="T5" fmla="*/ 192 h 193"/>
                <a:gd name="T6" fmla="*/ 0 w 194"/>
                <a:gd name="T7" fmla="*/ 192 h 193"/>
                <a:gd name="T8" fmla="*/ 0 w 194"/>
                <a:gd name="T9" fmla="*/ 192 h 193"/>
                <a:gd name="T10" fmla="*/ 0 w 194"/>
                <a:gd name="T11" fmla="*/ 192 h 193"/>
                <a:gd name="T12" fmla="*/ 0 w 194"/>
                <a:gd name="T13" fmla="*/ 191 h 193"/>
                <a:gd name="T14" fmla="*/ 0 w 194"/>
                <a:gd name="T15" fmla="*/ 191 h 193"/>
                <a:gd name="T16" fmla="*/ 0 w 194"/>
                <a:gd name="T17" fmla="*/ 191 h 193"/>
                <a:gd name="T18" fmla="*/ 0 w 194"/>
                <a:gd name="T19" fmla="*/ 190 h 193"/>
                <a:gd name="T20" fmla="*/ 0 w 194"/>
                <a:gd name="T21" fmla="*/ 190 h 193"/>
                <a:gd name="T22" fmla="*/ 0 w 194"/>
                <a:gd name="T23" fmla="*/ 190 h 193"/>
                <a:gd name="T24" fmla="*/ 0 w 194"/>
                <a:gd name="T25" fmla="*/ 189 h 193"/>
                <a:gd name="T26" fmla="*/ 0 w 194"/>
                <a:gd name="T27" fmla="*/ 189 h 193"/>
                <a:gd name="T28" fmla="*/ 0 w 194"/>
                <a:gd name="T29" fmla="*/ 189 h 193"/>
                <a:gd name="T30" fmla="*/ 0 w 194"/>
                <a:gd name="T31" fmla="*/ 189 h 193"/>
                <a:gd name="T32" fmla="*/ 0 w 194"/>
                <a:gd name="T33" fmla="*/ 188 h 193"/>
                <a:gd name="T34" fmla="*/ 0 w 194"/>
                <a:gd name="T35" fmla="*/ 188 h 193"/>
                <a:gd name="T36" fmla="*/ 0 w 194"/>
                <a:gd name="T37" fmla="*/ 188 h 193"/>
                <a:gd name="T38" fmla="*/ 0 w 194"/>
                <a:gd name="T39" fmla="*/ 187 h 193"/>
                <a:gd name="T40" fmla="*/ 0 w 194"/>
                <a:gd name="T41" fmla="*/ 187 h 193"/>
                <a:gd name="T42" fmla="*/ 0 w 194"/>
                <a:gd name="T43" fmla="*/ 187 h 193"/>
                <a:gd name="T44" fmla="*/ 0 w 194"/>
                <a:gd name="T45" fmla="*/ 186 h 193"/>
                <a:gd name="T46" fmla="*/ 0 w 194"/>
                <a:gd name="T47" fmla="*/ 186 h 193"/>
                <a:gd name="T48" fmla="*/ 0 w 194"/>
                <a:gd name="T49" fmla="*/ 186 h 193"/>
                <a:gd name="T50" fmla="*/ 0 w 194"/>
                <a:gd name="T51" fmla="*/ 186 h 193"/>
                <a:gd name="T52" fmla="*/ 0 w 194"/>
                <a:gd name="T53" fmla="*/ 185 h 193"/>
                <a:gd name="T54" fmla="*/ 0 w 194"/>
                <a:gd name="T55" fmla="*/ 185 h 193"/>
                <a:gd name="T56" fmla="*/ 0 w 194"/>
                <a:gd name="T57" fmla="*/ 184 h 193"/>
                <a:gd name="T58" fmla="*/ 194 w 194"/>
                <a:gd name="T59" fmla="*/ 0 h 193"/>
                <a:gd name="T60" fmla="*/ 193 w 194"/>
                <a:gd name="T61" fmla="*/ 0 h 193"/>
                <a:gd name="T62" fmla="*/ 193 w 194"/>
                <a:gd name="T63" fmla="*/ 0 h 193"/>
                <a:gd name="T64" fmla="*/ 192 w 194"/>
                <a:gd name="T65" fmla="*/ 0 h 193"/>
                <a:gd name="T66" fmla="*/ 192 w 194"/>
                <a:gd name="T67" fmla="*/ 0 h 193"/>
                <a:gd name="T68" fmla="*/ 192 w 194"/>
                <a:gd name="T69" fmla="*/ 0 h 193"/>
                <a:gd name="T70" fmla="*/ 191 w 194"/>
                <a:gd name="T71" fmla="*/ 0 h 193"/>
                <a:gd name="T72" fmla="*/ 191 w 194"/>
                <a:gd name="T73" fmla="*/ 0 h 193"/>
                <a:gd name="T74" fmla="*/ 191 w 194"/>
                <a:gd name="T75" fmla="*/ 0 h 193"/>
                <a:gd name="T76" fmla="*/ 190 w 194"/>
                <a:gd name="T77" fmla="*/ 0 h 193"/>
                <a:gd name="T78" fmla="*/ 190 w 194"/>
                <a:gd name="T79" fmla="*/ 0 h 193"/>
                <a:gd name="T80" fmla="*/ 190 w 194"/>
                <a:gd name="T81" fmla="*/ 0 h 193"/>
                <a:gd name="T82" fmla="*/ 189 w 194"/>
                <a:gd name="T83" fmla="*/ 0 h 193"/>
                <a:gd name="T84" fmla="*/ 189 w 194"/>
                <a:gd name="T85" fmla="*/ 0 h 193"/>
                <a:gd name="T86" fmla="*/ 189 w 194"/>
                <a:gd name="T87" fmla="*/ 0 h 193"/>
                <a:gd name="T88" fmla="*/ 189 w 194"/>
                <a:gd name="T89" fmla="*/ 0 h 193"/>
                <a:gd name="T90" fmla="*/ 188 w 194"/>
                <a:gd name="T91" fmla="*/ 0 h 193"/>
                <a:gd name="T92" fmla="*/ 188 w 194"/>
                <a:gd name="T93" fmla="*/ 0 h 193"/>
                <a:gd name="T94" fmla="*/ 188 w 194"/>
                <a:gd name="T95" fmla="*/ 0 h 193"/>
                <a:gd name="T96" fmla="*/ 187 w 194"/>
                <a:gd name="T97" fmla="*/ 0 h 193"/>
                <a:gd name="T98" fmla="*/ 187 w 194"/>
                <a:gd name="T99" fmla="*/ 0 h 193"/>
                <a:gd name="T100" fmla="*/ 187 w 194"/>
                <a:gd name="T101" fmla="*/ 0 h 193"/>
                <a:gd name="T102" fmla="*/ 186 w 194"/>
                <a:gd name="T103" fmla="*/ 0 h 193"/>
                <a:gd name="T104" fmla="*/ 186 w 194"/>
                <a:gd name="T105" fmla="*/ 0 h 193"/>
                <a:gd name="T106" fmla="*/ 186 w 194"/>
                <a:gd name="T107" fmla="*/ 0 h 193"/>
                <a:gd name="T108" fmla="*/ 185 w 194"/>
                <a:gd name="T109" fmla="*/ 0 h 193"/>
                <a:gd name="T110" fmla="*/ 185 w 194"/>
                <a:gd name="T111" fmla="*/ 0 h 193"/>
                <a:gd name="T112" fmla="*/ 0 w 194"/>
                <a:gd name="T113" fmla="*/ 184 h 193"/>
                <a:gd name="T114" fmla="*/ 185 w 194"/>
                <a:gd name="T115"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4" h="193">
                  <a:moveTo>
                    <a:pt x="0" y="193"/>
                  </a:moveTo>
                  <a:cubicBezTo>
                    <a:pt x="0" y="193"/>
                    <a:pt x="0" y="193"/>
                    <a:pt x="0" y="193"/>
                  </a:cubicBezTo>
                  <a:cubicBezTo>
                    <a:pt x="0" y="193"/>
                    <a:pt x="0" y="193"/>
                    <a:pt x="0" y="193"/>
                  </a:cubicBezTo>
                  <a:moveTo>
                    <a:pt x="0" y="193"/>
                  </a:moveTo>
                  <a:cubicBezTo>
                    <a:pt x="0" y="193"/>
                    <a:pt x="0" y="193"/>
                    <a:pt x="0" y="193"/>
                  </a:cubicBezTo>
                  <a:cubicBezTo>
                    <a:pt x="0" y="193"/>
                    <a:pt x="0" y="193"/>
                    <a:pt x="0" y="193"/>
                  </a:cubicBezTo>
                  <a:moveTo>
                    <a:pt x="0" y="192"/>
                  </a:moveTo>
                  <a:cubicBezTo>
                    <a:pt x="0" y="192"/>
                    <a:pt x="0" y="193"/>
                    <a:pt x="0" y="193"/>
                  </a:cubicBezTo>
                  <a:cubicBezTo>
                    <a:pt x="0" y="193"/>
                    <a:pt x="0" y="192"/>
                    <a:pt x="0" y="192"/>
                  </a:cubicBezTo>
                  <a:moveTo>
                    <a:pt x="0" y="192"/>
                  </a:moveTo>
                  <a:cubicBezTo>
                    <a:pt x="0" y="192"/>
                    <a:pt x="0" y="192"/>
                    <a:pt x="0" y="192"/>
                  </a:cubicBezTo>
                  <a:cubicBezTo>
                    <a:pt x="0" y="192"/>
                    <a:pt x="0" y="192"/>
                    <a:pt x="0" y="192"/>
                  </a:cubicBezTo>
                  <a:moveTo>
                    <a:pt x="0" y="192"/>
                  </a:moveTo>
                  <a:cubicBezTo>
                    <a:pt x="0" y="192"/>
                    <a:pt x="0" y="192"/>
                    <a:pt x="0" y="192"/>
                  </a:cubicBezTo>
                  <a:cubicBezTo>
                    <a:pt x="0" y="192"/>
                    <a:pt x="0" y="192"/>
                    <a:pt x="0" y="192"/>
                  </a:cubicBezTo>
                  <a:moveTo>
                    <a:pt x="0" y="192"/>
                  </a:moveTo>
                  <a:cubicBezTo>
                    <a:pt x="0" y="192"/>
                    <a:pt x="0" y="192"/>
                    <a:pt x="0" y="192"/>
                  </a:cubicBezTo>
                  <a:cubicBezTo>
                    <a:pt x="0" y="192"/>
                    <a:pt x="0" y="192"/>
                    <a:pt x="0" y="192"/>
                  </a:cubicBezTo>
                  <a:moveTo>
                    <a:pt x="0" y="191"/>
                  </a:moveTo>
                  <a:cubicBezTo>
                    <a:pt x="0" y="191"/>
                    <a:pt x="0" y="191"/>
                    <a:pt x="0" y="191"/>
                  </a:cubicBezTo>
                  <a:cubicBezTo>
                    <a:pt x="0" y="191"/>
                    <a:pt x="0" y="191"/>
                    <a:pt x="0" y="191"/>
                  </a:cubicBezTo>
                  <a:moveTo>
                    <a:pt x="0" y="191"/>
                  </a:moveTo>
                  <a:cubicBezTo>
                    <a:pt x="0" y="191"/>
                    <a:pt x="0" y="191"/>
                    <a:pt x="0" y="191"/>
                  </a:cubicBezTo>
                  <a:cubicBezTo>
                    <a:pt x="0" y="191"/>
                    <a:pt x="0" y="191"/>
                    <a:pt x="0" y="191"/>
                  </a:cubicBezTo>
                  <a:moveTo>
                    <a:pt x="0" y="191"/>
                  </a:moveTo>
                  <a:cubicBezTo>
                    <a:pt x="0" y="191"/>
                    <a:pt x="0" y="191"/>
                    <a:pt x="0" y="191"/>
                  </a:cubicBezTo>
                  <a:cubicBezTo>
                    <a:pt x="0" y="191"/>
                    <a:pt x="0" y="191"/>
                    <a:pt x="0" y="191"/>
                  </a:cubicBezTo>
                  <a:moveTo>
                    <a:pt x="0" y="190"/>
                  </a:moveTo>
                  <a:cubicBezTo>
                    <a:pt x="0" y="190"/>
                    <a:pt x="0" y="190"/>
                    <a:pt x="0" y="190"/>
                  </a:cubicBezTo>
                  <a:cubicBezTo>
                    <a:pt x="0" y="190"/>
                    <a:pt x="0" y="190"/>
                    <a:pt x="0" y="190"/>
                  </a:cubicBezTo>
                  <a:moveTo>
                    <a:pt x="0" y="190"/>
                  </a:moveTo>
                  <a:cubicBezTo>
                    <a:pt x="0" y="190"/>
                    <a:pt x="0" y="190"/>
                    <a:pt x="0" y="190"/>
                  </a:cubicBezTo>
                  <a:cubicBezTo>
                    <a:pt x="0" y="190"/>
                    <a:pt x="0" y="190"/>
                    <a:pt x="0" y="190"/>
                  </a:cubicBezTo>
                  <a:moveTo>
                    <a:pt x="0" y="190"/>
                  </a:moveTo>
                  <a:cubicBezTo>
                    <a:pt x="0" y="190"/>
                    <a:pt x="0" y="190"/>
                    <a:pt x="0" y="190"/>
                  </a:cubicBezTo>
                  <a:cubicBezTo>
                    <a:pt x="0" y="190"/>
                    <a:pt x="0" y="190"/>
                    <a:pt x="0" y="190"/>
                  </a:cubicBezTo>
                  <a:moveTo>
                    <a:pt x="0" y="189"/>
                  </a:moveTo>
                  <a:cubicBezTo>
                    <a:pt x="0" y="189"/>
                    <a:pt x="0" y="190"/>
                    <a:pt x="0" y="190"/>
                  </a:cubicBezTo>
                  <a:cubicBezTo>
                    <a:pt x="0" y="190"/>
                    <a:pt x="0" y="189"/>
                    <a:pt x="0" y="189"/>
                  </a:cubicBezTo>
                  <a:moveTo>
                    <a:pt x="0" y="189"/>
                  </a:moveTo>
                  <a:cubicBezTo>
                    <a:pt x="0" y="189"/>
                    <a:pt x="0" y="189"/>
                    <a:pt x="0" y="189"/>
                  </a:cubicBezTo>
                  <a:cubicBezTo>
                    <a:pt x="0" y="189"/>
                    <a:pt x="0" y="189"/>
                    <a:pt x="0" y="189"/>
                  </a:cubicBezTo>
                  <a:moveTo>
                    <a:pt x="0" y="189"/>
                  </a:moveTo>
                  <a:cubicBezTo>
                    <a:pt x="0" y="189"/>
                    <a:pt x="0" y="189"/>
                    <a:pt x="0" y="189"/>
                  </a:cubicBezTo>
                  <a:cubicBezTo>
                    <a:pt x="0" y="189"/>
                    <a:pt x="0" y="189"/>
                    <a:pt x="0" y="189"/>
                  </a:cubicBezTo>
                  <a:moveTo>
                    <a:pt x="0" y="189"/>
                  </a:moveTo>
                  <a:cubicBezTo>
                    <a:pt x="0" y="189"/>
                    <a:pt x="0" y="189"/>
                    <a:pt x="0" y="189"/>
                  </a:cubicBezTo>
                  <a:cubicBezTo>
                    <a:pt x="0" y="189"/>
                    <a:pt x="0" y="189"/>
                    <a:pt x="0" y="189"/>
                  </a:cubicBezTo>
                  <a:moveTo>
                    <a:pt x="0" y="188"/>
                  </a:moveTo>
                  <a:cubicBezTo>
                    <a:pt x="0" y="188"/>
                    <a:pt x="0" y="188"/>
                    <a:pt x="0" y="188"/>
                  </a:cubicBezTo>
                  <a:cubicBezTo>
                    <a:pt x="0" y="188"/>
                    <a:pt x="0" y="188"/>
                    <a:pt x="0" y="188"/>
                  </a:cubicBezTo>
                  <a:moveTo>
                    <a:pt x="0" y="188"/>
                  </a:moveTo>
                  <a:cubicBezTo>
                    <a:pt x="0" y="188"/>
                    <a:pt x="0" y="188"/>
                    <a:pt x="0" y="188"/>
                  </a:cubicBezTo>
                  <a:cubicBezTo>
                    <a:pt x="0" y="188"/>
                    <a:pt x="0" y="188"/>
                    <a:pt x="0" y="188"/>
                  </a:cubicBezTo>
                  <a:moveTo>
                    <a:pt x="0" y="188"/>
                  </a:moveTo>
                  <a:cubicBezTo>
                    <a:pt x="0" y="188"/>
                    <a:pt x="0" y="188"/>
                    <a:pt x="0" y="188"/>
                  </a:cubicBezTo>
                  <a:cubicBezTo>
                    <a:pt x="0" y="188"/>
                    <a:pt x="0" y="188"/>
                    <a:pt x="0" y="188"/>
                  </a:cubicBezTo>
                  <a:moveTo>
                    <a:pt x="0" y="187"/>
                  </a:moveTo>
                  <a:cubicBezTo>
                    <a:pt x="0" y="187"/>
                    <a:pt x="0" y="187"/>
                    <a:pt x="0" y="188"/>
                  </a:cubicBezTo>
                  <a:cubicBezTo>
                    <a:pt x="0" y="187"/>
                    <a:pt x="0" y="187"/>
                    <a:pt x="0" y="187"/>
                  </a:cubicBezTo>
                  <a:moveTo>
                    <a:pt x="0" y="187"/>
                  </a:moveTo>
                  <a:cubicBezTo>
                    <a:pt x="0" y="187"/>
                    <a:pt x="0" y="187"/>
                    <a:pt x="0" y="187"/>
                  </a:cubicBezTo>
                  <a:cubicBezTo>
                    <a:pt x="0" y="187"/>
                    <a:pt x="0" y="187"/>
                    <a:pt x="0" y="187"/>
                  </a:cubicBezTo>
                  <a:moveTo>
                    <a:pt x="0" y="187"/>
                  </a:moveTo>
                  <a:cubicBezTo>
                    <a:pt x="0" y="187"/>
                    <a:pt x="0" y="187"/>
                    <a:pt x="0" y="187"/>
                  </a:cubicBezTo>
                  <a:cubicBezTo>
                    <a:pt x="0" y="187"/>
                    <a:pt x="0" y="187"/>
                    <a:pt x="0" y="187"/>
                  </a:cubicBezTo>
                  <a:moveTo>
                    <a:pt x="0" y="186"/>
                  </a:moveTo>
                  <a:cubicBezTo>
                    <a:pt x="0" y="186"/>
                    <a:pt x="0" y="187"/>
                    <a:pt x="0" y="187"/>
                  </a:cubicBezTo>
                  <a:cubicBezTo>
                    <a:pt x="0" y="187"/>
                    <a:pt x="0" y="187"/>
                    <a:pt x="0" y="186"/>
                  </a:cubicBezTo>
                  <a:moveTo>
                    <a:pt x="0" y="186"/>
                  </a:moveTo>
                  <a:cubicBezTo>
                    <a:pt x="0" y="186"/>
                    <a:pt x="0" y="186"/>
                    <a:pt x="0" y="186"/>
                  </a:cubicBezTo>
                  <a:cubicBezTo>
                    <a:pt x="0" y="186"/>
                    <a:pt x="0" y="186"/>
                    <a:pt x="0" y="186"/>
                  </a:cubicBezTo>
                  <a:moveTo>
                    <a:pt x="0" y="186"/>
                  </a:moveTo>
                  <a:cubicBezTo>
                    <a:pt x="0" y="186"/>
                    <a:pt x="0" y="186"/>
                    <a:pt x="0" y="186"/>
                  </a:cubicBezTo>
                  <a:cubicBezTo>
                    <a:pt x="0" y="186"/>
                    <a:pt x="0" y="186"/>
                    <a:pt x="0" y="186"/>
                  </a:cubicBezTo>
                  <a:moveTo>
                    <a:pt x="0" y="186"/>
                  </a:moveTo>
                  <a:cubicBezTo>
                    <a:pt x="0" y="186"/>
                    <a:pt x="0" y="186"/>
                    <a:pt x="0" y="186"/>
                  </a:cubicBezTo>
                  <a:cubicBezTo>
                    <a:pt x="0" y="186"/>
                    <a:pt x="0" y="186"/>
                    <a:pt x="0" y="186"/>
                  </a:cubicBezTo>
                  <a:moveTo>
                    <a:pt x="0" y="185"/>
                  </a:moveTo>
                  <a:cubicBezTo>
                    <a:pt x="0" y="185"/>
                    <a:pt x="0" y="185"/>
                    <a:pt x="0" y="185"/>
                  </a:cubicBezTo>
                  <a:cubicBezTo>
                    <a:pt x="0" y="185"/>
                    <a:pt x="0" y="185"/>
                    <a:pt x="0" y="185"/>
                  </a:cubicBezTo>
                  <a:moveTo>
                    <a:pt x="0" y="185"/>
                  </a:moveTo>
                  <a:cubicBezTo>
                    <a:pt x="0" y="185"/>
                    <a:pt x="0" y="185"/>
                    <a:pt x="0" y="185"/>
                  </a:cubicBezTo>
                  <a:cubicBezTo>
                    <a:pt x="0" y="185"/>
                    <a:pt x="0" y="185"/>
                    <a:pt x="0" y="185"/>
                  </a:cubicBezTo>
                  <a:moveTo>
                    <a:pt x="0" y="184"/>
                  </a:moveTo>
                  <a:cubicBezTo>
                    <a:pt x="0" y="184"/>
                    <a:pt x="0" y="184"/>
                    <a:pt x="0" y="185"/>
                  </a:cubicBezTo>
                  <a:cubicBezTo>
                    <a:pt x="0" y="184"/>
                    <a:pt x="0" y="184"/>
                    <a:pt x="0" y="184"/>
                  </a:cubicBezTo>
                  <a:moveTo>
                    <a:pt x="194" y="0"/>
                  </a:moveTo>
                  <a:cubicBezTo>
                    <a:pt x="194" y="0"/>
                    <a:pt x="194" y="0"/>
                    <a:pt x="194" y="0"/>
                  </a:cubicBezTo>
                  <a:cubicBezTo>
                    <a:pt x="194" y="0"/>
                    <a:pt x="194" y="0"/>
                    <a:pt x="194" y="0"/>
                  </a:cubicBezTo>
                  <a:moveTo>
                    <a:pt x="193" y="0"/>
                  </a:moveTo>
                  <a:cubicBezTo>
                    <a:pt x="193" y="0"/>
                    <a:pt x="193" y="0"/>
                    <a:pt x="193" y="0"/>
                  </a:cubicBezTo>
                  <a:cubicBezTo>
                    <a:pt x="193" y="0"/>
                    <a:pt x="193" y="0"/>
                    <a:pt x="193" y="0"/>
                  </a:cubicBezTo>
                  <a:moveTo>
                    <a:pt x="193" y="0"/>
                  </a:moveTo>
                  <a:cubicBezTo>
                    <a:pt x="193" y="0"/>
                    <a:pt x="193" y="0"/>
                    <a:pt x="193" y="0"/>
                  </a:cubicBezTo>
                  <a:cubicBezTo>
                    <a:pt x="193" y="0"/>
                    <a:pt x="193" y="0"/>
                    <a:pt x="193" y="0"/>
                  </a:cubicBezTo>
                  <a:moveTo>
                    <a:pt x="192" y="0"/>
                  </a:moveTo>
                  <a:cubicBezTo>
                    <a:pt x="192" y="0"/>
                    <a:pt x="192" y="0"/>
                    <a:pt x="193" y="0"/>
                  </a:cubicBezTo>
                  <a:cubicBezTo>
                    <a:pt x="193" y="0"/>
                    <a:pt x="192" y="0"/>
                    <a:pt x="192" y="0"/>
                  </a:cubicBezTo>
                  <a:moveTo>
                    <a:pt x="192" y="0"/>
                  </a:moveTo>
                  <a:cubicBezTo>
                    <a:pt x="192" y="0"/>
                    <a:pt x="192" y="0"/>
                    <a:pt x="192" y="0"/>
                  </a:cubicBezTo>
                  <a:cubicBezTo>
                    <a:pt x="192" y="0"/>
                    <a:pt x="192" y="0"/>
                    <a:pt x="192" y="0"/>
                  </a:cubicBezTo>
                  <a:moveTo>
                    <a:pt x="192" y="0"/>
                  </a:moveTo>
                  <a:cubicBezTo>
                    <a:pt x="192" y="0"/>
                    <a:pt x="192" y="0"/>
                    <a:pt x="192" y="0"/>
                  </a:cubicBezTo>
                  <a:cubicBezTo>
                    <a:pt x="192" y="0"/>
                    <a:pt x="192" y="0"/>
                    <a:pt x="192" y="0"/>
                  </a:cubicBezTo>
                  <a:moveTo>
                    <a:pt x="191" y="0"/>
                  </a:moveTo>
                  <a:cubicBezTo>
                    <a:pt x="191" y="0"/>
                    <a:pt x="191" y="0"/>
                    <a:pt x="191" y="0"/>
                  </a:cubicBezTo>
                  <a:cubicBezTo>
                    <a:pt x="191" y="0"/>
                    <a:pt x="191" y="0"/>
                    <a:pt x="191" y="0"/>
                  </a:cubicBezTo>
                  <a:moveTo>
                    <a:pt x="191" y="0"/>
                  </a:moveTo>
                  <a:cubicBezTo>
                    <a:pt x="191" y="0"/>
                    <a:pt x="191" y="0"/>
                    <a:pt x="191" y="0"/>
                  </a:cubicBezTo>
                  <a:cubicBezTo>
                    <a:pt x="191" y="0"/>
                    <a:pt x="191" y="0"/>
                    <a:pt x="191" y="0"/>
                  </a:cubicBezTo>
                  <a:moveTo>
                    <a:pt x="191" y="0"/>
                  </a:moveTo>
                  <a:cubicBezTo>
                    <a:pt x="191" y="0"/>
                    <a:pt x="191" y="0"/>
                    <a:pt x="191" y="0"/>
                  </a:cubicBezTo>
                  <a:cubicBezTo>
                    <a:pt x="191" y="0"/>
                    <a:pt x="191" y="0"/>
                    <a:pt x="191" y="0"/>
                  </a:cubicBezTo>
                  <a:moveTo>
                    <a:pt x="190" y="0"/>
                  </a:moveTo>
                  <a:cubicBezTo>
                    <a:pt x="190" y="0"/>
                    <a:pt x="190" y="0"/>
                    <a:pt x="191" y="0"/>
                  </a:cubicBezTo>
                  <a:cubicBezTo>
                    <a:pt x="190" y="0"/>
                    <a:pt x="190" y="0"/>
                    <a:pt x="190" y="0"/>
                  </a:cubicBezTo>
                  <a:moveTo>
                    <a:pt x="190" y="0"/>
                  </a:moveTo>
                  <a:cubicBezTo>
                    <a:pt x="190" y="0"/>
                    <a:pt x="190" y="0"/>
                    <a:pt x="190" y="0"/>
                  </a:cubicBezTo>
                  <a:cubicBezTo>
                    <a:pt x="190" y="0"/>
                    <a:pt x="190" y="0"/>
                    <a:pt x="190" y="0"/>
                  </a:cubicBezTo>
                  <a:moveTo>
                    <a:pt x="190" y="0"/>
                  </a:moveTo>
                  <a:cubicBezTo>
                    <a:pt x="190" y="0"/>
                    <a:pt x="190" y="0"/>
                    <a:pt x="190" y="0"/>
                  </a:cubicBezTo>
                  <a:cubicBezTo>
                    <a:pt x="190" y="0"/>
                    <a:pt x="190" y="0"/>
                    <a:pt x="190" y="0"/>
                  </a:cubicBezTo>
                  <a:moveTo>
                    <a:pt x="189" y="0"/>
                  </a:moveTo>
                  <a:cubicBezTo>
                    <a:pt x="190" y="0"/>
                    <a:pt x="190" y="0"/>
                    <a:pt x="190" y="0"/>
                  </a:cubicBezTo>
                  <a:cubicBezTo>
                    <a:pt x="190" y="0"/>
                    <a:pt x="190" y="0"/>
                    <a:pt x="189" y="0"/>
                  </a:cubicBezTo>
                  <a:moveTo>
                    <a:pt x="189" y="0"/>
                  </a:moveTo>
                  <a:cubicBezTo>
                    <a:pt x="189" y="0"/>
                    <a:pt x="189" y="0"/>
                    <a:pt x="189" y="0"/>
                  </a:cubicBezTo>
                  <a:cubicBezTo>
                    <a:pt x="189" y="0"/>
                    <a:pt x="189" y="0"/>
                    <a:pt x="189" y="0"/>
                  </a:cubicBezTo>
                  <a:moveTo>
                    <a:pt x="189" y="0"/>
                  </a:moveTo>
                  <a:cubicBezTo>
                    <a:pt x="189" y="0"/>
                    <a:pt x="189" y="0"/>
                    <a:pt x="189" y="0"/>
                  </a:cubicBezTo>
                  <a:cubicBezTo>
                    <a:pt x="189" y="0"/>
                    <a:pt x="189" y="0"/>
                    <a:pt x="189" y="0"/>
                  </a:cubicBezTo>
                  <a:moveTo>
                    <a:pt x="189" y="0"/>
                  </a:moveTo>
                  <a:cubicBezTo>
                    <a:pt x="189" y="0"/>
                    <a:pt x="189" y="0"/>
                    <a:pt x="189" y="0"/>
                  </a:cubicBezTo>
                  <a:cubicBezTo>
                    <a:pt x="189" y="0"/>
                    <a:pt x="189" y="0"/>
                    <a:pt x="189" y="0"/>
                  </a:cubicBezTo>
                  <a:moveTo>
                    <a:pt x="188" y="0"/>
                  </a:moveTo>
                  <a:cubicBezTo>
                    <a:pt x="188" y="0"/>
                    <a:pt x="188" y="0"/>
                    <a:pt x="188" y="0"/>
                  </a:cubicBezTo>
                  <a:cubicBezTo>
                    <a:pt x="188" y="0"/>
                    <a:pt x="188" y="0"/>
                    <a:pt x="188" y="0"/>
                  </a:cubicBezTo>
                  <a:moveTo>
                    <a:pt x="188" y="0"/>
                  </a:moveTo>
                  <a:cubicBezTo>
                    <a:pt x="188" y="0"/>
                    <a:pt x="188" y="0"/>
                    <a:pt x="188" y="0"/>
                  </a:cubicBezTo>
                  <a:cubicBezTo>
                    <a:pt x="188" y="0"/>
                    <a:pt x="188" y="0"/>
                    <a:pt x="188" y="0"/>
                  </a:cubicBezTo>
                  <a:moveTo>
                    <a:pt x="188" y="0"/>
                  </a:moveTo>
                  <a:cubicBezTo>
                    <a:pt x="188" y="0"/>
                    <a:pt x="188" y="0"/>
                    <a:pt x="188" y="0"/>
                  </a:cubicBezTo>
                  <a:cubicBezTo>
                    <a:pt x="188" y="0"/>
                    <a:pt x="188" y="0"/>
                    <a:pt x="188" y="0"/>
                  </a:cubicBezTo>
                  <a:moveTo>
                    <a:pt x="187" y="0"/>
                  </a:moveTo>
                  <a:cubicBezTo>
                    <a:pt x="187" y="0"/>
                    <a:pt x="187" y="0"/>
                    <a:pt x="188" y="0"/>
                  </a:cubicBezTo>
                  <a:cubicBezTo>
                    <a:pt x="187" y="0"/>
                    <a:pt x="187" y="0"/>
                    <a:pt x="187" y="0"/>
                  </a:cubicBezTo>
                  <a:moveTo>
                    <a:pt x="187" y="0"/>
                  </a:moveTo>
                  <a:cubicBezTo>
                    <a:pt x="187" y="0"/>
                    <a:pt x="187" y="0"/>
                    <a:pt x="187" y="0"/>
                  </a:cubicBezTo>
                  <a:cubicBezTo>
                    <a:pt x="187" y="0"/>
                    <a:pt x="187" y="0"/>
                    <a:pt x="187" y="0"/>
                  </a:cubicBezTo>
                  <a:moveTo>
                    <a:pt x="187" y="0"/>
                  </a:moveTo>
                  <a:cubicBezTo>
                    <a:pt x="187" y="0"/>
                    <a:pt x="187" y="0"/>
                    <a:pt x="187" y="0"/>
                  </a:cubicBezTo>
                  <a:cubicBezTo>
                    <a:pt x="187" y="0"/>
                    <a:pt x="187" y="0"/>
                    <a:pt x="187" y="0"/>
                  </a:cubicBezTo>
                  <a:moveTo>
                    <a:pt x="186" y="0"/>
                  </a:moveTo>
                  <a:cubicBezTo>
                    <a:pt x="187" y="0"/>
                    <a:pt x="187" y="0"/>
                    <a:pt x="187" y="0"/>
                  </a:cubicBezTo>
                  <a:cubicBezTo>
                    <a:pt x="187" y="0"/>
                    <a:pt x="187" y="0"/>
                    <a:pt x="186" y="0"/>
                  </a:cubicBezTo>
                  <a:moveTo>
                    <a:pt x="186" y="0"/>
                  </a:moveTo>
                  <a:cubicBezTo>
                    <a:pt x="186" y="0"/>
                    <a:pt x="186" y="0"/>
                    <a:pt x="186" y="0"/>
                  </a:cubicBezTo>
                  <a:cubicBezTo>
                    <a:pt x="186" y="0"/>
                    <a:pt x="186" y="0"/>
                    <a:pt x="186" y="0"/>
                  </a:cubicBezTo>
                  <a:moveTo>
                    <a:pt x="186" y="0"/>
                  </a:moveTo>
                  <a:cubicBezTo>
                    <a:pt x="186" y="0"/>
                    <a:pt x="186" y="0"/>
                    <a:pt x="186" y="0"/>
                  </a:cubicBezTo>
                  <a:cubicBezTo>
                    <a:pt x="186" y="0"/>
                    <a:pt x="186" y="0"/>
                    <a:pt x="186" y="0"/>
                  </a:cubicBezTo>
                  <a:moveTo>
                    <a:pt x="185" y="0"/>
                  </a:moveTo>
                  <a:cubicBezTo>
                    <a:pt x="185" y="0"/>
                    <a:pt x="186" y="0"/>
                    <a:pt x="186" y="0"/>
                  </a:cubicBezTo>
                  <a:cubicBezTo>
                    <a:pt x="186" y="0"/>
                    <a:pt x="185" y="0"/>
                    <a:pt x="185" y="0"/>
                  </a:cubicBezTo>
                  <a:moveTo>
                    <a:pt x="185" y="0"/>
                  </a:moveTo>
                  <a:cubicBezTo>
                    <a:pt x="185" y="0"/>
                    <a:pt x="185" y="0"/>
                    <a:pt x="185" y="0"/>
                  </a:cubicBezTo>
                  <a:cubicBezTo>
                    <a:pt x="185" y="0"/>
                    <a:pt x="185" y="0"/>
                    <a:pt x="185" y="0"/>
                  </a:cubicBezTo>
                  <a:moveTo>
                    <a:pt x="185" y="0"/>
                  </a:moveTo>
                  <a:cubicBezTo>
                    <a:pt x="83" y="0"/>
                    <a:pt x="0" y="82"/>
                    <a:pt x="0" y="184"/>
                  </a:cubicBezTo>
                  <a:cubicBezTo>
                    <a:pt x="0" y="184"/>
                    <a:pt x="0" y="184"/>
                    <a:pt x="0" y="184"/>
                  </a:cubicBezTo>
                  <a:cubicBezTo>
                    <a:pt x="0" y="82"/>
                    <a:pt x="83" y="0"/>
                    <a:pt x="185" y="0"/>
                  </a:cubicBezTo>
                  <a:cubicBezTo>
                    <a:pt x="185" y="0"/>
                    <a:pt x="185" y="0"/>
                    <a:pt x="185" y="0"/>
                  </a:cubicBezTo>
                  <a:cubicBezTo>
                    <a:pt x="185" y="0"/>
                    <a:pt x="185" y="0"/>
                    <a:pt x="185"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35" name="Freeform 47"/>
            <p:cNvSpPr/>
            <p:nvPr/>
          </p:nvSpPr>
          <p:spPr bwMode="auto">
            <a:xfrm>
              <a:off x="3257550" y="1509908"/>
              <a:ext cx="1628774" cy="1624015"/>
            </a:xfrm>
            <a:custGeom>
              <a:avLst/>
              <a:gdLst>
                <a:gd name="T0" fmla="*/ 0 w 334"/>
                <a:gd name="T1" fmla="*/ 184 h 333"/>
                <a:gd name="T2" fmla="*/ 0 w 334"/>
                <a:gd name="T3" fmla="*/ 185 h 333"/>
                <a:gd name="T4" fmla="*/ 0 w 334"/>
                <a:gd name="T5" fmla="*/ 185 h 333"/>
                <a:gd name="T6" fmla="*/ 0 w 334"/>
                <a:gd name="T7" fmla="*/ 185 h 333"/>
                <a:gd name="T8" fmla="*/ 0 w 334"/>
                <a:gd name="T9" fmla="*/ 186 h 333"/>
                <a:gd name="T10" fmla="*/ 0 w 334"/>
                <a:gd name="T11" fmla="*/ 186 h 333"/>
                <a:gd name="T12" fmla="*/ 0 w 334"/>
                <a:gd name="T13" fmla="*/ 186 h 333"/>
                <a:gd name="T14" fmla="*/ 0 w 334"/>
                <a:gd name="T15" fmla="*/ 187 h 333"/>
                <a:gd name="T16" fmla="*/ 0 w 334"/>
                <a:gd name="T17" fmla="*/ 187 h 333"/>
                <a:gd name="T18" fmla="*/ 0 w 334"/>
                <a:gd name="T19" fmla="*/ 187 h 333"/>
                <a:gd name="T20" fmla="*/ 0 w 334"/>
                <a:gd name="T21" fmla="*/ 188 h 333"/>
                <a:gd name="T22" fmla="*/ 0 w 334"/>
                <a:gd name="T23" fmla="*/ 188 h 333"/>
                <a:gd name="T24" fmla="*/ 0 w 334"/>
                <a:gd name="T25" fmla="*/ 188 h 333"/>
                <a:gd name="T26" fmla="*/ 0 w 334"/>
                <a:gd name="T27" fmla="*/ 188 h 333"/>
                <a:gd name="T28" fmla="*/ 0 w 334"/>
                <a:gd name="T29" fmla="*/ 189 h 333"/>
                <a:gd name="T30" fmla="*/ 0 w 334"/>
                <a:gd name="T31" fmla="*/ 189 h 333"/>
                <a:gd name="T32" fmla="*/ 0 w 334"/>
                <a:gd name="T33" fmla="*/ 189 h 333"/>
                <a:gd name="T34" fmla="*/ 0 w 334"/>
                <a:gd name="T35" fmla="*/ 190 h 333"/>
                <a:gd name="T36" fmla="*/ 0 w 334"/>
                <a:gd name="T37" fmla="*/ 190 h 333"/>
                <a:gd name="T38" fmla="*/ 0 w 334"/>
                <a:gd name="T39" fmla="*/ 190 h 333"/>
                <a:gd name="T40" fmla="*/ 0 w 334"/>
                <a:gd name="T41" fmla="*/ 190 h 333"/>
                <a:gd name="T42" fmla="*/ 0 w 334"/>
                <a:gd name="T43" fmla="*/ 191 h 333"/>
                <a:gd name="T44" fmla="*/ 0 w 334"/>
                <a:gd name="T45" fmla="*/ 191 h 333"/>
                <a:gd name="T46" fmla="*/ 0 w 334"/>
                <a:gd name="T47" fmla="*/ 191 h 333"/>
                <a:gd name="T48" fmla="*/ 0 w 334"/>
                <a:gd name="T49" fmla="*/ 192 h 333"/>
                <a:gd name="T50" fmla="*/ 0 w 334"/>
                <a:gd name="T51" fmla="*/ 192 h 333"/>
                <a:gd name="T52" fmla="*/ 0 w 334"/>
                <a:gd name="T53" fmla="*/ 192 h 333"/>
                <a:gd name="T54" fmla="*/ 0 w 334"/>
                <a:gd name="T55" fmla="*/ 193 h 333"/>
                <a:gd name="T56" fmla="*/ 0 w 334"/>
                <a:gd name="T57" fmla="*/ 193 h 333"/>
                <a:gd name="T58" fmla="*/ 0 w 334"/>
                <a:gd name="T59" fmla="*/ 193 h 333"/>
                <a:gd name="T60" fmla="*/ 40 w 334"/>
                <a:gd name="T61" fmla="*/ 224 h 333"/>
                <a:gd name="T62" fmla="*/ 334 w 334"/>
                <a:gd name="T63" fmla="*/ 75 h 333"/>
                <a:gd name="T64" fmla="*/ 194 w 334"/>
                <a:gd name="T65" fmla="*/ 0 h 333"/>
                <a:gd name="T66" fmla="*/ 193 w 334"/>
                <a:gd name="T67" fmla="*/ 0 h 333"/>
                <a:gd name="T68" fmla="*/ 193 w 334"/>
                <a:gd name="T69" fmla="*/ 0 h 333"/>
                <a:gd name="T70" fmla="*/ 192 w 334"/>
                <a:gd name="T71" fmla="*/ 0 h 333"/>
                <a:gd name="T72" fmla="*/ 192 w 334"/>
                <a:gd name="T73" fmla="*/ 0 h 333"/>
                <a:gd name="T74" fmla="*/ 192 w 334"/>
                <a:gd name="T75" fmla="*/ 0 h 333"/>
                <a:gd name="T76" fmla="*/ 191 w 334"/>
                <a:gd name="T77" fmla="*/ 0 h 333"/>
                <a:gd name="T78" fmla="*/ 191 w 334"/>
                <a:gd name="T79" fmla="*/ 0 h 333"/>
                <a:gd name="T80" fmla="*/ 191 w 334"/>
                <a:gd name="T81" fmla="*/ 0 h 333"/>
                <a:gd name="T82" fmla="*/ 190 w 334"/>
                <a:gd name="T83" fmla="*/ 0 h 333"/>
                <a:gd name="T84" fmla="*/ 190 w 334"/>
                <a:gd name="T85" fmla="*/ 0 h 333"/>
                <a:gd name="T86" fmla="*/ 190 w 334"/>
                <a:gd name="T87" fmla="*/ 0 h 333"/>
                <a:gd name="T88" fmla="*/ 189 w 334"/>
                <a:gd name="T89" fmla="*/ 0 h 333"/>
                <a:gd name="T90" fmla="*/ 189 w 334"/>
                <a:gd name="T91" fmla="*/ 0 h 333"/>
                <a:gd name="T92" fmla="*/ 189 w 334"/>
                <a:gd name="T93" fmla="*/ 0 h 333"/>
                <a:gd name="T94" fmla="*/ 189 w 334"/>
                <a:gd name="T95" fmla="*/ 0 h 333"/>
                <a:gd name="T96" fmla="*/ 188 w 334"/>
                <a:gd name="T97" fmla="*/ 0 h 333"/>
                <a:gd name="T98" fmla="*/ 188 w 334"/>
                <a:gd name="T99" fmla="*/ 0 h 333"/>
                <a:gd name="T100" fmla="*/ 188 w 334"/>
                <a:gd name="T101" fmla="*/ 0 h 333"/>
                <a:gd name="T102" fmla="*/ 187 w 334"/>
                <a:gd name="T103" fmla="*/ 0 h 333"/>
                <a:gd name="T104" fmla="*/ 187 w 334"/>
                <a:gd name="T105" fmla="*/ 0 h 333"/>
                <a:gd name="T106" fmla="*/ 187 w 334"/>
                <a:gd name="T107" fmla="*/ 0 h 333"/>
                <a:gd name="T108" fmla="*/ 186 w 334"/>
                <a:gd name="T109" fmla="*/ 0 h 333"/>
                <a:gd name="T110" fmla="*/ 186 w 334"/>
                <a:gd name="T111" fmla="*/ 0 h 333"/>
                <a:gd name="T112" fmla="*/ 186 w 334"/>
                <a:gd name="T113" fmla="*/ 0 h 333"/>
                <a:gd name="T114" fmla="*/ 185 w 334"/>
                <a:gd name="T115" fmla="*/ 0 h 333"/>
                <a:gd name="T116" fmla="*/ 185 w 334"/>
                <a:gd name="T117" fmla="*/ 0 h 333"/>
                <a:gd name="T118" fmla="*/ 185 w 334"/>
                <a:gd name="T11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4" h="333">
                  <a:moveTo>
                    <a:pt x="185" y="0"/>
                  </a:moveTo>
                  <a:cubicBezTo>
                    <a:pt x="83" y="0"/>
                    <a:pt x="0" y="82"/>
                    <a:pt x="0" y="184"/>
                  </a:cubicBezTo>
                  <a:cubicBezTo>
                    <a:pt x="0" y="184"/>
                    <a:pt x="0" y="184"/>
                    <a:pt x="0" y="184"/>
                  </a:cubicBezTo>
                  <a:cubicBezTo>
                    <a:pt x="0" y="184"/>
                    <a:pt x="0" y="184"/>
                    <a:pt x="0" y="185"/>
                  </a:cubicBezTo>
                  <a:cubicBezTo>
                    <a:pt x="0" y="185"/>
                    <a:pt x="0" y="185"/>
                    <a:pt x="0" y="185"/>
                  </a:cubicBezTo>
                  <a:cubicBezTo>
                    <a:pt x="0" y="185"/>
                    <a:pt x="0" y="185"/>
                    <a:pt x="0" y="185"/>
                  </a:cubicBezTo>
                  <a:cubicBezTo>
                    <a:pt x="0" y="185"/>
                    <a:pt x="0" y="185"/>
                    <a:pt x="0" y="185"/>
                  </a:cubicBezTo>
                  <a:cubicBezTo>
                    <a:pt x="0" y="185"/>
                    <a:pt x="0" y="185"/>
                    <a:pt x="0" y="185"/>
                  </a:cubicBezTo>
                  <a:cubicBezTo>
                    <a:pt x="0" y="185"/>
                    <a:pt x="0" y="185"/>
                    <a:pt x="0" y="186"/>
                  </a:cubicBezTo>
                  <a:cubicBezTo>
                    <a:pt x="0" y="186"/>
                    <a:pt x="0" y="186"/>
                    <a:pt x="0" y="186"/>
                  </a:cubicBezTo>
                  <a:cubicBezTo>
                    <a:pt x="0" y="186"/>
                    <a:pt x="0" y="186"/>
                    <a:pt x="0" y="186"/>
                  </a:cubicBezTo>
                  <a:cubicBezTo>
                    <a:pt x="0" y="186"/>
                    <a:pt x="0" y="186"/>
                    <a:pt x="0" y="186"/>
                  </a:cubicBezTo>
                  <a:cubicBezTo>
                    <a:pt x="0" y="186"/>
                    <a:pt x="0" y="186"/>
                    <a:pt x="0" y="186"/>
                  </a:cubicBezTo>
                  <a:cubicBezTo>
                    <a:pt x="0" y="186"/>
                    <a:pt x="0" y="186"/>
                    <a:pt x="0" y="186"/>
                  </a:cubicBezTo>
                  <a:cubicBezTo>
                    <a:pt x="0" y="186"/>
                    <a:pt x="0" y="186"/>
                    <a:pt x="0" y="186"/>
                  </a:cubicBezTo>
                  <a:cubicBezTo>
                    <a:pt x="0" y="187"/>
                    <a:pt x="0" y="187"/>
                    <a:pt x="0" y="187"/>
                  </a:cubicBezTo>
                  <a:cubicBezTo>
                    <a:pt x="0" y="187"/>
                    <a:pt x="0" y="187"/>
                    <a:pt x="0" y="187"/>
                  </a:cubicBezTo>
                  <a:cubicBezTo>
                    <a:pt x="0" y="187"/>
                    <a:pt x="0" y="187"/>
                    <a:pt x="0" y="187"/>
                  </a:cubicBezTo>
                  <a:cubicBezTo>
                    <a:pt x="0" y="187"/>
                    <a:pt x="0" y="187"/>
                    <a:pt x="0" y="187"/>
                  </a:cubicBezTo>
                  <a:cubicBezTo>
                    <a:pt x="0" y="187"/>
                    <a:pt x="0" y="187"/>
                    <a:pt x="0" y="187"/>
                  </a:cubicBezTo>
                  <a:cubicBezTo>
                    <a:pt x="0" y="187"/>
                    <a:pt x="0" y="187"/>
                    <a:pt x="0" y="187"/>
                  </a:cubicBezTo>
                  <a:cubicBezTo>
                    <a:pt x="0" y="187"/>
                    <a:pt x="0" y="187"/>
                    <a:pt x="0" y="188"/>
                  </a:cubicBezTo>
                  <a:cubicBezTo>
                    <a:pt x="0" y="188"/>
                    <a:pt x="0" y="188"/>
                    <a:pt x="0" y="188"/>
                  </a:cubicBezTo>
                  <a:cubicBezTo>
                    <a:pt x="0" y="188"/>
                    <a:pt x="0" y="188"/>
                    <a:pt x="0" y="188"/>
                  </a:cubicBezTo>
                  <a:cubicBezTo>
                    <a:pt x="0" y="188"/>
                    <a:pt x="0" y="188"/>
                    <a:pt x="0" y="188"/>
                  </a:cubicBezTo>
                  <a:cubicBezTo>
                    <a:pt x="0" y="188"/>
                    <a:pt x="0" y="188"/>
                    <a:pt x="0" y="188"/>
                  </a:cubicBezTo>
                  <a:cubicBezTo>
                    <a:pt x="0" y="188"/>
                    <a:pt x="0" y="188"/>
                    <a:pt x="0" y="188"/>
                  </a:cubicBezTo>
                  <a:cubicBezTo>
                    <a:pt x="0" y="188"/>
                    <a:pt x="0" y="188"/>
                    <a:pt x="0" y="188"/>
                  </a:cubicBezTo>
                  <a:cubicBezTo>
                    <a:pt x="0" y="188"/>
                    <a:pt x="0" y="188"/>
                    <a:pt x="0" y="189"/>
                  </a:cubicBezTo>
                  <a:cubicBezTo>
                    <a:pt x="0" y="189"/>
                    <a:pt x="0" y="189"/>
                    <a:pt x="0" y="189"/>
                  </a:cubicBezTo>
                  <a:cubicBezTo>
                    <a:pt x="0" y="189"/>
                    <a:pt x="0" y="189"/>
                    <a:pt x="0" y="189"/>
                  </a:cubicBezTo>
                  <a:cubicBezTo>
                    <a:pt x="0" y="189"/>
                    <a:pt x="0" y="189"/>
                    <a:pt x="0" y="189"/>
                  </a:cubicBezTo>
                  <a:cubicBezTo>
                    <a:pt x="0" y="189"/>
                    <a:pt x="0" y="189"/>
                    <a:pt x="0" y="189"/>
                  </a:cubicBezTo>
                  <a:cubicBezTo>
                    <a:pt x="0" y="189"/>
                    <a:pt x="0" y="189"/>
                    <a:pt x="0" y="189"/>
                  </a:cubicBezTo>
                  <a:cubicBezTo>
                    <a:pt x="0" y="189"/>
                    <a:pt x="0" y="189"/>
                    <a:pt x="0" y="189"/>
                  </a:cubicBezTo>
                  <a:cubicBezTo>
                    <a:pt x="0" y="189"/>
                    <a:pt x="0" y="190"/>
                    <a:pt x="0" y="190"/>
                  </a:cubicBezTo>
                  <a:cubicBezTo>
                    <a:pt x="0" y="190"/>
                    <a:pt x="0" y="190"/>
                    <a:pt x="0" y="190"/>
                  </a:cubicBezTo>
                  <a:cubicBezTo>
                    <a:pt x="0" y="190"/>
                    <a:pt x="0" y="190"/>
                    <a:pt x="0" y="190"/>
                  </a:cubicBezTo>
                  <a:cubicBezTo>
                    <a:pt x="0" y="190"/>
                    <a:pt x="0" y="190"/>
                    <a:pt x="0" y="190"/>
                  </a:cubicBezTo>
                  <a:cubicBezTo>
                    <a:pt x="0" y="190"/>
                    <a:pt x="0" y="190"/>
                    <a:pt x="0" y="190"/>
                  </a:cubicBezTo>
                  <a:cubicBezTo>
                    <a:pt x="0" y="190"/>
                    <a:pt x="0" y="190"/>
                    <a:pt x="0" y="190"/>
                  </a:cubicBezTo>
                  <a:cubicBezTo>
                    <a:pt x="0" y="190"/>
                    <a:pt x="0" y="190"/>
                    <a:pt x="0" y="190"/>
                  </a:cubicBezTo>
                  <a:cubicBezTo>
                    <a:pt x="0" y="191"/>
                    <a:pt x="0" y="191"/>
                    <a:pt x="0" y="191"/>
                  </a:cubicBezTo>
                  <a:cubicBezTo>
                    <a:pt x="0" y="191"/>
                    <a:pt x="0" y="191"/>
                    <a:pt x="0" y="191"/>
                  </a:cubicBezTo>
                  <a:cubicBezTo>
                    <a:pt x="0" y="191"/>
                    <a:pt x="0" y="191"/>
                    <a:pt x="0" y="191"/>
                  </a:cubicBezTo>
                  <a:cubicBezTo>
                    <a:pt x="0" y="191"/>
                    <a:pt x="0" y="191"/>
                    <a:pt x="0" y="191"/>
                  </a:cubicBezTo>
                  <a:cubicBezTo>
                    <a:pt x="0" y="191"/>
                    <a:pt x="0" y="191"/>
                    <a:pt x="0" y="191"/>
                  </a:cubicBezTo>
                  <a:cubicBezTo>
                    <a:pt x="0" y="191"/>
                    <a:pt x="0" y="191"/>
                    <a:pt x="0" y="191"/>
                  </a:cubicBezTo>
                  <a:cubicBezTo>
                    <a:pt x="0" y="191"/>
                    <a:pt x="0" y="191"/>
                    <a:pt x="0" y="192"/>
                  </a:cubicBezTo>
                  <a:cubicBezTo>
                    <a:pt x="0" y="192"/>
                    <a:pt x="0" y="192"/>
                    <a:pt x="0" y="192"/>
                  </a:cubicBezTo>
                  <a:cubicBezTo>
                    <a:pt x="0" y="192"/>
                    <a:pt x="0" y="192"/>
                    <a:pt x="0" y="192"/>
                  </a:cubicBezTo>
                  <a:cubicBezTo>
                    <a:pt x="0" y="192"/>
                    <a:pt x="0" y="192"/>
                    <a:pt x="0" y="192"/>
                  </a:cubicBezTo>
                  <a:cubicBezTo>
                    <a:pt x="0" y="192"/>
                    <a:pt x="0" y="192"/>
                    <a:pt x="0" y="192"/>
                  </a:cubicBezTo>
                  <a:cubicBezTo>
                    <a:pt x="0" y="192"/>
                    <a:pt x="0" y="192"/>
                    <a:pt x="0" y="192"/>
                  </a:cubicBezTo>
                  <a:cubicBezTo>
                    <a:pt x="0" y="192"/>
                    <a:pt x="0" y="192"/>
                    <a:pt x="0" y="192"/>
                  </a:cubicBezTo>
                  <a:cubicBezTo>
                    <a:pt x="0" y="192"/>
                    <a:pt x="0" y="193"/>
                    <a:pt x="0" y="193"/>
                  </a:cubicBezTo>
                  <a:cubicBezTo>
                    <a:pt x="0" y="193"/>
                    <a:pt x="0" y="193"/>
                    <a:pt x="0" y="193"/>
                  </a:cubicBezTo>
                  <a:cubicBezTo>
                    <a:pt x="0" y="193"/>
                    <a:pt x="0" y="193"/>
                    <a:pt x="0" y="193"/>
                  </a:cubicBezTo>
                  <a:cubicBezTo>
                    <a:pt x="0" y="193"/>
                    <a:pt x="0" y="193"/>
                    <a:pt x="0" y="193"/>
                  </a:cubicBezTo>
                  <a:cubicBezTo>
                    <a:pt x="0" y="193"/>
                    <a:pt x="0" y="193"/>
                    <a:pt x="0" y="193"/>
                  </a:cubicBezTo>
                  <a:cubicBezTo>
                    <a:pt x="3" y="251"/>
                    <a:pt x="32" y="301"/>
                    <a:pt x="76" y="333"/>
                  </a:cubicBezTo>
                  <a:cubicBezTo>
                    <a:pt x="53" y="303"/>
                    <a:pt x="40" y="265"/>
                    <a:pt x="40" y="224"/>
                  </a:cubicBezTo>
                  <a:cubicBezTo>
                    <a:pt x="40" y="122"/>
                    <a:pt x="123" y="40"/>
                    <a:pt x="225" y="40"/>
                  </a:cubicBezTo>
                  <a:cubicBezTo>
                    <a:pt x="265" y="40"/>
                    <a:pt x="303" y="53"/>
                    <a:pt x="334" y="75"/>
                  </a:cubicBezTo>
                  <a:cubicBezTo>
                    <a:pt x="302" y="32"/>
                    <a:pt x="251" y="3"/>
                    <a:pt x="194" y="0"/>
                  </a:cubicBezTo>
                  <a:cubicBezTo>
                    <a:pt x="194" y="0"/>
                    <a:pt x="194" y="0"/>
                    <a:pt x="194" y="0"/>
                  </a:cubicBezTo>
                  <a:cubicBezTo>
                    <a:pt x="194" y="0"/>
                    <a:pt x="193" y="0"/>
                    <a:pt x="193" y="0"/>
                  </a:cubicBezTo>
                  <a:cubicBezTo>
                    <a:pt x="193" y="0"/>
                    <a:pt x="193" y="0"/>
                    <a:pt x="193" y="0"/>
                  </a:cubicBezTo>
                  <a:cubicBezTo>
                    <a:pt x="193" y="0"/>
                    <a:pt x="193" y="0"/>
                    <a:pt x="193" y="0"/>
                  </a:cubicBezTo>
                  <a:cubicBezTo>
                    <a:pt x="193" y="0"/>
                    <a:pt x="193" y="0"/>
                    <a:pt x="193" y="0"/>
                  </a:cubicBezTo>
                  <a:cubicBezTo>
                    <a:pt x="193" y="0"/>
                    <a:pt x="193" y="0"/>
                    <a:pt x="193"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0" y="0"/>
                    <a:pt x="190" y="0"/>
                    <a:pt x="190" y="0"/>
                  </a:cubicBezTo>
                  <a:cubicBezTo>
                    <a:pt x="190" y="0"/>
                    <a:pt x="190" y="0"/>
                    <a:pt x="190" y="0"/>
                  </a:cubicBezTo>
                  <a:cubicBezTo>
                    <a:pt x="190" y="0"/>
                    <a:pt x="190" y="0"/>
                    <a:pt x="190" y="0"/>
                  </a:cubicBezTo>
                  <a:cubicBezTo>
                    <a:pt x="190" y="0"/>
                    <a:pt x="190" y="0"/>
                    <a:pt x="190" y="0"/>
                  </a:cubicBezTo>
                  <a:cubicBezTo>
                    <a:pt x="190" y="0"/>
                    <a:pt x="190" y="0"/>
                    <a:pt x="190" y="0"/>
                  </a:cubicBezTo>
                  <a:cubicBezTo>
                    <a:pt x="190" y="0"/>
                    <a:pt x="190" y="0"/>
                    <a:pt x="190" y="0"/>
                  </a:cubicBezTo>
                  <a:cubicBezTo>
                    <a:pt x="190" y="0"/>
                    <a:pt x="190" y="0"/>
                    <a:pt x="189" y="0"/>
                  </a:cubicBezTo>
                  <a:cubicBezTo>
                    <a:pt x="189" y="0"/>
                    <a:pt x="189" y="0"/>
                    <a:pt x="189" y="0"/>
                  </a:cubicBezTo>
                  <a:cubicBezTo>
                    <a:pt x="189" y="0"/>
                    <a:pt x="189" y="0"/>
                    <a:pt x="189" y="0"/>
                  </a:cubicBezTo>
                  <a:cubicBezTo>
                    <a:pt x="189" y="0"/>
                    <a:pt x="189" y="0"/>
                    <a:pt x="189" y="0"/>
                  </a:cubicBezTo>
                  <a:cubicBezTo>
                    <a:pt x="189" y="0"/>
                    <a:pt x="189" y="0"/>
                    <a:pt x="189" y="0"/>
                  </a:cubicBezTo>
                  <a:cubicBezTo>
                    <a:pt x="189" y="0"/>
                    <a:pt x="189" y="0"/>
                    <a:pt x="189" y="0"/>
                  </a:cubicBezTo>
                  <a:cubicBezTo>
                    <a:pt x="189" y="0"/>
                    <a:pt x="189" y="0"/>
                    <a:pt x="189" y="0"/>
                  </a:cubicBezTo>
                  <a:cubicBezTo>
                    <a:pt x="189" y="0"/>
                    <a:pt x="188" y="0"/>
                    <a:pt x="188" y="0"/>
                  </a:cubicBezTo>
                  <a:cubicBezTo>
                    <a:pt x="188" y="0"/>
                    <a:pt x="188" y="0"/>
                    <a:pt x="188" y="0"/>
                  </a:cubicBezTo>
                  <a:cubicBezTo>
                    <a:pt x="188" y="0"/>
                    <a:pt x="188" y="0"/>
                    <a:pt x="188" y="0"/>
                  </a:cubicBezTo>
                  <a:cubicBezTo>
                    <a:pt x="188" y="0"/>
                    <a:pt x="188" y="0"/>
                    <a:pt x="188" y="0"/>
                  </a:cubicBezTo>
                  <a:cubicBezTo>
                    <a:pt x="188" y="0"/>
                    <a:pt x="188" y="0"/>
                    <a:pt x="188" y="0"/>
                  </a:cubicBezTo>
                  <a:cubicBezTo>
                    <a:pt x="188" y="0"/>
                    <a:pt x="188" y="0"/>
                    <a:pt x="188" y="0"/>
                  </a:cubicBezTo>
                  <a:cubicBezTo>
                    <a:pt x="188" y="0"/>
                    <a:pt x="188" y="0"/>
                    <a:pt x="188" y="0"/>
                  </a:cubicBezTo>
                  <a:cubicBezTo>
                    <a:pt x="187" y="0"/>
                    <a:pt x="187" y="0"/>
                    <a:pt x="187" y="0"/>
                  </a:cubicBezTo>
                  <a:cubicBezTo>
                    <a:pt x="187" y="0"/>
                    <a:pt x="187" y="0"/>
                    <a:pt x="187" y="0"/>
                  </a:cubicBezTo>
                  <a:cubicBezTo>
                    <a:pt x="187" y="0"/>
                    <a:pt x="187" y="0"/>
                    <a:pt x="187" y="0"/>
                  </a:cubicBezTo>
                  <a:cubicBezTo>
                    <a:pt x="187" y="0"/>
                    <a:pt x="187" y="0"/>
                    <a:pt x="187" y="0"/>
                  </a:cubicBezTo>
                  <a:cubicBezTo>
                    <a:pt x="187" y="0"/>
                    <a:pt x="187" y="0"/>
                    <a:pt x="187" y="0"/>
                  </a:cubicBezTo>
                  <a:cubicBezTo>
                    <a:pt x="187" y="0"/>
                    <a:pt x="187" y="0"/>
                    <a:pt x="187" y="0"/>
                  </a:cubicBezTo>
                  <a:cubicBezTo>
                    <a:pt x="187" y="0"/>
                    <a:pt x="187" y="0"/>
                    <a:pt x="186" y="0"/>
                  </a:cubicBezTo>
                  <a:cubicBezTo>
                    <a:pt x="186" y="0"/>
                    <a:pt x="186" y="0"/>
                    <a:pt x="186" y="0"/>
                  </a:cubicBezTo>
                  <a:cubicBezTo>
                    <a:pt x="186" y="0"/>
                    <a:pt x="186" y="0"/>
                    <a:pt x="186" y="0"/>
                  </a:cubicBezTo>
                  <a:cubicBezTo>
                    <a:pt x="186" y="0"/>
                    <a:pt x="186" y="0"/>
                    <a:pt x="186" y="0"/>
                  </a:cubicBezTo>
                  <a:cubicBezTo>
                    <a:pt x="186" y="0"/>
                    <a:pt x="186" y="0"/>
                    <a:pt x="186" y="0"/>
                  </a:cubicBezTo>
                  <a:cubicBezTo>
                    <a:pt x="186" y="0"/>
                    <a:pt x="186" y="0"/>
                    <a:pt x="186" y="0"/>
                  </a:cubicBezTo>
                  <a:cubicBezTo>
                    <a:pt x="186" y="0"/>
                    <a:pt x="185" y="0"/>
                    <a:pt x="185" y="0"/>
                  </a:cubicBezTo>
                  <a:cubicBezTo>
                    <a:pt x="185" y="0"/>
                    <a:pt x="185" y="0"/>
                    <a:pt x="185" y="0"/>
                  </a:cubicBezTo>
                  <a:cubicBezTo>
                    <a:pt x="185" y="0"/>
                    <a:pt x="185" y="0"/>
                    <a:pt x="185" y="0"/>
                  </a:cubicBezTo>
                  <a:cubicBezTo>
                    <a:pt x="185" y="0"/>
                    <a:pt x="185" y="0"/>
                    <a:pt x="185" y="0"/>
                  </a:cubicBezTo>
                  <a:cubicBezTo>
                    <a:pt x="185" y="0"/>
                    <a:pt x="185" y="0"/>
                    <a:pt x="185" y="0"/>
                  </a:cubicBezTo>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36" name="Freeform 48"/>
            <p:cNvSpPr>
              <a:spLocks noEditPoints="1"/>
            </p:cNvSpPr>
            <p:nvPr/>
          </p:nvSpPr>
          <p:spPr bwMode="auto">
            <a:xfrm>
              <a:off x="6013449" y="4267399"/>
              <a:ext cx="609600" cy="614363"/>
            </a:xfrm>
            <a:custGeom>
              <a:avLst/>
              <a:gdLst>
                <a:gd name="T0" fmla="*/ 1 w 125"/>
                <a:gd name="T1" fmla="*/ 126 h 126"/>
                <a:gd name="T2" fmla="*/ 1 w 125"/>
                <a:gd name="T3" fmla="*/ 125 h 126"/>
                <a:gd name="T4" fmla="*/ 0 w 125"/>
                <a:gd name="T5" fmla="*/ 125 h 126"/>
                <a:gd name="T6" fmla="*/ 0 w 125"/>
                <a:gd name="T7" fmla="*/ 124 h 126"/>
                <a:gd name="T8" fmla="*/ 0 w 125"/>
                <a:gd name="T9" fmla="*/ 124 h 126"/>
                <a:gd name="T10" fmla="*/ 0 w 125"/>
                <a:gd name="T11" fmla="*/ 124 h 126"/>
                <a:gd name="T12" fmla="*/ 0 w 125"/>
                <a:gd name="T13" fmla="*/ 123 h 126"/>
                <a:gd name="T14" fmla="*/ 0 w 125"/>
                <a:gd name="T15" fmla="*/ 123 h 126"/>
                <a:gd name="T16" fmla="*/ 0 w 125"/>
                <a:gd name="T17" fmla="*/ 123 h 126"/>
                <a:gd name="T18" fmla="*/ 0 w 125"/>
                <a:gd name="T19" fmla="*/ 122 h 126"/>
                <a:gd name="T20" fmla="*/ 0 w 125"/>
                <a:gd name="T21" fmla="*/ 122 h 126"/>
                <a:gd name="T22" fmla="*/ 0 w 125"/>
                <a:gd name="T23" fmla="*/ 122 h 126"/>
                <a:gd name="T24" fmla="*/ 0 w 125"/>
                <a:gd name="T25" fmla="*/ 122 h 126"/>
                <a:gd name="T26" fmla="*/ 0 w 125"/>
                <a:gd name="T27" fmla="*/ 121 h 126"/>
                <a:gd name="T28" fmla="*/ 0 w 125"/>
                <a:gd name="T29" fmla="*/ 121 h 126"/>
                <a:gd name="T30" fmla="*/ 0 w 125"/>
                <a:gd name="T31" fmla="*/ 121 h 126"/>
                <a:gd name="T32" fmla="*/ 0 w 125"/>
                <a:gd name="T33" fmla="*/ 121 h 126"/>
                <a:gd name="T34" fmla="*/ 0 w 125"/>
                <a:gd name="T35" fmla="*/ 120 h 126"/>
                <a:gd name="T36" fmla="*/ 0 w 125"/>
                <a:gd name="T37" fmla="*/ 120 h 126"/>
                <a:gd name="T38" fmla="*/ 0 w 125"/>
                <a:gd name="T39" fmla="*/ 120 h 126"/>
                <a:gd name="T40" fmla="*/ 0 w 125"/>
                <a:gd name="T41" fmla="*/ 120 h 126"/>
                <a:gd name="T42" fmla="*/ 0 w 125"/>
                <a:gd name="T43" fmla="*/ 119 h 126"/>
                <a:gd name="T44" fmla="*/ 0 w 125"/>
                <a:gd name="T45" fmla="*/ 119 h 126"/>
                <a:gd name="T46" fmla="*/ 0 w 125"/>
                <a:gd name="T47" fmla="*/ 119 h 126"/>
                <a:gd name="T48" fmla="*/ 0 w 125"/>
                <a:gd name="T49" fmla="*/ 119 h 126"/>
                <a:gd name="T50" fmla="*/ 0 w 125"/>
                <a:gd name="T51" fmla="*/ 118 h 126"/>
                <a:gd name="T52" fmla="*/ 125 w 125"/>
                <a:gd name="T53" fmla="*/ 0 h 126"/>
                <a:gd name="T54" fmla="*/ 125 w 125"/>
                <a:gd name="T55" fmla="*/ 0 h 126"/>
                <a:gd name="T56" fmla="*/ 124 w 125"/>
                <a:gd name="T57" fmla="*/ 0 h 126"/>
                <a:gd name="T58" fmla="*/ 124 w 125"/>
                <a:gd name="T59" fmla="*/ 0 h 126"/>
                <a:gd name="T60" fmla="*/ 123 w 125"/>
                <a:gd name="T61" fmla="*/ 0 h 126"/>
                <a:gd name="T62" fmla="*/ 123 w 125"/>
                <a:gd name="T63" fmla="*/ 0 h 126"/>
                <a:gd name="T64" fmla="*/ 123 w 125"/>
                <a:gd name="T65" fmla="*/ 0 h 126"/>
                <a:gd name="T66" fmla="*/ 122 w 125"/>
                <a:gd name="T67" fmla="*/ 0 h 126"/>
                <a:gd name="T68" fmla="*/ 122 w 125"/>
                <a:gd name="T69" fmla="*/ 0 h 126"/>
                <a:gd name="T70" fmla="*/ 122 w 125"/>
                <a:gd name="T71" fmla="*/ 0 h 126"/>
                <a:gd name="T72" fmla="*/ 122 w 125"/>
                <a:gd name="T73" fmla="*/ 0 h 126"/>
                <a:gd name="T74" fmla="*/ 121 w 125"/>
                <a:gd name="T75" fmla="*/ 0 h 126"/>
                <a:gd name="T76" fmla="*/ 121 w 125"/>
                <a:gd name="T77" fmla="*/ 0 h 126"/>
                <a:gd name="T78" fmla="*/ 121 w 125"/>
                <a:gd name="T79" fmla="*/ 0 h 126"/>
                <a:gd name="T80" fmla="*/ 121 w 125"/>
                <a:gd name="T81" fmla="*/ 0 h 126"/>
                <a:gd name="T82" fmla="*/ 120 w 125"/>
                <a:gd name="T83" fmla="*/ 0 h 126"/>
                <a:gd name="T84" fmla="*/ 120 w 125"/>
                <a:gd name="T85" fmla="*/ 0 h 126"/>
                <a:gd name="T86" fmla="*/ 120 w 125"/>
                <a:gd name="T87" fmla="*/ 0 h 126"/>
                <a:gd name="T88" fmla="*/ 120 w 125"/>
                <a:gd name="T89" fmla="*/ 0 h 126"/>
                <a:gd name="T90" fmla="*/ 120 w 125"/>
                <a:gd name="T91" fmla="*/ 0 h 126"/>
                <a:gd name="T92" fmla="*/ 119 w 125"/>
                <a:gd name="T93" fmla="*/ 0 h 126"/>
                <a:gd name="T94" fmla="*/ 119 w 125"/>
                <a:gd name="T95" fmla="*/ 0 h 126"/>
                <a:gd name="T96" fmla="*/ 119 w 125"/>
                <a:gd name="T9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5" h="126">
                  <a:moveTo>
                    <a:pt x="1" y="126"/>
                  </a:moveTo>
                  <a:cubicBezTo>
                    <a:pt x="1" y="126"/>
                    <a:pt x="1" y="126"/>
                    <a:pt x="1" y="126"/>
                  </a:cubicBezTo>
                  <a:cubicBezTo>
                    <a:pt x="1" y="126"/>
                    <a:pt x="1" y="126"/>
                    <a:pt x="1" y="126"/>
                  </a:cubicBezTo>
                  <a:moveTo>
                    <a:pt x="1" y="125"/>
                  </a:moveTo>
                  <a:cubicBezTo>
                    <a:pt x="1" y="125"/>
                    <a:pt x="1" y="125"/>
                    <a:pt x="1" y="125"/>
                  </a:cubicBezTo>
                  <a:cubicBezTo>
                    <a:pt x="1" y="125"/>
                    <a:pt x="1" y="125"/>
                    <a:pt x="1" y="125"/>
                  </a:cubicBezTo>
                  <a:moveTo>
                    <a:pt x="0" y="125"/>
                  </a:moveTo>
                  <a:cubicBezTo>
                    <a:pt x="0" y="125"/>
                    <a:pt x="0" y="125"/>
                    <a:pt x="0" y="125"/>
                  </a:cubicBezTo>
                  <a:cubicBezTo>
                    <a:pt x="0" y="125"/>
                    <a:pt x="0" y="125"/>
                    <a:pt x="0" y="125"/>
                  </a:cubicBezTo>
                  <a:moveTo>
                    <a:pt x="0" y="124"/>
                  </a:moveTo>
                  <a:cubicBezTo>
                    <a:pt x="0" y="124"/>
                    <a:pt x="0" y="124"/>
                    <a:pt x="0" y="124"/>
                  </a:cubicBezTo>
                  <a:cubicBezTo>
                    <a:pt x="0" y="124"/>
                    <a:pt x="0" y="124"/>
                    <a:pt x="0" y="124"/>
                  </a:cubicBezTo>
                  <a:moveTo>
                    <a:pt x="0" y="124"/>
                  </a:moveTo>
                  <a:cubicBezTo>
                    <a:pt x="0" y="124"/>
                    <a:pt x="0" y="124"/>
                    <a:pt x="0" y="124"/>
                  </a:cubicBezTo>
                  <a:cubicBezTo>
                    <a:pt x="0" y="124"/>
                    <a:pt x="0" y="124"/>
                    <a:pt x="0" y="124"/>
                  </a:cubicBezTo>
                  <a:moveTo>
                    <a:pt x="0" y="124"/>
                  </a:moveTo>
                  <a:cubicBezTo>
                    <a:pt x="0" y="124"/>
                    <a:pt x="0" y="124"/>
                    <a:pt x="0" y="124"/>
                  </a:cubicBezTo>
                  <a:cubicBezTo>
                    <a:pt x="0" y="124"/>
                    <a:pt x="0" y="124"/>
                    <a:pt x="0" y="124"/>
                  </a:cubicBezTo>
                  <a:moveTo>
                    <a:pt x="0" y="123"/>
                  </a:moveTo>
                  <a:cubicBezTo>
                    <a:pt x="0" y="123"/>
                    <a:pt x="0" y="123"/>
                    <a:pt x="0" y="123"/>
                  </a:cubicBezTo>
                  <a:cubicBezTo>
                    <a:pt x="0" y="123"/>
                    <a:pt x="0" y="123"/>
                    <a:pt x="0" y="123"/>
                  </a:cubicBezTo>
                  <a:moveTo>
                    <a:pt x="0" y="123"/>
                  </a:moveTo>
                  <a:cubicBezTo>
                    <a:pt x="0" y="123"/>
                    <a:pt x="0" y="123"/>
                    <a:pt x="0" y="123"/>
                  </a:cubicBezTo>
                  <a:cubicBezTo>
                    <a:pt x="0" y="123"/>
                    <a:pt x="0" y="123"/>
                    <a:pt x="0" y="123"/>
                  </a:cubicBezTo>
                  <a:moveTo>
                    <a:pt x="0" y="123"/>
                  </a:moveTo>
                  <a:cubicBezTo>
                    <a:pt x="0" y="123"/>
                    <a:pt x="0" y="123"/>
                    <a:pt x="0" y="123"/>
                  </a:cubicBezTo>
                  <a:cubicBezTo>
                    <a:pt x="0" y="123"/>
                    <a:pt x="0" y="123"/>
                    <a:pt x="0" y="123"/>
                  </a:cubicBezTo>
                  <a:moveTo>
                    <a:pt x="0" y="122"/>
                  </a:moveTo>
                  <a:cubicBezTo>
                    <a:pt x="0" y="122"/>
                    <a:pt x="0" y="122"/>
                    <a:pt x="0" y="123"/>
                  </a:cubicBezTo>
                  <a:cubicBezTo>
                    <a:pt x="0" y="122"/>
                    <a:pt x="0" y="122"/>
                    <a:pt x="0" y="122"/>
                  </a:cubicBezTo>
                  <a:moveTo>
                    <a:pt x="0" y="122"/>
                  </a:moveTo>
                  <a:cubicBezTo>
                    <a:pt x="0" y="122"/>
                    <a:pt x="0" y="122"/>
                    <a:pt x="0" y="122"/>
                  </a:cubicBezTo>
                  <a:cubicBezTo>
                    <a:pt x="0" y="122"/>
                    <a:pt x="0" y="122"/>
                    <a:pt x="0" y="122"/>
                  </a:cubicBezTo>
                  <a:moveTo>
                    <a:pt x="0" y="122"/>
                  </a:moveTo>
                  <a:cubicBezTo>
                    <a:pt x="0" y="122"/>
                    <a:pt x="0" y="122"/>
                    <a:pt x="0" y="122"/>
                  </a:cubicBezTo>
                  <a:cubicBezTo>
                    <a:pt x="0" y="122"/>
                    <a:pt x="0" y="122"/>
                    <a:pt x="0" y="122"/>
                  </a:cubicBezTo>
                  <a:moveTo>
                    <a:pt x="0" y="122"/>
                  </a:moveTo>
                  <a:cubicBezTo>
                    <a:pt x="0" y="122"/>
                    <a:pt x="0" y="122"/>
                    <a:pt x="0" y="122"/>
                  </a:cubicBezTo>
                  <a:cubicBezTo>
                    <a:pt x="0" y="122"/>
                    <a:pt x="0" y="122"/>
                    <a:pt x="0" y="122"/>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8"/>
                  </a:moveTo>
                  <a:cubicBezTo>
                    <a:pt x="0" y="118"/>
                    <a:pt x="0" y="118"/>
                    <a:pt x="0" y="119"/>
                  </a:cubicBezTo>
                  <a:cubicBezTo>
                    <a:pt x="0" y="118"/>
                    <a:pt x="0" y="118"/>
                    <a:pt x="0" y="118"/>
                  </a:cubicBezTo>
                  <a:moveTo>
                    <a:pt x="125" y="0"/>
                  </a:moveTo>
                  <a:cubicBezTo>
                    <a:pt x="125" y="0"/>
                    <a:pt x="125" y="0"/>
                    <a:pt x="125" y="0"/>
                  </a:cubicBezTo>
                  <a:cubicBezTo>
                    <a:pt x="125" y="0"/>
                    <a:pt x="125" y="0"/>
                    <a:pt x="125" y="0"/>
                  </a:cubicBezTo>
                  <a:moveTo>
                    <a:pt x="125" y="0"/>
                  </a:moveTo>
                  <a:cubicBezTo>
                    <a:pt x="125" y="0"/>
                    <a:pt x="125" y="0"/>
                    <a:pt x="125" y="0"/>
                  </a:cubicBezTo>
                  <a:cubicBezTo>
                    <a:pt x="125" y="0"/>
                    <a:pt x="125" y="0"/>
                    <a:pt x="125" y="0"/>
                  </a:cubicBezTo>
                  <a:moveTo>
                    <a:pt x="124" y="0"/>
                  </a:moveTo>
                  <a:cubicBezTo>
                    <a:pt x="124" y="0"/>
                    <a:pt x="124" y="0"/>
                    <a:pt x="124" y="0"/>
                  </a:cubicBezTo>
                  <a:cubicBezTo>
                    <a:pt x="124" y="0"/>
                    <a:pt x="124" y="0"/>
                    <a:pt x="124" y="0"/>
                  </a:cubicBezTo>
                  <a:moveTo>
                    <a:pt x="124" y="0"/>
                  </a:moveTo>
                  <a:cubicBezTo>
                    <a:pt x="124" y="0"/>
                    <a:pt x="124" y="0"/>
                    <a:pt x="124" y="0"/>
                  </a:cubicBezTo>
                  <a:cubicBezTo>
                    <a:pt x="124" y="0"/>
                    <a:pt x="124" y="0"/>
                    <a:pt x="124" y="0"/>
                  </a:cubicBezTo>
                  <a:moveTo>
                    <a:pt x="123" y="0"/>
                  </a:moveTo>
                  <a:cubicBezTo>
                    <a:pt x="123" y="0"/>
                    <a:pt x="123" y="0"/>
                    <a:pt x="123" y="0"/>
                  </a:cubicBezTo>
                  <a:cubicBezTo>
                    <a:pt x="123" y="0"/>
                    <a:pt x="123" y="0"/>
                    <a:pt x="123" y="0"/>
                  </a:cubicBezTo>
                  <a:moveTo>
                    <a:pt x="123" y="0"/>
                  </a:moveTo>
                  <a:cubicBezTo>
                    <a:pt x="123" y="0"/>
                    <a:pt x="123" y="0"/>
                    <a:pt x="123" y="0"/>
                  </a:cubicBezTo>
                  <a:cubicBezTo>
                    <a:pt x="123" y="0"/>
                    <a:pt x="123" y="0"/>
                    <a:pt x="123" y="0"/>
                  </a:cubicBezTo>
                  <a:moveTo>
                    <a:pt x="123" y="0"/>
                  </a:moveTo>
                  <a:cubicBezTo>
                    <a:pt x="123" y="0"/>
                    <a:pt x="123" y="0"/>
                    <a:pt x="123" y="0"/>
                  </a:cubicBezTo>
                  <a:cubicBezTo>
                    <a:pt x="123" y="0"/>
                    <a:pt x="123" y="0"/>
                    <a:pt x="123"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19" y="0"/>
                  </a:moveTo>
                  <a:cubicBezTo>
                    <a:pt x="119" y="0"/>
                    <a:pt x="119" y="0"/>
                    <a:pt x="119" y="0"/>
                  </a:cubicBezTo>
                  <a:cubicBezTo>
                    <a:pt x="119" y="0"/>
                    <a:pt x="119" y="0"/>
                    <a:pt x="119" y="0"/>
                  </a:cubicBezTo>
                  <a:moveTo>
                    <a:pt x="119" y="0"/>
                  </a:moveTo>
                  <a:cubicBezTo>
                    <a:pt x="119" y="0"/>
                    <a:pt x="119" y="0"/>
                    <a:pt x="119" y="0"/>
                  </a:cubicBezTo>
                  <a:cubicBezTo>
                    <a:pt x="119" y="0"/>
                    <a:pt x="119" y="0"/>
                    <a:pt x="119" y="0"/>
                  </a:cubicBezTo>
                  <a:moveTo>
                    <a:pt x="119" y="0"/>
                  </a:moveTo>
                  <a:cubicBezTo>
                    <a:pt x="119" y="0"/>
                    <a:pt x="119" y="0"/>
                    <a:pt x="119" y="0"/>
                  </a:cubicBezTo>
                  <a:cubicBezTo>
                    <a:pt x="119" y="0"/>
                    <a:pt x="119" y="0"/>
                    <a:pt x="119"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37" name="Freeform 49"/>
            <p:cNvSpPr/>
            <p:nvPr/>
          </p:nvSpPr>
          <p:spPr bwMode="auto">
            <a:xfrm>
              <a:off x="6013449" y="4267399"/>
              <a:ext cx="1054100" cy="1054101"/>
            </a:xfrm>
            <a:custGeom>
              <a:avLst/>
              <a:gdLst>
                <a:gd name="T0" fmla="*/ 96 w 216"/>
                <a:gd name="T1" fmla="*/ 2 h 216"/>
                <a:gd name="T2" fmla="*/ 2 w 216"/>
                <a:gd name="T3" fmla="*/ 96 h 216"/>
                <a:gd name="T4" fmla="*/ 0 w 216"/>
                <a:gd name="T5" fmla="*/ 118 h 216"/>
                <a:gd name="T6" fmla="*/ 0 w 216"/>
                <a:gd name="T7" fmla="*/ 119 h 216"/>
                <a:gd name="T8" fmla="*/ 0 w 216"/>
                <a:gd name="T9" fmla="*/ 119 h 216"/>
                <a:gd name="T10" fmla="*/ 0 w 216"/>
                <a:gd name="T11" fmla="*/ 119 h 216"/>
                <a:gd name="T12" fmla="*/ 0 w 216"/>
                <a:gd name="T13" fmla="*/ 119 h 216"/>
                <a:gd name="T14" fmla="*/ 0 w 216"/>
                <a:gd name="T15" fmla="*/ 119 h 216"/>
                <a:gd name="T16" fmla="*/ 0 w 216"/>
                <a:gd name="T17" fmla="*/ 120 h 216"/>
                <a:gd name="T18" fmla="*/ 0 w 216"/>
                <a:gd name="T19" fmla="*/ 120 h 216"/>
                <a:gd name="T20" fmla="*/ 0 w 216"/>
                <a:gd name="T21" fmla="*/ 120 h 216"/>
                <a:gd name="T22" fmla="*/ 0 w 216"/>
                <a:gd name="T23" fmla="*/ 120 h 216"/>
                <a:gd name="T24" fmla="*/ 0 w 216"/>
                <a:gd name="T25" fmla="*/ 121 h 216"/>
                <a:gd name="T26" fmla="*/ 0 w 216"/>
                <a:gd name="T27" fmla="*/ 121 h 216"/>
                <a:gd name="T28" fmla="*/ 0 w 216"/>
                <a:gd name="T29" fmla="*/ 121 h 216"/>
                <a:gd name="T30" fmla="*/ 0 w 216"/>
                <a:gd name="T31" fmla="*/ 121 h 216"/>
                <a:gd name="T32" fmla="*/ 0 w 216"/>
                <a:gd name="T33" fmla="*/ 122 h 216"/>
                <a:gd name="T34" fmla="*/ 0 w 216"/>
                <a:gd name="T35" fmla="*/ 122 h 216"/>
                <a:gd name="T36" fmla="*/ 0 w 216"/>
                <a:gd name="T37" fmla="*/ 122 h 216"/>
                <a:gd name="T38" fmla="*/ 0 w 216"/>
                <a:gd name="T39" fmla="*/ 123 h 216"/>
                <a:gd name="T40" fmla="*/ 0 w 216"/>
                <a:gd name="T41" fmla="*/ 123 h 216"/>
                <a:gd name="T42" fmla="*/ 0 w 216"/>
                <a:gd name="T43" fmla="*/ 123 h 216"/>
                <a:gd name="T44" fmla="*/ 0 w 216"/>
                <a:gd name="T45" fmla="*/ 123 h 216"/>
                <a:gd name="T46" fmla="*/ 0 w 216"/>
                <a:gd name="T47" fmla="*/ 124 h 216"/>
                <a:gd name="T48" fmla="*/ 0 w 216"/>
                <a:gd name="T49" fmla="*/ 124 h 216"/>
                <a:gd name="T50" fmla="*/ 0 w 216"/>
                <a:gd name="T51" fmla="*/ 124 h 216"/>
                <a:gd name="T52" fmla="*/ 0 w 216"/>
                <a:gd name="T53" fmla="*/ 125 h 216"/>
                <a:gd name="T54" fmla="*/ 1 w 216"/>
                <a:gd name="T55" fmla="*/ 125 h 216"/>
                <a:gd name="T56" fmla="*/ 1 w 216"/>
                <a:gd name="T57" fmla="*/ 126 h 216"/>
                <a:gd name="T58" fmla="*/ 31 w 216"/>
                <a:gd name="T59" fmla="*/ 149 h 216"/>
                <a:gd name="T60" fmla="*/ 216 w 216"/>
                <a:gd name="T61" fmla="*/ 51 h 216"/>
                <a:gd name="T62" fmla="*/ 125 w 216"/>
                <a:gd name="T63" fmla="*/ 0 h 216"/>
                <a:gd name="T64" fmla="*/ 125 w 216"/>
                <a:gd name="T65" fmla="*/ 0 h 216"/>
                <a:gd name="T66" fmla="*/ 124 w 216"/>
                <a:gd name="T67" fmla="*/ 0 h 216"/>
                <a:gd name="T68" fmla="*/ 124 w 216"/>
                <a:gd name="T69" fmla="*/ 0 h 216"/>
                <a:gd name="T70" fmla="*/ 123 w 216"/>
                <a:gd name="T71" fmla="*/ 0 h 216"/>
                <a:gd name="T72" fmla="*/ 123 w 216"/>
                <a:gd name="T73" fmla="*/ 0 h 216"/>
                <a:gd name="T74" fmla="*/ 123 w 216"/>
                <a:gd name="T75" fmla="*/ 0 h 216"/>
                <a:gd name="T76" fmla="*/ 122 w 216"/>
                <a:gd name="T77" fmla="*/ 0 h 216"/>
                <a:gd name="T78" fmla="*/ 122 w 216"/>
                <a:gd name="T79" fmla="*/ 0 h 216"/>
                <a:gd name="T80" fmla="*/ 122 w 216"/>
                <a:gd name="T81" fmla="*/ 0 h 216"/>
                <a:gd name="T82" fmla="*/ 122 w 216"/>
                <a:gd name="T83" fmla="*/ 0 h 216"/>
                <a:gd name="T84" fmla="*/ 121 w 216"/>
                <a:gd name="T85" fmla="*/ 0 h 216"/>
                <a:gd name="T86" fmla="*/ 121 w 216"/>
                <a:gd name="T87" fmla="*/ 0 h 216"/>
                <a:gd name="T88" fmla="*/ 121 w 216"/>
                <a:gd name="T89" fmla="*/ 0 h 216"/>
                <a:gd name="T90" fmla="*/ 121 w 216"/>
                <a:gd name="T91" fmla="*/ 0 h 216"/>
                <a:gd name="T92" fmla="*/ 120 w 216"/>
                <a:gd name="T93" fmla="*/ 0 h 216"/>
                <a:gd name="T94" fmla="*/ 120 w 216"/>
                <a:gd name="T95" fmla="*/ 0 h 216"/>
                <a:gd name="T96" fmla="*/ 120 w 216"/>
                <a:gd name="T97" fmla="*/ 0 h 216"/>
                <a:gd name="T98" fmla="*/ 120 w 216"/>
                <a:gd name="T99" fmla="*/ 0 h 216"/>
                <a:gd name="T100" fmla="*/ 120 w 216"/>
                <a:gd name="T101" fmla="*/ 0 h 216"/>
                <a:gd name="T102" fmla="*/ 119 w 216"/>
                <a:gd name="T103" fmla="*/ 0 h 216"/>
                <a:gd name="T104" fmla="*/ 119 w 216"/>
                <a:gd name="T105" fmla="*/ 0 h 216"/>
                <a:gd name="T106" fmla="*/ 119 w 216"/>
                <a:gd name="T107" fmla="*/ 0 h 216"/>
                <a:gd name="T108" fmla="*/ 119 w 216"/>
                <a:gd name="T10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6" h="216">
                  <a:moveTo>
                    <a:pt x="119" y="0"/>
                  </a:moveTo>
                  <a:cubicBezTo>
                    <a:pt x="111" y="0"/>
                    <a:pt x="103" y="1"/>
                    <a:pt x="96" y="2"/>
                  </a:cubicBezTo>
                  <a:cubicBezTo>
                    <a:pt x="96" y="2"/>
                    <a:pt x="96" y="2"/>
                    <a:pt x="96" y="2"/>
                  </a:cubicBezTo>
                  <a:cubicBezTo>
                    <a:pt x="49" y="11"/>
                    <a:pt x="12" y="48"/>
                    <a:pt x="2" y="96"/>
                  </a:cubicBezTo>
                  <a:cubicBezTo>
                    <a:pt x="2" y="96"/>
                    <a:pt x="2" y="96"/>
                    <a:pt x="2" y="96"/>
                  </a:cubicBezTo>
                  <a:cubicBezTo>
                    <a:pt x="1" y="103"/>
                    <a:pt x="0" y="111"/>
                    <a:pt x="0" y="118"/>
                  </a:cubicBezTo>
                  <a:cubicBezTo>
                    <a:pt x="0" y="118"/>
                    <a:pt x="0" y="118"/>
                    <a:pt x="0" y="118"/>
                  </a:cubicBezTo>
                  <a:cubicBezTo>
                    <a:pt x="0" y="118"/>
                    <a:pt x="0" y="118"/>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2"/>
                  </a:cubicBezTo>
                  <a:cubicBezTo>
                    <a:pt x="0" y="122"/>
                    <a:pt x="0" y="122"/>
                    <a:pt x="0" y="122"/>
                  </a:cubicBezTo>
                  <a:cubicBezTo>
                    <a:pt x="0" y="122"/>
                    <a:pt x="0" y="122"/>
                    <a:pt x="0" y="122"/>
                  </a:cubicBezTo>
                  <a:cubicBezTo>
                    <a:pt x="0" y="122"/>
                    <a:pt x="0" y="122"/>
                    <a:pt x="0" y="122"/>
                  </a:cubicBezTo>
                  <a:cubicBezTo>
                    <a:pt x="0" y="122"/>
                    <a:pt x="0" y="122"/>
                    <a:pt x="0" y="122"/>
                  </a:cubicBezTo>
                  <a:cubicBezTo>
                    <a:pt x="0" y="122"/>
                    <a:pt x="0" y="122"/>
                    <a:pt x="0" y="122"/>
                  </a:cubicBezTo>
                  <a:cubicBezTo>
                    <a:pt x="0" y="122"/>
                    <a:pt x="0" y="122"/>
                    <a:pt x="0" y="122"/>
                  </a:cubicBezTo>
                  <a:cubicBezTo>
                    <a:pt x="0" y="122"/>
                    <a:pt x="0" y="122"/>
                    <a:pt x="0" y="123"/>
                  </a:cubicBezTo>
                  <a:cubicBezTo>
                    <a:pt x="0" y="123"/>
                    <a:pt x="0" y="123"/>
                    <a:pt x="0" y="123"/>
                  </a:cubicBezTo>
                  <a:cubicBezTo>
                    <a:pt x="0" y="123"/>
                    <a:pt x="0" y="123"/>
                    <a:pt x="0" y="123"/>
                  </a:cubicBezTo>
                  <a:cubicBezTo>
                    <a:pt x="0" y="123"/>
                    <a:pt x="0" y="123"/>
                    <a:pt x="0" y="123"/>
                  </a:cubicBezTo>
                  <a:cubicBezTo>
                    <a:pt x="0" y="123"/>
                    <a:pt x="0" y="123"/>
                    <a:pt x="0" y="123"/>
                  </a:cubicBezTo>
                  <a:cubicBezTo>
                    <a:pt x="0" y="123"/>
                    <a:pt x="0" y="123"/>
                    <a:pt x="0" y="123"/>
                  </a:cubicBezTo>
                  <a:cubicBezTo>
                    <a:pt x="0" y="123"/>
                    <a:pt x="0" y="123"/>
                    <a:pt x="0" y="123"/>
                  </a:cubicBezTo>
                  <a:cubicBezTo>
                    <a:pt x="0" y="124"/>
                    <a:pt x="0" y="124"/>
                    <a:pt x="0" y="124"/>
                  </a:cubicBezTo>
                  <a:cubicBezTo>
                    <a:pt x="0" y="124"/>
                    <a:pt x="0" y="124"/>
                    <a:pt x="0" y="124"/>
                  </a:cubicBezTo>
                  <a:cubicBezTo>
                    <a:pt x="0" y="124"/>
                    <a:pt x="0" y="124"/>
                    <a:pt x="0" y="124"/>
                  </a:cubicBezTo>
                  <a:cubicBezTo>
                    <a:pt x="0" y="124"/>
                    <a:pt x="0" y="124"/>
                    <a:pt x="0" y="124"/>
                  </a:cubicBezTo>
                  <a:cubicBezTo>
                    <a:pt x="0" y="124"/>
                    <a:pt x="0" y="124"/>
                    <a:pt x="0" y="124"/>
                  </a:cubicBezTo>
                  <a:cubicBezTo>
                    <a:pt x="0" y="124"/>
                    <a:pt x="0" y="124"/>
                    <a:pt x="0" y="124"/>
                  </a:cubicBezTo>
                  <a:cubicBezTo>
                    <a:pt x="0" y="124"/>
                    <a:pt x="0" y="125"/>
                    <a:pt x="0" y="125"/>
                  </a:cubicBezTo>
                  <a:cubicBezTo>
                    <a:pt x="0" y="125"/>
                    <a:pt x="0" y="125"/>
                    <a:pt x="0" y="125"/>
                  </a:cubicBezTo>
                  <a:cubicBezTo>
                    <a:pt x="1" y="125"/>
                    <a:pt x="1" y="125"/>
                    <a:pt x="1" y="125"/>
                  </a:cubicBezTo>
                  <a:cubicBezTo>
                    <a:pt x="1" y="125"/>
                    <a:pt x="1" y="125"/>
                    <a:pt x="1" y="125"/>
                  </a:cubicBezTo>
                  <a:cubicBezTo>
                    <a:pt x="1" y="125"/>
                    <a:pt x="1" y="125"/>
                    <a:pt x="1" y="126"/>
                  </a:cubicBezTo>
                  <a:cubicBezTo>
                    <a:pt x="1" y="126"/>
                    <a:pt x="1" y="126"/>
                    <a:pt x="1" y="126"/>
                  </a:cubicBezTo>
                  <a:cubicBezTo>
                    <a:pt x="3" y="163"/>
                    <a:pt x="23" y="196"/>
                    <a:pt x="52" y="216"/>
                  </a:cubicBezTo>
                  <a:cubicBezTo>
                    <a:pt x="39" y="197"/>
                    <a:pt x="31" y="174"/>
                    <a:pt x="31" y="149"/>
                  </a:cubicBezTo>
                  <a:cubicBezTo>
                    <a:pt x="31" y="84"/>
                    <a:pt x="84" y="31"/>
                    <a:pt x="149" y="31"/>
                  </a:cubicBezTo>
                  <a:cubicBezTo>
                    <a:pt x="174" y="31"/>
                    <a:pt x="197" y="38"/>
                    <a:pt x="216" y="51"/>
                  </a:cubicBezTo>
                  <a:cubicBezTo>
                    <a:pt x="196" y="22"/>
                    <a:pt x="163" y="2"/>
                    <a:pt x="125" y="0"/>
                  </a:cubicBezTo>
                  <a:cubicBezTo>
                    <a:pt x="125" y="0"/>
                    <a:pt x="125" y="0"/>
                    <a:pt x="125" y="0"/>
                  </a:cubicBezTo>
                  <a:cubicBezTo>
                    <a:pt x="125" y="0"/>
                    <a:pt x="125" y="0"/>
                    <a:pt x="125" y="0"/>
                  </a:cubicBezTo>
                  <a:cubicBezTo>
                    <a:pt x="125" y="0"/>
                    <a:pt x="125" y="0"/>
                    <a:pt x="125" y="0"/>
                  </a:cubicBezTo>
                  <a:cubicBezTo>
                    <a:pt x="124" y="0"/>
                    <a:pt x="124" y="0"/>
                    <a:pt x="124" y="0"/>
                  </a:cubicBezTo>
                  <a:cubicBezTo>
                    <a:pt x="124" y="0"/>
                    <a:pt x="124" y="0"/>
                    <a:pt x="124" y="0"/>
                  </a:cubicBezTo>
                  <a:cubicBezTo>
                    <a:pt x="124" y="0"/>
                    <a:pt x="124" y="0"/>
                    <a:pt x="124" y="0"/>
                  </a:cubicBezTo>
                  <a:cubicBezTo>
                    <a:pt x="124" y="0"/>
                    <a:pt x="124" y="0"/>
                    <a:pt x="124" y="0"/>
                  </a:cubicBezTo>
                  <a:cubicBezTo>
                    <a:pt x="124" y="0"/>
                    <a:pt x="123" y="0"/>
                    <a:pt x="123" y="0"/>
                  </a:cubicBezTo>
                  <a:cubicBezTo>
                    <a:pt x="123" y="0"/>
                    <a:pt x="123" y="0"/>
                    <a:pt x="123" y="0"/>
                  </a:cubicBezTo>
                  <a:cubicBezTo>
                    <a:pt x="123" y="0"/>
                    <a:pt x="123" y="0"/>
                    <a:pt x="123" y="0"/>
                  </a:cubicBezTo>
                  <a:cubicBezTo>
                    <a:pt x="123" y="0"/>
                    <a:pt x="123" y="0"/>
                    <a:pt x="123" y="0"/>
                  </a:cubicBezTo>
                  <a:cubicBezTo>
                    <a:pt x="123" y="0"/>
                    <a:pt x="123" y="0"/>
                    <a:pt x="123" y="0"/>
                  </a:cubicBezTo>
                  <a:cubicBezTo>
                    <a:pt x="123" y="0"/>
                    <a:pt x="123" y="0"/>
                    <a:pt x="123" y="0"/>
                  </a:cubicBezTo>
                  <a:cubicBezTo>
                    <a:pt x="123"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38" name="Freeform 50"/>
            <p:cNvSpPr>
              <a:spLocks noEditPoints="1"/>
            </p:cNvSpPr>
            <p:nvPr/>
          </p:nvSpPr>
          <p:spPr bwMode="auto">
            <a:xfrm>
              <a:off x="6994524" y="5248474"/>
              <a:ext cx="482600" cy="482600"/>
            </a:xfrm>
            <a:custGeom>
              <a:avLst/>
              <a:gdLst>
                <a:gd name="T0" fmla="*/ 1 w 99"/>
                <a:gd name="T1" fmla="*/ 99 h 99"/>
                <a:gd name="T2" fmla="*/ 0 w 99"/>
                <a:gd name="T3" fmla="*/ 98 h 99"/>
                <a:gd name="T4" fmla="*/ 0 w 99"/>
                <a:gd name="T5" fmla="*/ 98 h 99"/>
                <a:gd name="T6" fmla="*/ 0 w 99"/>
                <a:gd name="T7" fmla="*/ 97 h 99"/>
                <a:gd name="T8" fmla="*/ 0 w 99"/>
                <a:gd name="T9" fmla="*/ 97 h 99"/>
                <a:gd name="T10" fmla="*/ 0 w 99"/>
                <a:gd name="T11" fmla="*/ 97 h 99"/>
                <a:gd name="T12" fmla="*/ 0 w 99"/>
                <a:gd name="T13" fmla="*/ 97 h 99"/>
                <a:gd name="T14" fmla="*/ 0 w 99"/>
                <a:gd name="T15" fmla="*/ 97 h 99"/>
                <a:gd name="T16" fmla="*/ 0 w 99"/>
                <a:gd name="T17" fmla="*/ 96 h 99"/>
                <a:gd name="T18" fmla="*/ 0 w 99"/>
                <a:gd name="T19" fmla="*/ 96 h 99"/>
                <a:gd name="T20" fmla="*/ 0 w 99"/>
                <a:gd name="T21" fmla="*/ 96 h 99"/>
                <a:gd name="T22" fmla="*/ 0 w 99"/>
                <a:gd name="T23" fmla="*/ 96 h 99"/>
                <a:gd name="T24" fmla="*/ 0 w 99"/>
                <a:gd name="T25" fmla="*/ 96 h 99"/>
                <a:gd name="T26" fmla="*/ 0 w 99"/>
                <a:gd name="T27" fmla="*/ 95 h 99"/>
                <a:gd name="T28" fmla="*/ 0 w 99"/>
                <a:gd name="T29" fmla="*/ 95 h 99"/>
                <a:gd name="T30" fmla="*/ 0 w 99"/>
                <a:gd name="T31" fmla="*/ 95 h 99"/>
                <a:gd name="T32" fmla="*/ 0 w 99"/>
                <a:gd name="T33" fmla="*/ 95 h 99"/>
                <a:gd name="T34" fmla="*/ 0 w 99"/>
                <a:gd name="T35" fmla="*/ 95 h 99"/>
                <a:gd name="T36" fmla="*/ 0 w 99"/>
                <a:gd name="T37" fmla="*/ 94 h 99"/>
                <a:gd name="T38" fmla="*/ 0 w 99"/>
                <a:gd name="T39" fmla="*/ 94 h 99"/>
                <a:gd name="T40" fmla="*/ 0 w 99"/>
                <a:gd name="T41" fmla="*/ 94 h 99"/>
                <a:gd name="T42" fmla="*/ 0 w 99"/>
                <a:gd name="T43" fmla="*/ 94 h 99"/>
                <a:gd name="T44" fmla="*/ 0 w 99"/>
                <a:gd name="T45" fmla="*/ 94 h 99"/>
                <a:gd name="T46" fmla="*/ 0 w 99"/>
                <a:gd name="T47" fmla="*/ 94 h 99"/>
                <a:gd name="T48" fmla="*/ 0 w 99"/>
                <a:gd name="T49" fmla="*/ 94 h 99"/>
                <a:gd name="T50" fmla="*/ 0 w 99"/>
                <a:gd name="T51" fmla="*/ 93 h 99"/>
                <a:gd name="T52" fmla="*/ 99 w 99"/>
                <a:gd name="T53" fmla="*/ 0 h 99"/>
                <a:gd name="T54" fmla="*/ 98 w 99"/>
                <a:gd name="T55" fmla="*/ 0 h 99"/>
                <a:gd name="T56" fmla="*/ 98 w 99"/>
                <a:gd name="T57" fmla="*/ 0 h 99"/>
                <a:gd name="T58" fmla="*/ 98 w 99"/>
                <a:gd name="T59" fmla="*/ 0 h 99"/>
                <a:gd name="T60" fmla="*/ 98 w 99"/>
                <a:gd name="T61" fmla="*/ 0 h 99"/>
                <a:gd name="T62" fmla="*/ 97 w 99"/>
                <a:gd name="T63" fmla="*/ 0 h 99"/>
                <a:gd name="T64" fmla="*/ 97 w 99"/>
                <a:gd name="T65" fmla="*/ 0 h 99"/>
                <a:gd name="T66" fmla="*/ 97 w 99"/>
                <a:gd name="T67" fmla="*/ 0 h 99"/>
                <a:gd name="T68" fmla="*/ 97 w 99"/>
                <a:gd name="T69" fmla="*/ 0 h 99"/>
                <a:gd name="T70" fmla="*/ 97 w 99"/>
                <a:gd name="T71" fmla="*/ 0 h 99"/>
                <a:gd name="T72" fmla="*/ 96 w 99"/>
                <a:gd name="T73" fmla="*/ 0 h 99"/>
                <a:gd name="T74" fmla="*/ 94 w 99"/>
                <a:gd name="T75" fmla="*/ 0 h 99"/>
                <a:gd name="T76" fmla="*/ 96 w 99"/>
                <a:gd name="T77" fmla="*/ 0 h 99"/>
                <a:gd name="T78" fmla="*/ 94 w 99"/>
                <a:gd name="T79" fmla="*/ 0 h 99"/>
                <a:gd name="T80" fmla="*/ 94 w 99"/>
                <a:gd name="T81" fmla="*/ 0 h 99"/>
                <a:gd name="T82" fmla="*/ 96 w 99"/>
                <a:gd name="T83" fmla="*/ 0 h 99"/>
                <a:gd name="T84" fmla="*/ 94 w 99"/>
                <a:gd name="T85" fmla="*/ 0 h 99"/>
                <a:gd name="T86" fmla="*/ 96 w 99"/>
                <a:gd name="T87" fmla="*/ 0 h 99"/>
                <a:gd name="T88" fmla="*/ 94 w 99"/>
                <a:gd name="T89" fmla="*/ 0 h 99"/>
                <a:gd name="T90" fmla="*/ 96 w 99"/>
                <a:gd name="T91" fmla="*/ 0 h 99"/>
                <a:gd name="T92" fmla="*/ 94 w 99"/>
                <a:gd name="T93" fmla="*/ 0 h 99"/>
                <a:gd name="T94" fmla="*/ 95 w 99"/>
                <a:gd name="T95" fmla="*/ 0 h 99"/>
                <a:gd name="T96" fmla="*/ 95 w 99"/>
                <a:gd name="T97" fmla="*/ 0 h 99"/>
                <a:gd name="T98" fmla="*/ 95 w 99"/>
                <a:gd name="T99" fmla="*/ 0 h 99"/>
                <a:gd name="T100" fmla="*/ 95 w 99"/>
                <a:gd name="T101" fmla="*/ 0 h 99"/>
                <a:gd name="T102" fmla="*/ 95 w 99"/>
                <a:gd name="T103" fmla="*/ 0 h 99"/>
                <a:gd name="T104" fmla="*/ 95 w 99"/>
                <a:gd name="T10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99">
                  <a:moveTo>
                    <a:pt x="1" y="99"/>
                  </a:moveTo>
                  <a:cubicBezTo>
                    <a:pt x="1" y="99"/>
                    <a:pt x="1" y="99"/>
                    <a:pt x="1" y="99"/>
                  </a:cubicBezTo>
                  <a:cubicBezTo>
                    <a:pt x="1" y="99"/>
                    <a:pt x="1" y="99"/>
                    <a:pt x="1" y="99"/>
                  </a:cubicBezTo>
                  <a:moveTo>
                    <a:pt x="0" y="98"/>
                  </a:moveTo>
                  <a:cubicBezTo>
                    <a:pt x="0" y="98"/>
                    <a:pt x="0" y="98"/>
                    <a:pt x="0" y="98"/>
                  </a:cubicBezTo>
                  <a:cubicBezTo>
                    <a:pt x="0" y="98"/>
                    <a:pt x="0" y="98"/>
                    <a:pt x="0" y="98"/>
                  </a:cubicBezTo>
                  <a:moveTo>
                    <a:pt x="0" y="98"/>
                  </a:moveTo>
                  <a:cubicBezTo>
                    <a:pt x="0" y="98"/>
                    <a:pt x="0" y="98"/>
                    <a:pt x="0" y="98"/>
                  </a:cubicBezTo>
                  <a:cubicBezTo>
                    <a:pt x="0" y="98"/>
                    <a:pt x="0" y="98"/>
                    <a:pt x="0" y="98"/>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cubicBezTo>
                    <a:pt x="0" y="95"/>
                    <a:pt x="0" y="95"/>
                    <a:pt x="0" y="95"/>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3"/>
                  </a:moveTo>
                  <a:cubicBezTo>
                    <a:pt x="0" y="93"/>
                    <a:pt x="0" y="93"/>
                    <a:pt x="0" y="93"/>
                  </a:cubicBezTo>
                  <a:cubicBezTo>
                    <a:pt x="0" y="93"/>
                    <a:pt x="0" y="93"/>
                    <a:pt x="0" y="93"/>
                  </a:cubicBezTo>
                  <a:moveTo>
                    <a:pt x="99" y="0"/>
                  </a:moveTo>
                  <a:cubicBezTo>
                    <a:pt x="99" y="0"/>
                    <a:pt x="99" y="0"/>
                    <a:pt x="99" y="0"/>
                  </a:cubicBezTo>
                  <a:cubicBezTo>
                    <a:pt x="99" y="0"/>
                    <a:pt x="99" y="0"/>
                    <a:pt x="99" y="0"/>
                  </a:cubicBezTo>
                  <a:moveTo>
                    <a:pt x="98" y="0"/>
                  </a:moveTo>
                  <a:cubicBezTo>
                    <a:pt x="98" y="0"/>
                    <a:pt x="98" y="0"/>
                    <a:pt x="98" y="0"/>
                  </a:cubicBezTo>
                  <a:cubicBezTo>
                    <a:pt x="98" y="0"/>
                    <a:pt x="98" y="0"/>
                    <a:pt x="98" y="0"/>
                  </a:cubicBezTo>
                  <a:moveTo>
                    <a:pt x="98" y="0"/>
                  </a:moveTo>
                  <a:cubicBezTo>
                    <a:pt x="98" y="0"/>
                    <a:pt x="98" y="0"/>
                    <a:pt x="98" y="0"/>
                  </a:cubicBezTo>
                  <a:cubicBezTo>
                    <a:pt x="98" y="0"/>
                    <a:pt x="98" y="0"/>
                    <a:pt x="98" y="0"/>
                  </a:cubicBezTo>
                  <a:moveTo>
                    <a:pt x="98" y="0"/>
                  </a:moveTo>
                  <a:cubicBezTo>
                    <a:pt x="98" y="0"/>
                    <a:pt x="98" y="0"/>
                    <a:pt x="98" y="0"/>
                  </a:cubicBezTo>
                  <a:cubicBezTo>
                    <a:pt x="98" y="0"/>
                    <a:pt x="98" y="0"/>
                    <a:pt x="98" y="0"/>
                  </a:cubicBezTo>
                  <a:moveTo>
                    <a:pt x="97" y="0"/>
                  </a:moveTo>
                  <a:cubicBezTo>
                    <a:pt x="97" y="0"/>
                    <a:pt x="98" y="0"/>
                    <a:pt x="98" y="0"/>
                  </a:cubicBezTo>
                  <a:cubicBezTo>
                    <a:pt x="98"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5" y="0"/>
                  </a:moveTo>
                  <a:cubicBezTo>
                    <a:pt x="94" y="0"/>
                    <a:pt x="94" y="0"/>
                    <a:pt x="94" y="0"/>
                  </a:cubicBezTo>
                  <a:cubicBezTo>
                    <a:pt x="94" y="0"/>
                    <a:pt x="94"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cubicBezTo>
                    <a:pt x="95" y="0"/>
                    <a:pt x="95" y="0"/>
                    <a:pt x="95" y="0"/>
                  </a:cubicBezTo>
                  <a:cubicBezTo>
                    <a:pt x="95" y="0"/>
                    <a:pt x="95" y="0"/>
                    <a:pt x="95" y="0"/>
                  </a:cubicBezTo>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42" name="Freeform 51"/>
            <p:cNvSpPr/>
            <p:nvPr/>
          </p:nvSpPr>
          <p:spPr bwMode="auto">
            <a:xfrm>
              <a:off x="6994524" y="5248474"/>
              <a:ext cx="849313" cy="847726"/>
            </a:xfrm>
            <a:custGeom>
              <a:avLst/>
              <a:gdLst>
                <a:gd name="T0" fmla="*/ 95 w 174"/>
                <a:gd name="T1" fmla="*/ 0 h 174"/>
                <a:gd name="T2" fmla="*/ 95 w 174"/>
                <a:gd name="T3" fmla="*/ 0 h 174"/>
                <a:gd name="T4" fmla="*/ 95 w 174"/>
                <a:gd name="T5" fmla="*/ 0 h 174"/>
                <a:gd name="T6" fmla="*/ 94 w 174"/>
                <a:gd name="T7" fmla="*/ 0 h 174"/>
                <a:gd name="T8" fmla="*/ 94 w 174"/>
                <a:gd name="T9" fmla="*/ 0 h 174"/>
                <a:gd name="T10" fmla="*/ 94 w 174"/>
                <a:gd name="T11" fmla="*/ 0 h 174"/>
                <a:gd name="T12" fmla="*/ 94 w 174"/>
                <a:gd name="T13" fmla="*/ 0 h 174"/>
                <a:gd name="T14" fmla="*/ 94 w 174"/>
                <a:gd name="T15" fmla="*/ 0 h 174"/>
                <a:gd name="T16" fmla="*/ 94 w 174"/>
                <a:gd name="T17" fmla="*/ 0 h 174"/>
                <a:gd name="T18" fmla="*/ 79 w 174"/>
                <a:gd name="T19" fmla="*/ 2 h 174"/>
                <a:gd name="T20" fmla="*/ 20 w 174"/>
                <a:gd name="T21" fmla="*/ 37 h 174"/>
                <a:gd name="T22" fmla="*/ 2 w 174"/>
                <a:gd name="T23" fmla="*/ 78 h 174"/>
                <a:gd name="T24" fmla="*/ 0 w 174"/>
                <a:gd name="T25" fmla="*/ 93 h 174"/>
                <a:gd name="T26" fmla="*/ 0 w 174"/>
                <a:gd name="T27" fmla="*/ 94 h 174"/>
                <a:gd name="T28" fmla="*/ 0 w 174"/>
                <a:gd name="T29" fmla="*/ 94 h 174"/>
                <a:gd name="T30" fmla="*/ 0 w 174"/>
                <a:gd name="T31" fmla="*/ 94 h 174"/>
                <a:gd name="T32" fmla="*/ 0 w 174"/>
                <a:gd name="T33" fmla="*/ 94 h 174"/>
                <a:gd name="T34" fmla="*/ 0 w 174"/>
                <a:gd name="T35" fmla="*/ 94 h 174"/>
                <a:gd name="T36" fmla="*/ 0 w 174"/>
                <a:gd name="T37" fmla="*/ 94 h 174"/>
                <a:gd name="T38" fmla="*/ 0 w 174"/>
                <a:gd name="T39" fmla="*/ 94 h 174"/>
                <a:gd name="T40" fmla="*/ 0 w 174"/>
                <a:gd name="T41" fmla="*/ 95 h 174"/>
                <a:gd name="T42" fmla="*/ 0 w 174"/>
                <a:gd name="T43" fmla="*/ 95 h 174"/>
                <a:gd name="T44" fmla="*/ 0 w 174"/>
                <a:gd name="T45" fmla="*/ 95 h 174"/>
                <a:gd name="T46" fmla="*/ 0 w 174"/>
                <a:gd name="T47" fmla="*/ 95 h 174"/>
                <a:gd name="T48" fmla="*/ 0 w 174"/>
                <a:gd name="T49" fmla="*/ 95 h 174"/>
                <a:gd name="T50" fmla="*/ 0 w 174"/>
                <a:gd name="T51" fmla="*/ 96 h 174"/>
                <a:gd name="T52" fmla="*/ 0 w 174"/>
                <a:gd name="T53" fmla="*/ 96 h 174"/>
                <a:gd name="T54" fmla="*/ 0 w 174"/>
                <a:gd name="T55" fmla="*/ 96 h 174"/>
                <a:gd name="T56" fmla="*/ 0 w 174"/>
                <a:gd name="T57" fmla="*/ 96 h 174"/>
                <a:gd name="T58" fmla="*/ 0 w 174"/>
                <a:gd name="T59" fmla="*/ 96 h 174"/>
                <a:gd name="T60" fmla="*/ 0 w 174"/>
                <a:gd name="T61" fmla="*/ 97 h 174"/>
                <a:gd name="T62" fmla="*/ 0 w 174"/>
                <a:gd name="T63" fmla="*/ 97 h 174"/>
                <a:gd name="T64" fmla="*/ 0 w 174"/>
                <a:gd name="T65" fmla="*/ 97 h 174"/>
                <a:gd name="T66" fmla="*/ 0 w 174"/>
                <a:gd name="T67" fmla="*/ 97 h 174"/>
                <a:gd name="T68" fmla="*/ 0 w 174"/>
                <a:gd name="T69" fmla="*/ 97 h 174"/>
                <a:gd name="T70" fmla="*/ 0 w 174"/>
                <a:gd name="T71" fmla="*/ 98 h 174"/>
                <a:gd name="T72" fmla="*/ 0 w 174"/>
                <a:gd name="T73" fmla="*/ 98 h 174"/>
                <a:gd name="T74" fmla="*/ 1 w 174"/>
                <a:gd name="T75" fmla="*/ 99 h 174"/>
                <a:gd name="T76" fmla="*/ 27 w 174"/>
                <a:gd name="T77" fmla="*/ 121 h 174"/>
                <a:gd name="T78" fmla="*/ 174 w 174"/>
                <a:gd name="T79" fmla="*/ 42 h 174"/>
                <a:gd name="T80" fmla="*/ 99 w 174"/>
                <a:gd name="T81" fmla="*/ 0 h 174"/>
                <a:gd name="T82" fmla="*/ 98 w 174"/>
                <a:gd name="T83" fmla="*/ 0 h 174"/>
                <a:gd name="T84" fmla="*/ 98 w 174"/>
                <a:gd name="T85" fmla="*/ 0 h 174"/>
                <a:gd name="T86" fmla="*/ 98 w 174"/>
                <a:gd name="T87" fmla="*/ 0 h 174"/>
                <a:gd name="T88" fmla="*/ 97 w 174"/>
                <a:gd name="T89" fmla="*/ 0 h 174"/>
                <a:gd name="T90" fmla="*/ 97 w 174"/>
                <a:gd name="T91" fmla="*/ 0 h 174"/>
                <a:gd name="T92" fmla="*/ 97 w 174"/>
                <a:gd name="T93" fmla="*/ 0 h 174"/>
                <a:gd name="T94" fmla="*/ 97 w 174"/>
                <a:gd name="T95" fmla="*/ 0 h 174"/>
                <a:gd name="T96" fmla="*/ 97 w 174"/>
                <a:gd name="T97" fmla="*/ 0 h 174"/>
                <a:gd name="T98" fmla="*/ 97 w 174"/>
                <a:gd name="T99" fmla="*/ 0 h 174"/>
                <a:gd name="T100" fmla="*/ 96 w 174"/>
                <a:gd name="T101" fmla="*/ 0 h 174"/>
                <a:gd name="T102" fmla="*/ 96 w 174"/>
                <a:gd name="T103" fmla="*/ 0 h 174"/>
                <a:gd name="T104" fmla="*/ 96 w 174"/>
                <a:gd name="T105" fmla="*/ 0 h 174"/>
                <a:gd name="T106" fmla="*/ 96 w 174"/>
                <a:gd name="T107" fmla="*/ 0 h 174"/>
                <a:gd name="T108" fmla="*/ 96 w 174"/>
                <a:gd name="T109" fmla="*/ 0 h 174"/>
                <a:gd name="T110" fmla="*/ 95 w 174"/>
                <a:gd name="T111" fmla="*/ 0 h 174"/>
                <a:gd name="T112" fmla="*/ 95 w 174"/>
                <a:gd name="T113" fmla="*/ 0 h 174"/>
                <a:gd name="T114" fmla="*/ 95 w 174"/>
                <a:gd name="T11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 h="174">
                  <a:moveTo>
                    <a:pt x="95" y="0"/>
                  </a:moveTo>
                  <a:cubicBezTo>
                    <a:pt x="95" y="0"/>
                    <a:pt x="95" y="0"/>
                    <a:pt x="95" y="0"/>
                  </a:cubicBezTo>
                  <a:cubicBezTo>
                    <a:pt x="95" y="0"/>
                    <a:pt x="95" y="0"/>
                    <a:pt x="95" y="0"/>
                  </a:cubicBezTo>
                  <a:cubicBezTo>
                    <a:pt x="95" y="0"/>
                    <a:pt x="95" y="0"/>
                    <a:pt x="95" y="0"/>
                  </a:cubicBezTo>
                  <a:cubicBezTo>
                    <a:pt x="95" y="0"/>
                    <a:pt x="95" y="0"/>
                    <a:pt x="95" y="0"/>
                  </a:cubicBezTo>
                  <a:cubicBezTo>
                    <a:pt x="95" y="0"/>
                    <a:pt x="95" y="0"/>
                    <a:pt x="95" y="0"/>
                  </a:cubicBezTo>
                  <a:cubicBezTo>
                    <a:pt x="95" y="0"/>
                    <a:pt x="95" y="0"/>
                    <a:pt x="95"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89" y="0"/>
                    <a:pt x="84" y="1"/>
                    <a:pt x="79" y="2"/>
                  </a:cubicBezTo>
                  <a:cubicBezTo>
                    <a:pt x="79" y="2"/>
                    <a:pt x="79" y="2"/>
                    <a:pt x="79" y="2"/>
                  </a:cubicBezTo>
                  <a:cubicBezTo>
                    <a:pt x="63" y="4"/>
                    <a:pt x="49" y="11"/>
                    <a:pt x="37" y="20"/>
                  </a:cubicBezTo>
                  <a:cubicBezTo>
                    <a:pt x="32" y="26"/>
                    <a:pt x="26" y="32"/>
                    <a:pt x="20" y="37"/>
                  </a:cubicBezTo>
                  <a:cubicBezTo>
                    <a:pt x="11" y="49"/>
                    <a:pt x="5" y="63"/>
                    <a:pt x="2" y="78"/>
                  </a:cubicBezTo>
                  <a:cubicBezTo>
                    <a:pt x="2" y="78"/>
                    <a:pt x="2" y="78"/>
                    <a:pt x="2" y="78"/>
                  </a:cubicBezTo>
                  <a:cubicBezTo>
                    <a:pt x="1" y="83"/>
                    <a:pt x="0" y="88"/>
                    <a:pt x="0" y="93"/>
                  </a:cubicBezTo>
                  <a:cubicBezTo>
                    <a:pt x="0" y="93"/>
                    <a:pt x="0" y="93"/>
                    <a:pt x="0" y="93"/>
                  </a:cubicBezTo>
                  <a:cubicBezTo>
                    <a:pt x="0" y="93"/>
                    <a:pt x="0" y="93"/>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98"/>
                    <a:pt x="0" y="98"/>
                    <a:pt x="0" y="98"/>
                  </a:cubicBezTo>
                  <a:cubicBezTo>
                    <a:pt x="0" y="98"/>
                    <a:pt x="0" y="98"/>
                    <a:pt x="0" y="98"/>
                  </a:cubicBezTo>
                  <a:cubicBezTo>
                    <a:pt x="0" y="98"/>
                    <a:pt x="0" y="99"/>
                    <a:pt x="1" y="99"/>
                  </a:cubicBezTo>
                  <a:cubicBezTo>
                    <a:pt x="1" y="99"/>
                    <a:pt x="1" y="99"/>
                    <a:pt x="1" y="99"/>
                  </a:cubicBezTo>
                  <a:cubicBezTo>
                    <a:pt x="2" y="130"/>
                    <a:pt x="18" y="157"/>
                    <a:pt x="43" y="174"/>
                  </a:cubicBezTo>
                  <a:cubicBezTo>
                    <a:pt x="33" y="159"/>
                    <a:pt x="27" y="141"/>
                    <a:pt x="27" y="121"/>
                  </a:cubicBezTo>
                  <a:cubicBezTo>
                    <a:pt x="27" y="69"/>
                    <a:pt x="69" y="27"/>
                    <a:pt x="122" y="27"/>
                  </a:cubicBezTo>
                  <a:cubicBezTo>
                    <a:pt x="141" y="27"/>
                    <a:pt x="159" y="33"/>
                    <a:pt x="174" y="42"/>
                  </a:cubicBezTo>
                  <a:cubicBezTo>
                    <a:pt x="158" y="18"/>
                    <a:pt x="130" y="1"/>
                    <a:pt x="99" y="0"/>
                  </a:cubicBezTo>
                  <a:cubicBezTo>
                    <a:pt x="99" y="0"/>
                    <a:pt x="99" y="0"/>
                    <a:pt x="99" y="0"/>
                  </a:cubicBezTo>
                  <a:cubicBezTo>
                    <a:pt x="99" y="0"/>
                    <a:pt x="99" y="0"/>
                    <a:pt x="98" y="0"/>
                  </a:cubicBezTo>
                  <a:cubicBezTo>
                    <a:pt x="98" y="0"/>
                    <a:pt x="98" y="0"/>
                    <a:pt x="98" y="0"/>
                  </a:cubicBezTo>
                  <a:cubicBezTo>
                    <a:pt x="98" y="0"/>
                    <a:pt x="98" y="0"/>
                    <a:pt x="98" y="0"/>
                  </a:cubicBezTo>
                  <a:cubicBezTo>
                    <a:pt x="98" y="0"/>
                    <a:pt x="98" y="0"/>
                    <a:pt x="98" y="0"/>
                  </a:cubicBezTo>
                  <a:cubicBezTo>
                    <a:pt x="98" y="0"/>
                    <a:pt x="98" y="0"/>
                    <a:pt x="98" y="0"/>
                  </a:cubicBezTo>
                  <a:cubicBezTo>
                    <a:pt x="98" y="0"/>
                    <a:pt x="98" y="0"/>
                    <a:pt x="98" y="0"/>
                  </a:cubicBezTo>
                  <a:cubicBezTo>
                    <a:pt x="98" y="0"/>
                    <a:pt x="98" y="0"/>
                    <a:pt x="98" y="0"/>
                  </a:cubicBezTo>
                  <a:cubicBezTo>
                    <a:pt x="98"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5" y="0"/>
                    <a:pt x="95" y="0"/>
                  </a:cubicBezTo>
                  <a:cubicBezTo>
                    <a:pt x="95" y="0"/>
                    <a:pt x="95" y="0"/>
                    <a:pt x="95" y="0"/>
                  </a:cubicBezTo>
                  <a:cubicBezTo>
                    <a:pt x="95" y="0"/>
                    <a:pt x="95" y="0"/>
                    <a:pt x="95" y="0"/>
                  </a:cubicBezTo>
                  <a:cubicBezTo>
                    <a:pt x="95" y="0"/>
                    <a:pt x="95" y="0"/>
                    <a:pt x="95" y="0"/>
                  </a:cubicBezTo>
                  <a:cubicBezTo>
                    <a:pt x="95" y="0"/>
                    <a:pt x="95" y="0"/>
                    <a:pt x="95" y="0"/>
                  </a:cubicBezTo>
                  <a:cubicBezTo>
                    <a:pt x="95" y="0"/>
                    <a:pt x="95" y="0"/>
                    <a:pt x="95" y="0"/>
                  </a:cubicBezTo>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43" name="Freeform 52"/>
            <p:cNvSpPr/>
            <p:nvPr/>
          </p:nvSpPr>
          <p:spPr bwMode="auto">
            <a:xfrm>
              <a:off x="7091361" y="5345311"/>
              <a:ext cx="84139" cy="82551"/>
            </a:xfrm>
            <a:custGeom>
              <a:avLst/>
              <a:gdLst>
                <a:gd name="T0" fmla="*/ 17 w 17"/>
                <a:gd name="T1" fmla="*/ 0 h 17"/>
                <a:gd name="T2" fmla="*/ 17 w 17"/>
                <a:gd name="T3" fmla="*/ 0 h 17"/>
                <a:gd name="T4" fmla="*/ 0 w 17"/>
                <a:gd name="T5" fmla="*/ 17 h 17"/>
                <a:gd name="T6" fmla="*/ 0 w 17"/>
                <a:gd name="T7" fmla="*/ 17 h 17"/>
                <a:gd name="T8" fmla="*/ 17 w 17"/>
                <a:gd name="T9" fmla="*/ 0 h 17"/>
              </a:gdLst>
              <a:ahLst/>
              <a:cxnLst>
                <a:cxn ang="0">
                  <a:pos x="T0" y="T1"/>
                </a:cxn>
                <a:cxn ang="0">
                  <a:pos x="T2" y="T3"/>
                </a:cxn>
                <a:cxn ang="0">
                  <a:pos x="T4" y="T5"/>
                </a:cxn>
                <a:cxn ang="0">
                  <a:pos x="T6" y="T7"/>
                </a:cxn>
                <a:cxn ang="0">
                  <a:pos x="T8" y="T9"/>
                </a:cxn>
              </a:cxnLst>
              <a:rect l="0" t="0" r="r" b="b"/>
              <a:pathLst>
                <a:path w="17" h="17">
                  <a:moveTo>
                    <a:pt x="17" y="0"/>
                  </a:moveTo>
                  <a:cubicBezTo>
                    <a:pt x="17" y="0"/>
                    <a:pt x="17" y="0"/>
                    <a:pt x="17" y="0"/>
                  </a:cubicBezTo>
                  <a:cubicBezTo>
                    <a:pt x="12" y="6"/>
                    <a:pt x="6" y="12"/>
                    <a:pt x="0" y="17"/>
                  </a:cubicBezTo>
                  <a:cubicBezTo>
                    <a:pt x="0" y="17"/>
                    <a:pt x="0" y="17"/>
                    <a:pt x="0" y="17"/>
                  </a:cubicBezTo>
                  <a:cubicBezTo>
                    <a:pt x="6" y="12"/>
                    <a:pt x="12" y="6"/>
                    <a:pt x="17"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44" name="Freeform 53"/>
            <p:cNvSpPr>
              <a:spLocks noEditPoints="1"/>
            </p:cNvSpPr>
            <p:nvPr/>
          </p:nvSpPr>
          <p:spPr bwMode="auto">
            <a:xfrm>
              <a:off x="4784724" y="3032323"/>
              <a:ext cx="760413" cy="765175"/>
            </a:xfrm>
            <a:custGeom>
              <a:avLst/>
              <a:gdLst>
                <a:gd name="T0" fmla="*/ 0 w 156"/>
                <a:gd name="T1" fmla="*/ 156 h 157"/>
                <a:gd name="T2" fmla="*/ 0 w 156"/>
                <a:gd name="T3" fmla="*/ 156 h 157"/>
                <a:gd name="T4" fmla="*/ 0 w 156"/>
                <a:gd name="T5" fmla="*/ 155 h 157"/>
                <a:gd name="T6" fmla="*/ 0 w 156"/>
                <a:gd name="T7" fmla="*/ 155 h 157"/>
                <a:gd name="T8" fmla="*/ 0 w 156"/>
                <a:gd name="T9" fmla="*/ 154 h 157"/>
                <a:gd name="T10" fmla="*/ 0 w 156"/>
                <a:gd name="T11" fmla="*/ 154 h 157"/>
                <a:gd name="T12" fmla="*/ 0 w 156"/>
                <a:gd name="T13" fmla="*/ 153 h 157"/>
                <a:gd name="T14" fmla="*/ 0 w 156"/>
                <a:gd name="T15" fmla="*/ 153 h 157"/>
                <a:gd name="T16" fmla="*/ 0 w 156"/>
                <a:gd name="T17" fmla="*/ 152 h 157"/>
                <a:gd name="T18" fmla="*/ 0 w 156"/>
                <a:gd name="T19" fmla="*/ 152 h 157"/>
                <a:gd name="T20" fmla="*/ 0 w 156"/>
                <a:gd name="T21" fmla="*/ 151 h 157"/>
                <a:gd name="T22" fmla="*/ 0 w 156"/>
                <a:gd name="T23" fmla="*/ 151 h 157"/>
                <a:gd name="T24" fmla="*/ 0 w 156"/>
                <a:gd name="T25" fmla="*/ 150 h 157"/>
                <a:gd name="T26" fmla="*/ 0 w 156"/>
                <a:gd name="T27" fmla="*/ 150 h 157"/>
                <a:gd name="T28" fmla="*/ 0 w 156"/>
                <a:gd name="T29" fmla="*/ 149 h 157"/>
                <a:gd name="T30" fmla="*/ 0 w 156"/>
                <a:gd name="T31" fmla="*/ 149 h 157"/>
                <a:gd name="T32" fmla="*/ 0 w 156"/>
                <a:gd name="T33" fmla="*/ 149 h 157"/>
                <a:gd name="T34" fmla="*/ 0 w 156"/>
                <a:gd name="T35" fmla="*/ 148 h 157"/>
                <a:gd name="T36" fmla="*/ 0 w 156"/>
                <a:gd name="T37" fmla="*/ 148 h 157"/>
                <a:gd name="T38" fmla="*/ 0 w 156"/>
                <a:gd name="T39" fmla="*/ 147 h 157"/>
                <a:gd name="T40" fmla="*/ 0 w 156"/>
                <a:gd name="T41" fmla="*/ 147 h 157"/>
                <a:gd name="T42" fmla="*/ 0 w 156"/>
                <a:gd name="T43" fmla="*/ 146 h 157"/>
                <a:gd name="T44" fmla="*/ 0 w 156"/>
                <a:gd name="T45" fmla="*/ 146 h 157"/>
                <a:gd name="T46" fmla="*/ 0 w 156"/>
                <a:gd name="T47" fmla="*/ 145 h 157"/>
                <a:gd name="T48" fmla="*/ 0 w 156"/>
                <a:gd name="T49" fmla="*/ 145 h 157"/>
                <a:gd name="T50" fmla="*/ 0 w 156"/>
                <a:gd name="T51" fmla="*/ 144 h 157"/>
                <a:gd name="T52" fmla="*/ 0 w 156"/>
                <a:gd name="T53" fmla="*/ 143 h 157"/>
                <a:gd name="T54" fmla="*/ 156 w 156"/>
                <a:gd name="T55" fmla="*/ 0 h 157"/>
                <a:gd name="T56" fmla="*/ 155 w 156"/>
                <a:gd name="T57" fmla="*/ 0 h 157"/>
                <a:gd name="T58" fmla="*/ 155 w 156"/>
                <a:gd name="T59" fmla="*/ 0 h 157"/>
                <a:gd name="T60" fmla="*/ 154 w 156"/>
                <a:gd name="T61" fmla="*/ 0 h 157"/>
                <a:gd name="T62" fmla="*/ 154 w 156"/>
                <a:gd name="T63" fmla="*/ 0 h 157"/>
                <a:gd name="T64" fmla="*/ 153 w 156"/>
                <a:gd name="T65" fmla="*/ 0 h 157"/>
                <a:gd name="T66" fmla="*/ 153 w 156"/>
                <a:gd name="T67" fmla="*/ 0 h 157"/>
                <a:gd name="T68" fmla="*/ 142 w 156"/>
                <a:gd name="T69" fmla="*/ 0 h 157"/>
                <a:gd name="T70" fmla="*/ 143 w 156"/>
                <a:gd name="T71" fmla="*/ 0 h 157"/>
                <a:gd name="T72" fmla="*/ 152 w 156"/>
                <a:gd name="T73" fmla="*/ 0 h 157"/>
                <a:gd name="T74" fmla="*/ 152 w 156"/>
                <a:gd name="T75" fmla="*/ 0 h 157"/>
                <a:gd name="T76" fmla="*/ 151 w 156"/>
                <a:gd name="T77" fmla="*/ 0 h 157"/>
                <a:gd name="T78" fmla="*/ 144 w 156"/>
                <a:gd name="T79" fmla="*/ 0 h 157"/>
                <a:gd name="T80" fmla="*/ 144 w 156"/>
                <a:gd name="T81" fmla="*/ 0 h 157"/>
                <a:gd name="T82" fmla="*/ 150 w 156"/>
                <a:gd name="T83" fmla="*/ 0 h 157"/>
                <a:gd name="T84" fmla="*/ 145 w 156"/>
                <a:gd name="T85" fmla="*/ 0 h 157"/>
                <a:gd name="T86" fmla="*/ 145 w 156"/>
                <a:gd name="T87" fmla="*/ 0 h 157"/>
                <a:gd name="T88" fmla="*/ 150 w 156"/>
                <a:gd name="T89" fmla="*/ 0 h 157"/>
                <a:gd name="T90" fmla="*/ 145 w 156"/>
                <a:gd name="T91" fmla="*/ 0 h 157"/>
                <a:gd name="T92" fmla="*/ 145 w 156"/>
                <a:gd name="T93" fmla="*/ 0 h 157"/>
                <a:gd name="T94" fmla="*/ 149 w 156"/>
                <a:gd name="T95" fmla="*/ 0 h 157"/>
                <a:gd name="T96" fmla="*/ 146 w 156"/>
                <a:gd name="T97" fmla="*/ 0 h 157"/>
                <a:gd name="T98" fmla="*/ 146 w 156"/>
                <a:gd name="T99" fmla="*/ 0 h 157"/>
                <a:gd name="T100" fmla="*/ 148 w 156"/>
                <a:gd name="T101" fmla="*/ 0 h 157"/>
                <a:gd name="T102" fmla="*/ 147 w 156"/>
                <a:gd name="T103" fmla="*/ 0 h 157"/>
                <a:gd name="T104" fmla="*/ 147 w 156"/>
                <a:gd name="T105" fmla="*/ 0 h 157"/>
                <a:gd name="T106" fmla="*/ 147 w 156"/>
                <a:gd name="T10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6" h="157">
                  <a:moveTo>
                    <a:pt x="0" y="157"/>
                  </a:moveTo>
                  <a:cubicBezTo>
                    <a:pt x="0" y="157"/>
                    <a:pt x="0" y="157"/>
                    <a:pt x="0" y="157"/>
                  </a:cubicBezTo>
                  <a:cubicBezTo>
                    <a:pt x="0" y="157"/>
                    <a:pt x="0" y="157"/>
                    <a:pt x="0" y="157"/>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2"/>
                  </a:moveTo>
                  <a:cubicBezTo>
                    <a:pt x="0" y="152"/>
                    <a:pt x="0" y="152"/>
                    <a:pt x="0" y="153"/>
                  </a:cubicBezTo>
                  <a:cubicBezTo>
                    <a:pt x="0" y="152"/>
                    <a:pt x="0" y="152"/>
                    <a:pt x="0" y="152"/>
                  </a:cubicBezTo>
                  <a:moveTo>
                    <a:pt x="0" y="152"/>
                  </a:moveTo>
                  <a:cubicBezTo>
                    <a:pt x="0" y="152"/>
                    <a:pt x="0" y="152"/>
                    <a:pt x="0" y="152"/>
                  </a:cubicBezTo>
                  <a:cubicBezTo>
                    <a:pt x="0" y="152"/>
                    <a:pt x="0" y="152"/>
                    <a:pt x="0" y="152"/>
                  </a:cubicBezTo>
                  <a:moveTo>
                    <a:pt x="0" y="152"/>
                  </a:moveTo>
                  <a:cubicBezTo>
                    <a:pt x="0" y="152"/>
                    <a:pt x="0" y="152"/>
                    <a:pt x="0" y="152"/>
                  </a:cubicBezTo>
                  <a:cubicBezTo>
                    <a:pt x="0" y="152"/>
                    <a:pt x="0" y="152"/>
                    <a:pt x="0" y="152"/>
                  </a:cubicBezTo>
                  <a:moveTo>
                    <a:pt x="0" y="152"/>
                  </a:moveTo>
                  <a:cubicBezTo>
                    <a:pt x="0" y="152"/>
                    <a:pt x="0" y="152"/>
                    <a:pt x="0" y="152"/>
                  </a:cubicBezTo>
                  <a:cubicBezTo>
                    <a:pt x="0" y="152"/>
                    <a:pt x="0" y="152"/>
                    <a:pt x="0" y="152"/>
                  </a:cubicBezTo>
                  <a:moveTo>
                    <a:pt x="0" y="151"/>
                  </a:moveTo>
                  <a:cubicBezTo>
                    <a:pt x="0" y="151"/>
                    <a:pt x="0" y="152"/>
                    <a:pt x="0" y="152"/>
                  </a:cubicBezTo>
                  <a:cubicBezTo>
                    <a:pt x="0" y="152"/>
                    <a:pt x="0" y="151"/>
                    <a:pt x="0" y="151"/>
                  </a:cubicBezTo>
                  <a:moveTo>
                    <a:pt x="0" y="151"/>
                  </a:moveTo>
                  <a:cubicBezTo>
                    <a:pt x="0" y="151"/>
                    <a:pt x="0" y="151"/>
                    <a:pt x="0" y="151"/>
                  </a:cubicBezTo>
                  <a:cubicBezTo>
                    <a:pt x="0" y="151"/>
                    <a:pt x="0" y="151"/>
                    <a:pt x="0" y="151"/>
                  </a:cubicBezTo>
                  <a:moveTo>
                    <a:pt x="0" y="151"/>
                  </a:moveTo>
                  <a:cubicBezTo>
                    <a:pt x="0" y="151"/>
                    <a:pt x="0" y="151"/>
                    <a:pt x="0" y="151"/>
                  </a:cubicBezTo>
                  <a:cubicBezTo>
                    <a:pt x="0" y="151"/>
                    <a:pt x="0" y="151"/>
                    <a:pt x="0" y="151"/>
                  </a:cubicBezTo>
                  <a:moveTo>
                    <a:pt x="0" y="151"/>
                  </a:moveTo>
                  <a:cubicBezTo>
                    <a:pt x="0" y="151"/>
                    <a:pt x="0" y="151"/>
                    <a:pt x="0" y="151"/>
                  </a:cubicBezTo>
                  <a:cubicBezTo>
                    <a:pt x="0" y="151"/>
                    <a:pt x="0" y="151"/>
                    <a:pt x="0" y="151"/>
                  </a:cubicBezTo>
                  <a:moveTo>
                    <a:pt x="0" y="150"/>
                  </a:moveTo>
                  <a:cubicBezTo>
                    <a:pt x="0" y="151"/>
                    <a:pt x="0" y="151"/>
                    <a:pt x="0" y="151"/>
                  </a:cubicBezTo>
                  <a:cubicBezTo>
                    <a:pt x="0" y="151"/>
                    <a:pt x="0" y="151"/>
                    <a:pt x="0" y="150"/>
                  </a:cubicBezTo>
                  <a:moveTo>
                    <a:pt x="0" y="150"/>
                  </a:moveTo>
                  <a:cubicBezTo>
                    <a:pt x="0" y="150"/>
                    <a:pt x="0" y="150"/>
                    <a:pt x="0" y="150"/>
                  </a:cubicBezTo>
                  <a:cubicBezTo>
                    <a:pt x="0" y="150"/>
                    <a:pt x="0" y="150"/>
                    <a:pt x="0" y="150"/>
                  </a:cubicBezTo>
                  <a:moveTo>
                    <a:pt x="0" y="150"/>
                  </a:moveTo>
                  <a:cubicBezTo>
                    <a:pt x="0" y="150"/>
                    <a:pt x="0" y="150"/>
                    <a:pt x="0" y="150"/>
                  </a:cubicBezTo>
                  <a:cubicBezTo>
                    <a:pt x="0" y="150"/>
                    <a:pt x="0" y="150"/>
                    <a:pt x="0" y="150"/>
                  </a:cubicBezTo>
                  <a:moveTo>
                    <a:pt x="0" y="150"/>
                  </a:moveTo>
                  <a:cubicBezTo>
                    <a:pt x="0" y="150"/>
                    <a:pt x="0" y="150"/>
                    <a:pt x="0" y="150"/>
                  </a:cubicBezTo>
                  <a:cubicBezTo>
                    <a:pt x="0" y="150"/>
                    <a:pt x="0" y="150"/>
                    <a:pt x="0" y="150"/>
                  </a:cubicBezTo>
                  <a:moveTo>
                    <a:pt x="0" y="149"/>
                  </a:moveTo>
                  <a:cubicBezTo>
                    <a:pt x="0" y="150"/>
                    <a:pt x="0" y="150"/>
                    <a:pt x="0" y="150"/>
                  </a:cubicBezTo>
                  <a:cubicBezTo>
                    <a:pt x="0" y="150"/>
                    <a:pt x="0" y="150"/>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8"/>
                  </a:moveTo>
                  <a:cubicBezTo>
                    <a:pt x="0" y="148"/>
                    <a:pt x="0" y="148"/>
                    <a:pt x="0" y="149"/>
                  </a:cubicBezTo>
                  <a:cubicBezTo>
                    <a:pt x="0" y="148"/>
                    <a:pt x="0" y="148"/>
                    <a:pt x="0" y="148"/>
                  </a:cubicBezTo>
                  <a:moveTo>
                    <a:pt x="0" y="148"/>
                  </a:moveTo>
                  <a:cubicBezTo>
                    <a:pt x="0" y="148"/>
                    <a:pt x="0" y="148"/>
                    <a:pt x="0" y="148"/>
                  </a:cubicBezTo>
                  <a:cubicBezTo>
                    <a:pt x="0" y="148"/>
                    <a:pt x="0" y="148"/>
                    <a:pt x="0" y="148"/>
                  </a:cubicBezTo>
                  <a:moveTo>
                    <a:pt x="0" y="148"/>
                  </a:moveTo>
                  <a:cubicBezTo>
                    <a:pt x="0" y="148"/>
                    <a:pt x="0" y="148"/>
                    <a:pt x="0" y="148"/>
                  </a:cubicBezTo>
                  <a:cubicBezTo>
                    <a:pt x="0" y="148"/>
                    <a:pt x="0" y="148"/>
                    <a:pt x="0" y="148"/>
                  </a:cubicBezTo>
                  <a:cubicBezTo>
                    <a:pt x="0" y="148"/>
                    <a:pt x="0" y="148"/>
                    <a:pt x="0" y="148"/>
                  </a:cubicBezTo>
                  <a:moveTo>
                    <a:pt x="0" y="148"/>
                  </a:moveTo>
                  <a:cubicBezTo>
                    <a:pt x="0" y="148"/>
                    <a:pt x="0" y="148"/>
                    <a:pt x="0" y="148"/>
                  </a:cubicBezTo>
                  <a:cubicBezTo>
                    <a:pt x="0" y="148"/>
                    <a:pt x="0" y="148"/>
                    <a:pt x="0" y="148"/>
                  </a:cubicBezTo>
                  <a:moveTo>
                    <a:pt x="0" y="147"/>
                  </a:moveTo>
                  <a:cubicBezTo>
                    <a:pt x="0" y="147"/>
                    <a:pt x="0" y="147"/>
                    <a:pt x="0" y="148"/>
                  </a:cubicBezTo>
                  <a:cubicBezTo>
                    <a:pt x="0" y="147"/>
                    <a:pt x="0" y="147"/>
                    <a:pt x="0" y="147"/>
                  </a:cubicBezTo>
                  <a:moveTo>
                    <a:pt x="0" y="147"/>
                  </a:moveTo>
                  <a:cubicBezTo>
                    <a:pt x="0" y="147"/>
                    <a:pt x="0" y="147"/>
                    <a:pt x="0" y="147"/>
                  </a:cubicBezTo>
                  <a:cubicBezTo>
                    <a:pt x="0" y="147"/>
                    <a:pt x="0" y="147"/>
                    <a:pt x="0" y="147"/>
                  </a:cubicBezTo>
                  <a:moveTo>
                    <a:pt x="0" y="147"/>
                  </a:moveTo>
                  <a:cubicBezTo>
                    <a:pt x="0" y="147"/>
                    <a:pt x="0" y="147"/>
                    <a:pt x="0" y="147"/>
                  </a:cubicBezTo>
                  <a:cubicBezTo>
                    <a:pt x="0" y="147"/>
                    <a:pt x="0" y="147"/>
                    <a:pt x="0" y="147"/>
                  </a:cubicBezTo>
                  <a:moveTo>
                    <a:pt x="0" y="147"/>
                  </a:moveTo>
                  <a:cubicBezTo>
                    <a:pt x="0" y="147"/>
                    <a:pt x="0" y="147"/>
                    <a:pt x="0" y="147"/>
                  </a:cubicBezTo>
                  <a:cubicBezTo>
                    <a:pt x="0" y="147"/>
                    <a:pt x="0" y="147"/>
                    <a:pt x="0" y="147"/>
                  </a:cubicBezTo>
                  <a:moveTo>
                    <a:pt x="0" y="146"/>
                  </a:moveTo>
                  <a:cubicBezTo>
                    <a:pt x="0" y="146"/>
                    <a:pt x="0" y="147"/>
                    <a:pt x="0" y="147"/>
                  </a:cubicBezTo>
                  <a:cubicBezTo>
                    <a:pt x="0" y="147"/>
                    <a:pt x="0" y="146"/>
                    <a:pt x="0" y="146"/>
                  </a:cubicBezTo>
                  <a:moveTo>
                    <a:pt x="0" y="146"/>
                  </a:moveTo>
                  <a:cubicBezTo>
                    <a:pt x="0" y="146"/>
                    <a:pt x="0" y="146"/>
                    <a:pt x="0" y="146"/>
                  </a:cubicBezTo>
                  <a:cubicBezTo>
                    <a:pt x="0" y="146"/>
                    <a:pt x="0" y="146"/>
                    <a:pt x="0" y="146"/>
                  </a:cubicBezTo>
                  <a:moveTo>
                    <a:pt x="0" y="146"/>
                  </a:moveTo>
                  <a:cubicBezTo>
                    <a:pt x="0" y="146"/>
                    <a:pt x="0" y="146"/>
                    <a:pt x="0" y="146"/>
                  </a:cubicBezTo>
                  <a:cubicBezTo>
                    <a:pt x="0" y="146"/>
                    <a:pt x="0" y="146"/>
                    <a:pt x="0" y="146"/>
                  </a:cubicBezTo>
                  <a:moveTo>
                    <a:pt x="0" y="146"/>
                  </a:moveTo>
                  <a:cubicBezTo>
                    <a:pt x="0" y="146"/>
                    <a:pt x="0" y="146"/>
                    <a:pt x="0" y="146"/>
                  </a:cubicBezTo>
                  <a:cubicBezTo>
                    <a:pt x="0" y="146"/>
                    <a:pt x="0" y="146"/>
                    <a:pt x="0" y="146"/>
                  </a:cubicBezTo>
                  <a:moveTo>
                    <a:pt x="0" y="145"/>
                  </a:moveTo>
                  <a:cubicBezTo>
                    <a:pt x="0" y="146"/>
                    <a:pt x="0" y="146"/>
                    <a:pt x="0" y="146"/>
                  </a:cubicBezTo>
                  <a:cubicBezTo>
                    <a:pt x="0" y="146"/>
                    <a:pt x="0" y="146"/>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4"/>
                  </a:moveTo>
                  <a:cubicBezTo>
                    <a:pt x="0" y="144"/>
                    <a:pt x="0" y="144"/>
                    <a:pt x="0" y="144"/>
                  </a:cubicBezTo>
                  <a:cubicBezTo>
                    <a:pt x="0" y="144"/>
                    <a:pt x="0" y="144"/>
                    <a:pt x="0" y="144"/>
                  </a:cubicBezTo>
                  <a:moveTo>
                    <a:pt x="0" y="144"/>
                  </a:moveTo>
                  <a:cubicBezTo>
                    <a:pt x="0" y="144"/>
                    <a:pt x="0" y="144"/>
                    <a:pt x="0" y="144"/>
                  </a:cubicBezTo>
                  <a:cubicBezTo>
                    <a:pt x="0" y="144"/>
                    <a:pt x="0" y="144"/>
                    <a:pt x="0" y="144"/>
                  </a:cubicBezTo>
                  <a:moveTo>
                    <a:pt x="0" y="143"/>
                  </a:moveTo>
                  <a:cubicBezTo>
                    <a:pt x="0" y="143"/>
                    <a:pt x="0" y="143"/>
                    <a:pt x="0" y="143"/>
                  </a:cubicBezTo>
                  <a:cubicBezTo>
                    <a:pt x="0" y="143"/>
                    <a:pt x="0" y="143"/>
                    <a:pt x="0" y="143"/>
                  </a:cubicBezTo>
                  <a:moveTo>
                    <a:pt x="0" y="143"/>
                  </a:moveTo>
                  <a:cubicBezTo>
                    <a:pt x="0" y="143"/>
                    <a:pt x="0" y="143"/>
                    <a:pt x="0" y="143"/>
                  </a:cubicBezTo>
                  <a:cubicBezTo>
                    <a:pt x="0" y="143"/>
                    <a:pt x="0" y="143"/>
                    <a:pt x="0" y="143"/>
                  </a:cubicBezTo>
                  <a:moveTo>
                    <a:pt x="156" y="0"/>
                  </a:moveTo>
                  <a:cubicBezTo>
                    <a:pt x="156" y="0"/>
                    <a:pt x="156" y="0"/>
                    <a:pt x="156" y="0"/>
                  </a:cubicBezTo>
                  <a:cubicBezTo>
                    <a:pt x="156" y="0"/>
                    <a:pt x="156" y="0"/>
                    <a:pt x="156"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2" y="0"/>
                  </a:moveTo>
                  <a:cubicBezTo>
                    <a:pt x="152" y="0"/>
                    <a:pt x="153" y="0"/>
                    <a:pt x="153" y="0"/>
                  </a:cubicBezTo>
                  <a:cubicBezTo>
                    <a:pt x="153" y="0"/>
                    <a:pt x="152" y="0"/>
                    <a:pt x="152" y="0"/>
                  </a:cubicBezTo>
                  <a:moveTo>
                    <a:pt x="143" y="0"/>
                  </a:moveTo>
                  <a:cubicBezTo>
                    <a:pt x="143" y="0"/>
                    <a:pt x="142" y="0"/>
                    <a:pt x="142" y="0"/>
                  </a:cubicBezTo>
                  <a:cubicBezTo>
                    <a:pt x="143" y="0"/>
                    <a:pt x="143" y="0"/>
                    <a:pt x="143" y="0"/>
                  </a:cubicBezTo>
                  <a:moveTo>
                    <a:pt x="152" y="0"/>
                  </a:moveTo>
                  <a:cubicBezTo>
                    <a:pt x="152" y="0"/>
                    <a:pt x="152" y="0"/>
                    <a:pt x="152" y="0"/>
                  </a:cubicBezTo>
                  <a:cubicBezTo>
                    <a:pt x="152" y="0"/>
                    <a:pt x="152" y="0"/>
                    <a:pt x="152" y="0"/>
                  </a:cubicBezTo>
                  <a:moveTo>
                    <a:pt x="143" y="0"/>
                  </a:moveTo>
                  <a:cubicBezTo>
                    <a:pt x="143" y="0"/>
                    <a:pt x="143" y="0"/>
                    <a:pt x="143" y="0"/>
                  </a:cubicBezTo>
                  <a:cubicBezTo>
                    <a:pt x="143" y="0"/>
                    <a:pt x="143" y="0"/>
                    <a:pt x="143" y="0"/>
                  </a:cubicBezTo>
                  <a:moveTo>
                    <a:pt x="152" y="0"/>
                  </a:moveTo>
                  <a:cubicBezTo>
                    <a:pt x="152" y="0"/>
                    <a:pt x="152" y="0"/>
                    <a:pt x="152" y="0"/>
                  </a:cubicBezTo>
                  <a:cubicBezTo>
                    <a:pt x="152" y="0"/>
                    <a:pt x="152" y="0"/>
                    <a:pt x="152" y="0"/>
                  </a:cubicBezTo>
                  <a:moveTo>
                    <a:pt x="152" y="0"/>
                  </a:moveTo>
                  <a:cubicBezTo>
                    <a:pt x="152" y="0"/>
                    <a:pt x="152" y="0"/>
                    <a:pt x="152" y="0"/>
                  </a:cubicBezTo>
                  <a:cubicBezTo>
                    <a:pt x="152" y="0"/>
                    <a:pt x="152" y="0"/>
                    <a:pt x="152" y="0"/>
                  </a:cubicBezTo>
                  <a:moveTo>
                    <a:pt x="143" y="0"/>
                  </a:moveTo>
                  <a:cubicBezTo>
                    <a:pt x="143" y="0"/>
                    <a:pt x="143" y="0"/>
                    <a:pt x="143" y="0"/>
                  </a:cubicBezTo>
                  <a:cubicBezTo>
                    <a:pt x="143" y="0"/>
                    <a:pt x="143" y="0"/>
                    <a:pt x="143" y="0"/>
                  </a:cubicBezTo>
                  <a:moveTo>
                    <a:pt x="151" y="0"/>
                  </a:moveTo>
                  <a:cubicBezTo>
                    <a:pt x="152" y="0"/>
                    <a:pt x="152" y="0"/>
                    <a:pt x="152" y="0"/>
                  </a:cubicBezTo>
                  <a:cubicBezTo>
                    <a:pt x="152" y="0"/>
                    <a:pt x="152" y="0"/>
                    <a:pt x="151" y="0"/>
                  </a:cubicBezTo>
                  <a:moveTo>
                    <a:pt x="143" y="0"/>
                  </a:moveTo>
                  <a:cubicBezTo>
                    <a:pt x="143" y="0"/>
                    <a:pt x="143" y="0"/>
                    <a:pt x="143" y="0"/>
                  </a:cubicBezTo>
                  <a:cubicBezTo>
                    <a:pt x="143" y="0"/>
                    <a:pt x="143" y="0"/>
                    <a:pt x="143" y="0"/>
                  </a:cubicBezTo>
                  <a:moveTo>
                    <a:pt x="151" y="0"/>
                  </a:moveTo>
                  <a:cubicBezTo>
                    <a:pt x="151" y="0"/>
                    <a:pt x="151" y="0"/>
                    <a:pt x="151" y="0"/>
                  </a:cubicBezTo>
                  <a:cubicBezTo>
                    <a:pt x="151" y="0"/>
                    <a:pt x="151" y="0"/>
                    <a:pt x="151" y="0"/>
                  </a:cubicBezTo>
                  <a:moveTo>
                    <a:pt x="151" y="0"/>
                  </a:moveTo>
                  <a:cubicBezTo>
                    <a:pt x="151" y="0"/>
                    <a:pt x="151" y="0"/>
                    <a:pt x="151" y="0"/>
                  </a:cubicBezTo>
                  <a:cubicBezTo>
                    <a:pt x="151" y="0"/>
                    <a:pt x="151" y="0"/>
                    <a:pt x="151" y="0"/>
                  </a:cubicBezTo>
                  <a:moveTo>
                    <a:pt x="144" y="0"/>
                  </a:moveTo>
                  <a:cubicBezTo>
                    <a:pt x="144" y="0"/>
                    <a:pt x="144" y="0"/>
                    <a:pt x="144" y="0"/>
                  </a:cubicBezTo>
                  <a:cubicBezTo>
                    <a:pt x="144" y="0"/>
                    <a:pt x="144" y="0"/>
                    <a:pt x="144" y="0"/>
                  </a:cubicBezTo>
                  <a:moveTo>
                    <a:pt x="151" y="0"/>
                  </a:moveTo>
                  <a:cubicBezTo>
                    <a:pt x="151" y="0"/>
                    <a:pt x="151" y="0"/>
                    <a:pt x="151" y="0"/>
                  </a:cubicBezTo>
                  <a:cubicBezTo>
                    <a:pt x="151" y="0"/>
                    <a:pt x="151" y="0"/>
                    <a:pt x="151" y="0"/>
                  </a:cubicBezTo>
                  <a:moveTo>
                    <a:pt x="144" y="0"/>
                  </a:moveTo>
                  <a:cubicBezTo>
                    <a:pt x="144" y="0"/>
                    <a:pt x="144" y="0"/>
                    <a:pt x="144" y="0"/>
                  </a:cubicBezTo>
                  <a:cubicBezTo>
                    <a:pt x="144" y="0"/>
                    <a:pt x="144" y="0"/>
                    <a:pt x="144" y="0"/>
                  </a:cubicBezTo>
                  <a:moveTo>
                    <a:pt x="150" y="0"/>
                  </a:moveTo>
                  <a:cubicBezTo>
                    <a:pt x="151" y="0"/>
                    <a:pt x="151" y="0"/>
                    <a:pt x="151" y="0"/>
                  </a:cubicBezTo>
                  <a:cubicBezTo>
                    <a:pt x="151" y="0"/>
                    <a:pt x="151" y="0"/>
                    <a:pt x="150" y="0"/>
                  </a:cubicBezTo>
                  <a:moveTo>
                    <a:pt x="150" y="0"/>
                  </a:moveTo>
                  <a:cubicBezTo>
                    <a:pt x="150" y="0"/>
                    <a:pt x="150" y="0"/>
                    <a:pt x="150" y="0"/>
                  </a:cubicBezTo>
                  <a:cubicBezTo>
                    <a:pt x="150" y="0"/>
                    <a:pt x="150" y="0"/>
                    <a:pt x="150" y="0"/>
                  </a:cubicBezTo>
                  <a:moveTo>
                    <a:pt x="144" y="0"/>
                  </a:moveTo>
                  <a:cubicBezTo>
                    <a:pt x="144" y="0"/>
                    <a:pt x="144" y="0"/>
                    <a:pt x="144" y="0"/>
                  </a:cubicBezTo>
                  <a:cubicBezTo>
                    <a:pt x="144" y="0"/>
                    <a:pt x="144" y="0"/>
                    <a:pt x="144" y="0"/>
                  </a:cubicBezTo>
                  <a:moveTo>
                    <a:pt x="145" y="0"/>
                  </a:moveTo>
                  <a:cubicBezTo>
                    <a:pt x="145" y="0"/>
                    <a:pt x="145" y="0"/>
                    <a:pt x="145" y="0"/>
                  </a:cubicBezTo>
                  <a:cubicBezTo>
                    <a:pt x="145" y="0"/>
                    <a:pt x="145" y="0"/>
                    <a:pt x="145" y="0"/>
                  </a:cubicBezTo>
                  <a:moveTo>
                    <a:pt x="150" y="0"/>
                  </a:moveTo>
                  <a:cubicBezTo>
                    <a:pt x="150" y="0"/>
                    <a:pt x="150" y="0"/>
                    <a:pt x="150" y="0"/>
                  </a:cubicBezTo>
                  <a:cubicBezTo>
                    <a:pt x="150" y="0"/>
                    <a:pt x="150" y="0"/>
                    <a:pt x="150" y="0"/>
                  </a:cubicBezTo>
                  <a:moveTo>
                    <a:pt x="145" y="0"/>
                  </a:moveTo>
                  <a:cubicBezTo>
                    <a:pt x="145" y="0"/>
                    <a:pt x="145" y="0"/>
                    <a:pt x="145" y="0"/>
                  </a:cubicBezTo>
                  <a:cubicBezTo>
                    <a:pt x="145" y="0"/>
                    <a:pt x="145" y="0"/>
                    <a:pt x="145" y="0"/>
                  </a:cubicBezTo>
                  <a:moveTo>
                    <a:pt x="150" y="0"/>
                  </a:moveTo>
                  <a:cubicBezTo>
                    <a:pt x="150" y="0"/>
                    <a:pt x="150" y="0"/>
                    <a:pt x="150" y="0"/>
                  </a:cubicBezTo>
                  <a:cubicBezTo>
                    <a:pt x="150" y="0"/>
                    <a:pt x="150" y="0"/>
                    <a:pt x="150" y="0"/>
                  </a:cubicBezTo>
                  <a:moveTo>
                    <a:pt x="150" y="0"/>
                  </a:moveTo>
                  <a:cubicBezTo>
                    <a:pt x="150" y="0"/>
                    <a:pt x="150" y="0"/>
                    <a:pt x="150" y="0"/>
                  </a:cubicBezTo>
                  <a:cubicBezTo>
                    <a:pt x="150" y="0"/>
                    <a:pt x="150" y="0"/>
                    <a:pt x="150" y="0"/>
                  </a:cubicBezTo>
                  <a:moveTo>
                    <a:pt x="145" y="0"/>
                  </a:moveTo>
                  <a:cubicBezTo>
                    <a:pt x="145" y="0"/>
                    <a:pt x="145" y="0"/>
                    <a:pt x="145" y="0"/>
                  </a:cubicBezTo>
                  <a:cubicBezTo>
                    <a:pt x="145" y="0"/>
                    <a:pt x="145" y="0"/>
                    <a:pt x="145" y="0"/>
                  </a:cubicBezTo>
                  <a:moveTo>
                    <a:pt x="145" y="0"/>
                  </a:moveTo>
                  <a:cubicBezTo>
                    <a:pt x="145" y="0"/>
                    <a:pt x="145" y="0"/>
                    <a:pt x="145" y="0"/>
                  </a:cubicBezTo>
                  <a:cubicBezTo>
                    <a:pt x="145" y="0"/>
                    <a:pt x="145" y="0"/>
                    <a:pt x="145" y="0"/>
                  </a:cubicBezTo>
                  <a:moveTo>
                    <a:pt x="149" y="0"/>
                  </a:moveTo>
                  <a:cubicBezTo>
                    <a:pt x="149" y="0"/>
                    <a:pt x="149" y="0"/>
                    <a:pt x="149" y="0"/>
                  </a:cubicBezTo>
                  <a:cubicBezTo>
                    <a:pt x="149" y="0"/>
                    <a:pt x="149" y="0"/>
                    <a:pt x="149" y="0"/>
                  </a:cubicBezTo>
                  <a:moveTo>
                    <a:pt x="146" y="0"/>
                  </a:moveTo>
                  <a:cubicBezTo>
                    <a:pt x="146" y="0"/>
                    <a:pt x="146" y="0"/>
                    <a:pt x="145" y="0"/>
                  </a:cubicBezTo>
                  <a:cubicBezTo>
                    <a:pt x="146" y="0"/>
                    <a:pt x="146" y="0"/>
                    <a:pt x="146" y="0"/>
                  </a:cubicBezTo>
                  <a:moveTo>
                    <a:pt x="149" y="0"/>
                  </a:moveTo>
                  <a:cubicBezTo>
                    <a:pt x="149" y="0"/>
                    <a:pt x="149" y="0"/>
                    <a:pt x="149" y="0"/>
                  </a:cubicBezTo>
                  <a:cubicBezTo>
                    <a:pt x="149" y="0"/>
                    <a:pt x="149" y="0"/>
                    <a:pt x="149" y="0"/>
                  </a:cubicBezTo>
                  <a:moveTo>
                    <a:pt x="149" y="0"/>
                  </a:moveTo>
                  <a:cubicBezTo>
                    <a:pt x="149" y="0"/>
                    <a:pt x="149" y="0"/>
                    <a:pt x="149" y="0"/>
                  </a:cubicBezTo>
                  <a:cubicBezTo>
                    <a:pt x="149" y="0"/>
                    <a:pt x="149" y="0"/>
                    <a:pt x="149" y="0"/>
                  </a:cubicBezTo>
                  <a:moveTo>
                    <a:pt x="146" y="0"/>
                  </a:moveTo>
                  <a:cubicBezTo>
                    <a:pt x="146" y="0"/>
                    <a:pt x="146" y="0"/>
                    <a:pt x="146" y="0"/>
                  </a:cubicBezTo>
                  <a:cubicBezTo>
                    <a:pt x="146" y="0"/>
                    <a:pt x="146" y="0"/>
                    <a:pt x="146" y="0"/>
                  </a:cubicBezTo>
                  <a:moveTo>
                    <a:pt x="146" y="0"/>
                  </a:moveTo>
                  <a:cubicBezTo>
                    <a:pt x="146" y="0"/>
                    <a:pt x="146" y="0"/>
                    <a:pt x="146" y="0"/>
                  </a:cubicBezTo>
                  <a:cubicBezTo>
                    <a:pt x="146" y="0"/>
                    <a:pt x="146" y="0"/>
                    <a:pt x="146" y="0"/>
                  </a:cubicBezTo>
                  <a:moveTo>
                    <a:pt x="149" y="0"/>
                  </a:moveTo>
                  <a:cubicBezTo>
                    <a:pt x="149" y="0"/>
                    <a:pt x="149" y="0"/>
                    <a:pt x="149" y="0"/>
                  </a:cubicBezTo>
                  <a:cubicBezTo>
                    <a:pt x="149" y="0"/>
                    <a:pt x="149" y="0"/>
                    <a:pt x="149" y="0"/>
                  </a:cubicBezTo>
                  <a:moveTo>
                    <a:pt x="146" y="0"/>
                  </a:moveTo>
                  <a:cubicBezTo>
                    <a:pt x="146" y="0"/>
                    <a:pt x="146" y="0"/>
                    <a:pt x="146" y="0"/>
                  </a:cubicBezTo>
                  <a:cubicBezTo>
                    <a:pt x="146" y="0"/>
                    <a:pt x="146" y="0"/>
                    <a:pt x="146" y="0"/>
                  </a:cubicBezTo>
                  <a:moveTo>
                    <a:pt x="148" y="0"/>
                  </a:moveTo>
                  <a:cubicBezTo>
                    <a:pt x="148" y="0"/>
                    <a:pt x="148" y="0"/>
                    <a:pt x="149" y="0"/>
                  </a:cubicBezTo>
                  <a:cubicBezTo>
                    <a:pt x="148" y="0"/>
                    <a:pt x="148" y="0"/>
                    <a:pt x="148" y="0"/>
                  </a:cubicBezTo>
                  <a:moveTo>
                    <a:pt x="148" y="0"/>
                  </a:moveTo>
                  <a:cubicBezTo>
                    <a:pt x="148" y="0"/>
                    <a:pt x="148" y="0"/>
                    <a:pt x="148" y="0"/>
                  </a:cubicBezTo>
                  <a:cubicBezTo>
                    <a:pt x="148" y="0"/>
                    <a:pt x="148" y="0"/>
                    <a:pt x="148" y="0"/>
                  </a:cubicBezTo>
                  <a:moveTo>
                    <a:pt x="147" y="0"/>
                  </a:moveTo>
                  <a:cubicBezTo>
                    <a:pt x="147" y="0"/>
                    <a:pt x="147" y="0"/>
                    <a:pt x="146" y="0"/>
                  </a:cubicBezTo>
                  <a:cubicBezTo>
                    <a:pt x="147" y="0"/>
                    <a:pt x="147" y="0"/>
                    <a:pt x="147" y="0"/>
                  </a:cubicBezTo>
                  <a:moveTo>
                    <a:pt x="147" y="0"/>
                  </a:moveTo>
                  <a:cubicBezTo>
                    <a:pt x="147" y="0"/>
                    <a:pt x="147" y="0"/>
                    <a:pt x="147" y="0"/>
                  </a:cubicBezTo>
                  <a:cubicBezTo>
                    <a:pt x="147" y="0"/>
                    <a:pt x="147" y="0"/>
                    <a:pt x="147" y="0"/>
                  </a:cubicBezTo>
                  <a:moveTo>
                    <a:pt x="148" y="0"/>
                  </a:moveTo>
                  <a:cubicBezTo>
                    <a:pt x="148" y="0"/>
                    <a:pt x="148" y="0"/>
                    <a:pt x="148" y="0"/>
                  </a:cubicBezTo>
                  <a:cubicBezTo>
                    <a:pt x="148" y="0"/>
                    <a:pt x="148" y="0"/>
                    <a:pt x="148" y="0"/>
                  </a:cubicBezTo>
                  <a:moveTo>
                    <a:pt x="147" y="0"/>
                  </a:moveTo>
                  <a:cubicBezTo>
                    <a:pt x="147" y="0"/>
                    <a:pt x="147" y="0"/>
                    <a:pt x="147" y="0"/>
                  </a:cubicBezTo>
                  <a:cubicBezTo>
                    <a:pt x="147" y="0"/>
                    <a:pt x="147" y="0"/>
                    <a:pt x="147" y="0"/>
                  </a:cubicBezTo>
                  <a:moveTo>
                    <a:pt x="148" y="0"/>
                  </a:moveTo>
                  <a:cubicBezTo>
                    <a:pt x="148" y="0"/>
                    <a:pt x="148" y="0"/>
                    <a:pt x="148" y="0"/>
                  </a:cubicBezTo>
                  <a:cubicBezTo>
                    <a:pt x="148" y="0"/>
                    <a:pt x="148" y="0"/>
                    <a:pt x="148" y="0"/>
                  </a:cubicBezTo>
                  <a:moveTo>
                    <a:pt x="147" y="0"/>
                  </a:moveTo>
                  <a:cubicBezTo>
                    <a:pt x="147" y="0"/>
                    <a:pt x="147" y="0"/>
                    <a:pt x="147" y="0"/>
                  </a:cubicBezTo>
                  <a:cubicBezTo>
                    <a:pt x="147" y="0"/>
                    <a:pt x="147" y="0"/>
                    <a:pt x="147" y="0"/>
                  </a:cubicBezTo>
                  <a:cubicBezTo>
                    <a:pt x="147" y="0"/>
                    <a:pt x="148" y="0"/>
                    <a:pt x="148" y="0"/>
                  </a:cubicBezTo>
                  <a:cubicBezTo>
                    <a:pt x="148" y="0"/>
                    <a:pt x="147" y="0"/>
                    <a:pt x="147"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45" name="Freeform 54"/>
            <p:cNvSpPr/>
            <p:nvPr/>
          </p:nvSpPr>
          <p:spPr bwMode="auto">
            <a:xfrm>
              <a:off x="4784724" y="3032323"/>
              <a:ext cx="1311274" cy="1317626"/>
            </a:xfrm>
            <a:custGeom>
              <a:avLst/>
              <a:gdLst>
                <a:gd name="T0" fmla="*/ 147 w 269"/>
                <a:gd name="T1" fmla="*/ 0 h 270"/>
                <a:gd name="T2" fmla="*/ 146 w 269"/>
                <a:gd name="T3" fmla="*/ 0 h 270"/>
                <a:gd name="T4" fmla="*/ 146 w 269"/>
                <a:gd name="T5" fmla="*/ 0 h 270"/>
                <a:gd name="T6" fmla="*/ 145 w 269"/>
                <a:gd name="T7" fmla="*/ 0 h 270"/>
                <a:gd name="T8" fmla="*/ 145 w 269"/>
                <a:gd name="T9" fmla="*/ 0 h 270"/>
                <a:gd name="T10" fmla="*/ 145 w 269"/>
                <a:gd name="T11" fmla="*/ 0 h 270"/>
                <a:gd name="T12" fmla="*/ 144 w 269"/>
                <a:gd name="T13" fmla="*/ 0 h 270"/>
                <a:gd name="T14" fmla="*/ 143 w 269"/>
                <a:gd name="T15" fmla="*/ 0 h 270"/>
                <a:gd name="T16" fmla="*/ 143 w 269"/>
                <a:gd name="T17" fmla="*/ 0 h 270"/>
                <a:gd name="T18" fmla="*/ 112 w 269"/>
                <a:gd name="T19" fmla="*/ 5 h 270"/>
                <a:gd name="T20" fmla="*/ 4 w 269"/>
                <a:gd name="T21" fmla="*/ 113 h 270"/>
                <a:gd name="T22" fmla="*/ 0 w 269"/>
                <a:gd name="T23" fmla="*/ 143 h 270"/>
                <a:gd name="T24" fmla="*/ 0 w 269"/>
                <a:gd name="T25" fmla="*/ 144 h 270"/>
                <a:gd name="T26" fmla="*/ 0 w 269"/>
                <a:gd name="T27" fmla="*/ 145 h 270"/>
                <a:gd name="T28" fmla="*/ 0 w 269"/>
                <a:gd name="T29" fmla="*/ 145 h 270"/>
                <a:gd name="T30" fmla="*/ 0 w 269"/>
                <a:gd name="T31" fmla="*/ 146 h 270"/>
                <a:gd name="T32" fmla="*/ 0 w 269"/>
                <a:gd name="T33" fmla="*/ 146 h 270"/>
                <a:gd name="T34" fmla="*/ 0 w 269"/>
                <a:gd name="T35" fmla="*/ 147 h 270"/>
                <a:gd name="T36" fmla="*/ 0 w 269"/>
                <a:gd name="T37" fmla="*/ 147 h 270"/>
                <a:gd name="T38" fmla="*/ 0 w 269"/>
                <a:gd name="T39" fmla="*/ 148 h 270"/>
                <a:gd name="T40" fmla="*/ 0 w 269"/>
                <a:gd name="T41" fmla="*/ 148 h 270"/>
                <a:gd name="T42" fmla="*/ 0 w 269"/>
                <a:gd name="T43" fmla="*/ 149 h 270"/>
                <a:gd name="T44" fmla="*/ 0 w 269"/>
                <a:gd name="T45" fmla="*/ 149 h 270"/>
                <a:gd name="T46" fmla="*/ 0 w 269"/>
                <a:gd name="T47" fmla="*/ 150 h 270"/>
                <a:gd name="T48" fmla="*/ 0 w 269"/>
                <a:gd name="T49" fmla="*/ 150 h 270"/>
                <a:gd name="T50" fmla="*/ 0 w 269"/>
                <a:gd name="T51" fmla="*/ 151 h 270"/>
                <a:gd name="T52" fmla="*/ 0 w 269"/>
                <a:gd name="T53" fmla="*/ 151 h 270"/>
                <a:gd name="T54" fmla="*/ 0 w 269"/>
                <a:gd name="T55" fmla="*/ 152 h 270"/>
                <a:gd name="T56" fmla="*/ 0 w 269"/>
                <a:gd name="T57" fmla="*/ 152 h 270"/>
                <a:gd name="T58" fmla="*/ 0 w 269"/>
                <a:gd name="T59" fmla="*/ 153 h 270"/>
                <a:gd name="T60" fmla="*/ 0 w 269"/>
                <a:gd name="T61" fmla="*/ 153 h 270"/>
                <a:gd name="T62" fmla="*/ 0 w 269"/>
                <a:gd name="T63" fmla="*/ 153 h 270"/>
                <a:gd name="T64" fmla="*/ 0 w 269"/>
                <a:gd name="T65" fmla="*/ 154 h 270"/>
                <a:gd name="T66" fmla="*/ 0 w 269"/>
                <a:gd name="T67" fmla="*/ 154 h 270"/>
                <a:gd name="T68" fmla="*/ 0 w 269"/>
                <a:gd name="T69" fmla="*/ 155 h 270"/>
                <a:gd name="T70" fmla="*/ 0 w 269"/>
                <a:gd name="T71" fmla="*/ 155 h 270"/>
                <a:gd name="T72" fmla="*/ 0 w 269"/>
                <a:gd name="T73" fmla="*/ 156 h 270"/>
                <a:gd name="T74" fmla="*/ 0 w 269"/>
                <a:gd name="T75" fmla="*/ 156 h 270"/>
                <a:gd name="T76" fmla="*/ 38 w 269"/>
                <a:gd name="T77" fmla="*/ 187 h 270"/>
                <a:gd name="T78" fmla="*/ 156 w 269"/>
                <a:gd name="T79" fmla="*/ 0 h 270"/>
                <a:gd name="T80" fmla="*/ 155 w 269"/>
                <a:gd name="T81" fmla="*/ 0 h 270"/>
                <a:gd name="T82" fmla="*/ 155 w 269"/>
                <a:gd name="T83" fmla="*/ 0 h 270"/>
                <a:gd name="T84" fmla="*/ 154 w 269"/>
                <a:gd name="T85" fmla="*/ 0 h 270"/>
                <a:gd name="T86" fmla="*/ 154 w 269"/>
                <a:gd name="T87" fmla="*/ 0 h 270"/>
                <a:gd name="T88" fmla="*/ 153 w 269"/>
                <a:gd name="T89" fmla="*/ 0 h 270"/>
                <a:gd name="T90" fmla="*/ 153 w 269"/>
                <a:gd name="T91" fmla="*/ 0 h 270"/>
                <a:gd name="T92" fmla="*/ 152 w 269"/>
                <a:gd name="T93" fmla="*/ 0 h 270"/>
                <a:gd name="T94" fmla="*/ 152 w 269"/>
                <a:gd name="T95" fmla="*/ 0 h 270"/>
                <a:gd name="T96" fmla="*/ 151 w 269"/>
                <a:gd name="T97" fmla="*/ 0 h 270"/>
                <a:gd name="T98" fmla="*/ 151 w 269"/>
                <a:gd name="T99" fmla="*/ 0 h 270"/>
                <a:gd name="T100" fmla="*/ 150 w 269"/>
                <a:gd name="T101" fmla="*/ 0 h 270"/>
                <a:gd name="T102" fmla="*/ 150 w 269"/>
                <a:gd name="T103" fmla="*/ 0 h 270"/>
                <a:gd name="T104" fmla="*/ 149 w 269"/>
                <a:gd name="T105" fmla="*/ 0 h 270"/>
                <a:gd name="T106" fmla="*/ 149 w 269"/>
                <a:gd name="T107" fmla="*/ 0 h 270"/>
                <a:gd name="T108" fmla="*/ 148 w 269"/>
                <a:gd name="T109" fmla="*/ 0 h 270"/>
                <a:gd name="T110" fmla="*/ 148 w 269"/>
                <a:gd name="T111" fmla="*/ 0 h 270"/>
                <a:gd name="T112" fmla="*/ 147 w 269"/>
                <a:gd name="T113"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9" h="270">
                  <a:moveTo>
                    <a:pt x="147" y="0"/>
                  </a:moveTo>
                  <a:cubicBezTo>
                    <a:pt x="147" y="0"/>
                    <a:pt x="147" y="0"/>
                    <a:pt x="147" y="0"/>
                  </a:cubicBezTo>
                  <a:cubicBezTo>
                    <a:pt x="147" y="0"/>
                    <a:pt x="147" y="0"/>
                    <a:pt x="147" y="0"/>
                  </a:cubicBezTo>
                  <a:cubicBezTo>
                    <a:pt x="147" y="0"/>
                    <a:pt x="147" y="0"/>
                    <a:pt x="147" y="0"/>
                  </a:cubicBezTo>
                  <a:cubicBezTo>
                    <a:pt x="147" y="0"/>
                    <a:pt x="147" y="0"/>
                    <a:pt x="147" y="0"/>
                  </a:cubicBezTo>
                  <a:cubicBezTo>
                    <a:pt x="147" y="0"/>
                    <a:pt x="147" y="0"/>
                    <a:pt x="147" y="0"/>
                  </a:cubicBezTo>
                  <a:cubicBezTo>
                    <a:pt x="147" y="0"/>
                    <a:pt x="147" y="0"/>
                    <a:pt x="147" y="0"/>
                  </a:cubicBezTo>
                  <a:cubicBezTo>
                    <a:pt x="147" y="0"/>
                    <a:pt x="147"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4" y="0"/>
                  </a:cubicBezTo>
                  <a:cubicBezTo>
                    <a:pt x="144" y="0"/>
                    <a:pt x="144" y="0"/>
                    <a:pt x="144" y="0"/>
                  </a:cubicBezTo>
                  <a:cubicBezTo>
                    <a:pt x="144" y="0"/>
                    <a:pt x="144" y="0"/>
                    <a:pt x="144" y="0"/>
                  </a:cubicBezTo>
                  <a:cubicBezTo>
                    <a:pt x="144" y="0"/>
                    <a:pt x="144" y="0"/>
                    <a:pt x="144" y="0"/>
                  </a:cubicBezTo>
                  <a:cubicBezTo>
                    <a:pt x="144" y="0"/>
                    <a:pt x="144" y="0"/>
                    <a:pt x="144" y="0"/>
                  </a:cubicBezTo>
                  <a:cubicBezTo>
                    <a:pt x="144" y="0"/>
                    <a:pt x="144" y="0"/>
                    <a:pt x="144" y="0"/>
                  </a:cubicBezTo>
                  <a:cubicBezTo>
                    <a:pt x="144" y="0"/>
                    <a:pt x="144"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32" y="1"/>
                    <a:pt x="122" y="2"/>
                    <a:pt x="112" y="5"/>
                  </a:cubicBezTo>
                  <a:cubicBezTo>
                    <a:pt x="112" y="5"/>
                    <a:pt x="112" y="5"/>
                    <a:pt x="112" y="5"/>
                  </a:cubicBezTo>
                  <a:cubicBezTo>
                    <a:pt x="95" y="9"/>
                    <a:pt x="78" y="16"/>
                    <a:pt x="64" y="26"/>
                  </a:cubicBezTo>
                  <a:cubicBezTo>
                    <a:pt x="53" y="40"/>
                    <a:pt x="40" y="53"/>
                    <a:pt x="25" y="65"/>
                  </a:cubicBezTo>
                  <a:cubicBezTo>
                    <a:pt x="16" y="79"/>
                    <a:pt x="8" y="95"/>
                    <a:pt x="4" y="113"/>
                  </a:cubicBezTo>
                  <a:cubicBezTo>
                    <a:pt x="4" y="113"/>
                    <a:pt x="4" y="113"/>
                    <a:pt x="4" y="113"/>
                  </a:cubicBezTo>
                  <a:cubicBezTo>
                    <a:pt x="1" y="122"/>
                    <a:pt x="0" y="13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7"/>
                    <a:pt x="0" y="157"/>
                    <a:pt x="0" y="157"/>
                  </a:cubicBezTo>
                  <a:cubicBezTo>
                    <a:pt x="0" y="157"/>
                    <a:pt x="0" y="157"/>
                    <a:pt x="0" y="157"/>
                  </a:cubicBezTo>
                  <a:cubicBezTo>
                    <a:pt x="3" y="204"/>
                    <a:pt x="27" y="245"/>
                    <a:pt x="64" y="270"/>
                  </a:cubicBezTo>
                  <a:cubicBezTo>
                    <a:pt x="48" y="246"/>
                    <a:pt x="38" y="218"/>
                    <a:pt x="38" y="187"/>
                  </a:cubicBezTo>
                  <a:cubicBezTo>
                    <a:pt x="38" y="105"/>
                    <a:pt x="104" y="39"/>
                    <a:pt x="186" y="39"/>
                  </a:cubicBezTo>
                  <a:cubicBezTo>
                    <a:pt x="217" y="39"/>
                    <a:pt x="246" y="48"/>
                    <a:pt x="269" y="65"/>
                  </a:cubicBezTo>
                  <a:cubicBezTo>
                    <a:pt x="244" y="28"/>
                    <a:pt x="203" y="3"/>
                    <a:pt x="156" y="0"/>
                  </a:cubicBezTo>
                  <a:cubicBezTo>
                    <a:pt x="156" y="0"/>
                    <a:pt x="156" y="0"/>
                    <a:pt x="156" y="0"/>
                  </a:cubicBezTo>
                  <a:cubicBezTo>
                    <a:pt x="156"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46" name="Freeform 55"/>
            <p:cNvSpPr/>
            <p:nvPr/>
          </p:nvSpPr>
          <p:spPr bwMode="auto">
            <a:xfrm>
              <a:off x="4905375" y="3159323"/>
              <a:ext cx="190500" cy="190500"/>
            </a:xfrm>
            <a:custGeom>
              <a:avLst/>
              <a:gdLst>
                <a:gd name="T0" fmla="*/ 39 w 39"/>
                <a:gd name="T1" fmla="*/ 0 h 39"/>
                <a:gd name="T2" fmla="*/ 39 w 39"/>
                <a:gd name="T3" fmla="*/ 0 h 39"/>
                <a:gd name="T4" fmla="*/ 0 w 39"/>
                <a:gd name="T5" fmla="*/ 39 h 39"/>
                <a:gd name="T6" fmla="*/ 0 w 39"/>
                <a:gd name="T7" fmla="*/ 39 h 39"/>
                <a:gd name="T8" fmla="*/ 0 w 39"/>
                <a:gd name="T9" fmla="*/ 39 h 39"/>
                <a:gd name="T10" fmla="*/ 0 w 39"/>
                <a:gd name="T11" fmla="*/ 39 h 39"/>
                <a:gd name="T12" fmla="*/ 0 w 39"/>
                <a:gd name="T13" fmla="*/ 39 h 39"/>
                <a:gd name="T14" fmla="*/ 0 w 39"/>
                <a:gd name="T15" fmla="*/ 39 h 39"/>
                <a:gd name="T16" fmla="*/ 39 w 39"/>
                <a:gd name="T17" fmla="*/ 0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9" y="0"/>
                  </a:moveTo>
                  <a:cubicBezTo>
                    <a:pt x="39" y="0"/>
                    <a:pt x="39" y="0"/>
                    <a:pt x="39" y="0"/>
                  </a:cubicBezTo>
                  <a:cubicBezTo>
                    <a:pt x="28" y="14"/>
                    <a:pt x="15" y="27"/>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15" y="27"/>
                    <a:pt x="28" y="14"/>
                    <a:pt x="39" y="0"/>
                  </a:cubicBezTo>
                  <a:cubicBezTo>
                    <a:pt x="39" y="0"/>
                    <a:pt x="39" y="0"/>
                    <a:pt x="39" y="0"/>
                  </a:cubicBezTo>
                  <a:cubicBezTo>
                    <a:pt x="39" y="0"/>
                    <a:pt x="39" y="0"/>
                    <a:pt x="39"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47" name="Freeform 56"/>
            <p:cNvSpPr/>
            <p:nvPr/>
          </p:nvSpPr>
          <p:spPr bwMode="auto">
            <a:xfrm>
              <a:off x="5222875" y="2797372"/>
              <a:ext cx="204788" cy="166688"/>
            </a:xfrm>
            <a:custGeom>
              <a:avLst/>
              <a:gdLst>
                <a:gd name="T0" fmla="*/ 42 w 42"/>
                <a:gd name="T1" fmla="*/ 0 h 34"/>
                <a:gd name="T2" fmla="*/ 13 w 42"/>
                <a:gd name="T3" fmla="*/ 4 h 34"/>
                <a:gd name="T4" fmla="*/ 0 w 42"/>
                <a:gd name="T5" fmla="*/ 34 h 34"/>
                <a:gd name="T6" fmla="*/ 34 w 42"/>
                <a:gd name="T7" fmla="*/ 26 h 34"/>
                <a:gd name="T8" fmla="*/ 42 w 42"/>
                <a:gd name="T9" fmla="*/ 0 h 34"/>
              </a:gdLst>
              <a:ahLst/>
              <a:cxnLst>
                <a:cxn ang="0">
                  <a:pos x="T0" y="T1"/>
                </a:cxn>
                <a:cxn ang="0">
                  <a:pos x="T2" y="T3"/>
                </a:cxn>
                <a:cxn ang="0">
                  <a:pos x="T4" y="T5"/>
                </a:cxn>
                <a:cxn ang="0">
                  <a:pos x="T6" y="T7"/>
                </a:cxn>
                <a:cxn ang="0">
                  <a:pos x="T8" y="T9"/>
                </a:cxn>
              </a:cxnLst>
              <a:rect l="0" t="0" r="r" b="b"/>
              <a:pathLst>
                <a:path w="42" h="34">
                  <a:moveTo>
                    <a:pt x="42" y="0"/>
                  </a:moveTo>
                  <a:cubicBezTo>
                    <a:pt x="32" y="0"/>
                    <a:pt x="23" y="2"/>
                    <a:pt x="13" y="4"/>
                  </a:cubicBezTo>
                  <a:cubicBezTo>
                    <a:pt x="10" y="14"/>
                    <a:pt x="5" y="24"/>
                    <a:pt x="0" y="34"/>
                  </a:cubicBezTo>
                  <a:cubicBezTo>
                    <a:pt x="11" y="30"/>
                    <a:pt x="22" y="27"/>
                    <a:pt x="34" y="26"/>
                  </a:cubicBezTo>
                  <a:cubicBezTo>
                    <a:pt x="37" y="17"/>
                    <a:pt x="39" y="9"/>
                    <a:pt x="42"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48" name="Freeform 57"/>
            <p:cNvSpPr/>
            <p:nvPr/>
          </p:nvSpPr>
          <p:spPr bwMode="auto">
            <a:xfrm>
              <a:off x="5095875" y="2924372"/>
              <a:ext cx="293688" cy="234951"/>
            </a:xfrm>
            <a:custGeom>
              <a:avLst/>
              <a:gdLst>
                <a:gd name="T0" fmla="*/ 60 w 60"/>
                <a:gd name="T1" fmla="*/ 0 h 48"/>
                <a:gd name="T2" fmla="*/ 26 w 60"/>
                <a:gd name="T3" fmla="*/ 8 h 48"/>
                <a:gd name="T4" fmla="*/ 0 w 60"/>
                <a:gd name="T5" fmla="*/ 48 h 48"/>
                <a:gd name="T6" fmla="*/ 48 w 60"/>
                <a:gd name="T7" fmla="*/ 27 h 48"/>
                <a:gd name="T8" fmla="*/ 60 w 60"/>
                <a:gd name="T9" fmla="*/ 0 h 48"/>
              </a:gdLst>
              <a:ahLst/>
              <a:cxnLst>
                <a:cxn ang="0">
                  <a:pos x="T0" y="T1"/>
                </a:cxn>
                <a:cxn ang="0">
                  <a:pos x="T2" y="T3"/>
                </a:cxn>
                <a:cxn ang="0">
                  <a:pos x="T4" y="T5"/>
                </a:cxn>
                <a:cxn ang="0">
                  <a:pos x="T6" y="T7"/>
                </a:cxn>
                <a:cxn ang="0">
                  <a:pos x="T8" y="T9"/>
                </a:cxn>
              </a:cxnLst>
              <a:rect l="0" t="0" r="r" b="b"/>
              <a:pathLst>
                <a:path w="60" h="48">
                  <a:moveTo>
                    <a:pt x="60" y="0"/>
                  </a:moveTo>
                  <a:cubicBezTo>
                    <a:pt x="48" y="1"/>
                    <a:pt x="37" y="4"/>
                    <a:pt x="26" y="8"/>
                  </a:cubicBezTo>
                  <a:cubicBezTo>
                    <a:pt x="19" y="22"/>
                    <a:pt x="10" y="35"/>
                    <a:pt x="0" y="48"/>
                  </a:cubicBezTo>
                  <a:cubicBezTo>
                    <a:pt x="14" y="38"/>
                    <a:pt x="31" y="31"/>
                    <a:pt x="48" y="27"/>
                  </a:cubicBezTo>
                  <a:cubicBezTo>
                    <a:pt x="52" y="18"/>
                    <a:pt x="56" y="9"/>
                    <a:pt x="60"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49" name="Freeform 58"/>
            <p:cNvSpPr/>
            <p:nvPr/>
          </p:nvSpPr>
          <p:spPr bwMode="auto">
            <a:xfrm>
              <a:off x="5095875" y="3056135"/>
              <a:ext cx="234951" cy="103188"/>
            </a:xfrm>
            <a:custGeom>
              <a:avLst/>
              <a:gdLst>
                <a:gd name="T0" fmla="*/ 48 w 48"/>
                <a:gd name="T1" fmla="*/ 0 h 21"/>
                <a:gd name="T2" fmla="*/ 0 w 48"/>
                <a:gd name="T3" fmla="*/ 21 h 21"/>
                <a:gd name="T4" fmla="*/ 0 w 48"/>
                <a:gd name="T5" fmla="*/ 21 h 21"/>
                <a:gd name="T6" fmla="*/ 48 w 48"/>
                <a:gd name="T7" fmla="*/ 0 h 21"/>
                <a:gd name="T8" fmla="*/ 48 w 48"/>
                <a:gd name="T9" fmla="*/ 0 h 21"/>
              </a:gdLst>
              <a:ahLst/>
              <a:cxnLst>
                <a:cxn ang="0">
                  <a:pos x="T0" y="T1"/>
                </a:cxn>
                <a:cxn ang="0">
                  <a:pos x="T2" y="T3"/>
                </a:cxn>
                <a:cxn ang="0">
                  <a:pos x="T4" y="T5"/>
                </a:cxn>
                <a:cxn ang="0">
                  <a:pos x="T6" y="T7"/>
                </a:cxn>
                <a:cxn ang="0">
                  <a:pos x="T8" y="T9"/>
                </a:cxn>
              </a:cxnLst>
              <a:rect l="0" t="0" r="r" b="b"/>
              <a:pathLst>
                <a:path w="48" h="21">
                  <a:moveTo>
                    <a:pt x="48" y="0"/>
                  </a:moveTo>
                  <a:cubicBezTo>
                    <a:pt x="31" y="4"/>
                    <a:pt x="14" y="11"/>
                    <a:pt x="0" y="21"/>
                  </a:cubicBezTo>
                  <a:cubicBezTo>
                    <a:pt x="0" y="21"/>
                    <a:pt x="0" y="21"/>
                    <a:pt x="0" y="21"/>
                  </a:cubicBezTo>
                  <a:cubicBezTo>
                    <a:pt x="14" y="11"/>
                    <a:pt x="31" y="4"/>
                    <a:pt x="48" y="0"/>
                  </a:cubicBezTo>
                  <a:cubicBezTo>
                    <a:pt x="48" y="0"/>
                    <a:pt x="48" y="0"/>
                    <a:pt x="48" y="0"/>
                  </a:cubicBezTo>
                </a:path>
              </a:pathLst>
            </a:custGeom>
            <a:solidFill>
              <a:srgbClr val="A9586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0" name="Freeform 59"/>
            <p:cNvSpPr/>
            <p:nvPr/>
          </p:nvSpPr>
          <p:spPr bwMode="auto">
            <a:xfrm>
              <a:off x="5095875" y="2818009"/>
              <a:ext cx="190500" cy="341314"/>
            </a:xfrm>
            <a:custGeom>
              <a:avLst/>
              <a:gdLst>
                <a:gd name="T0" fmla="*/ 39 w 39"/>
                <a:gd name="T1" fmla="*/ 0 h 70"/>
                <a:gd name="T2" fmla="*/ 39 w 39"/>
                <a:gd name="T3" fmla="*/ 0 h 70"/>
                <a:gd name="T4" fmla="*/ 0 w 39"/>
                <a:gd name="T5" fmla="*/ 70 h 70"/>
                <a:gd name="T6" fmla="*/ 0 w 39"/>
                <a:gd name="T7" fmla="*/ 70 h 70"/>
                <a:gd name="T8" fmla="*/ 0 w 39"/>
                <a:gd name="T9" fmla="*/ 70 h 70"/>
                <a:gd name="T10" fmla="*/ 26 w 39"/>
                <a:gd name="T11" fmla="*/ 30 h 70"/>
                <a:gd name="T12" fmla="*/ 39 w 39"/>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39" y="0"/>
                  </a:moveTo>
                  <a:cubicBezTo>
                    <a:pt x="39" y="0"/>
                    <a:pt x="39" y="0"/>
                    <a:pt x="39" y="0"/>
                  </a:cubicBezTo>
                  <a:cubicBezTo>
                    <a:pt x="30" y="26"/>
                    <a:pt x="17" y="49"/>
                    <a:pt x="0" y="70"/>
                  </a:cubicBezTo>
                  <a:cubicBezTo>
                    <a:pt x="0" y="70"/>
                    <a:pt x="0" y="70"/>
                    <a:pt x="0" y="70"/>
                  </a:cubicBezTo>
                  <a:cubicBezTo>
                    <a:pt x="0" y="70"/>
                    <a:pt x="0" y="70"/>
                    <a:pt x="0" y="70"/>
                  </a:cubicBezTo>
                  <a:cubicBezTo>
                    <a:pt x="10" y="57"/>
                    <a:pt x="19" y="44"/>
                    <a:pt x="26" y="30"/>
                  </a:cubicBezTo>
                  <a:cubicBezTo>
                    <a:pt x="31" y="20"/>
                    <a:pt x="36" y="10"/>
                    <a:pt x="39"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1" name="Freeform 60"/>
            <p:cNvSpPr/>
            <p:nvPr/>
          </p:nvSpPr>
          <p:spPr bwMode="auto">
            <a:xfrm>
              <a:off x="5095875" y="3056135"/>
              <a:ext cx="234951" cy="103188"/>
            </a:xfrm>
            <a:custGeom>
              <a:avLst/>
              <a:gdLst>
                <a:gd name="T0" fmla="*/ 48 w 48"/>
                <a:gd name="T1" fmla="*/ 0 h 21"/>
                <a:gd name="T2" fmla="*/ 0 w 48"/>
                <a:gd name="T3" fmla="*/ 21 h 21"/>
                <a:gd name="T4" fmla="*/ 0 w 48"/>
                <a:gd name="T5" fmla="*/ 21 h 21"/>
                <a:gd name="T6" fmla="*/ 48 w 48"/>
                <a:gd name="T7" fmla="*/ 0 h 21"/>
                <a:gd name="T8" fmla="*/ 48 w 48"/>
                <a:gd name="T9" fmla="*/ 0 h 21"/>
              </a:gdLst>
              <a:ahLst/>
              <a:cxnLst>
                <a:cxn ang="0">
                  <a:pos x="T0" y="T1"/>
                </a:cxn>
                <a:cxn ang="0">
                  <a:pos x="T2" y="T3"/>
                </a:cxn>
                <a:cxn ang="0">
                  <a:pos x="T4" y="T5"/>
                </a:cxn>
                <a:cxn ang="0">
                  <a:pos x="T6" y="T7"/>
                </a:cxn>
                <a:cxn ang="0">
                  <a:pos x="T8" y="T9"/>
                </a:cxn>
              </a:cxnLst>
              <a:rect l="0" t="0" r="r" b="b"/>
              <a:pathLst>
                <a:path w="48" h="21">
                  <a:moveTo>
                    <a:pt x="48" y="0"/>
                  </a:moveTo>
                  <a:cubicBezTo>
                    <a:pt x="31" y="4"/>
                    <a:pt x="14" y="11"/>
                    <a:pt x="0" y="21"/>
                  </a:cubicBezTo>
                  <a:cubicBezTo>
                    <a:pt x="0" y="21"/>
                    <a:pt x="0" y="21"/>
                    <a:pt x="0" y="21"/>
                  </a:cubicBezTo>
                  <a:cubicBezTo>
                    <a:pt x="14" y="11"/>
                    <a:pt x="31" y="4"/>
                    <a:pt x="48" y="0"/>
                  </a:cubicBezTo>
                  <a:cubicBezTo>
                    <a:pt x="48" y="0"/>
                    <a:pt x="48" y="0"/>
                    <a:pt x="48" y="0"/>
                  </a:cubicBezTo>
                </a:path>
              </a:pathLst>
            </a:custGeom>
            <a:solidFill>
              <a:srgbClr val="894D5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2" name="Oval 61"/>
            <p:cNvSpPr>
              <a:spLocks noChangeArrowheads="1"/>
            </p:cNvSpPr>
            <p:nvPr/>
          </p:nvSpPr>
          <p:spPr bwMode="auto">
            <a:xfrm>
              <a:off x="5095875" y="3159323"/>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3" name="Freeform 62"/>
            <p:cNvSpPr/>
            <p:nvPr/>
          </p:nvSpPr>
          <p:spPr bwMode="auto">
            <a:xfrm>
              <a:off x="4545011" y="3476823"/>
              <a:ext cx="166688" cy="200025"/>
            </a:xfrm>
            <a:custGeom>
              <a:avLst/>
              <a:gdLst>
                <a:gd name="T0" fmla="*/ 34 w 34"/>
                <a:gd name="T1" fmla="*/ 0 h 41"/>
                <a:gd name="T2" fmla="*/ 4 w 34"/>
                <a:gd name="T3" fmla="*/ 13 h 41"/>
                <a:gd name="T4" fmla="*/ 0 w 34"/>
                <a:gd name="T5" fmla="*/ 41 h 41"/>
                <a:gd name="T6" fmla="*/ 26 w 34"/>
                <a:gd name="T7" fmla="*/ 33 h 41"/>
                <a:gd name="T8" fmla="*/ 34 w 34"/>
                <a:gd name="T9" fmla="*/ 0 h 41"/>
              </a:gdLst>
              <a:ahLst/>
              <a:cxnLst>
                <a:cxn ang="0">
                  <a:pos x="T0" y="T1"/>
                </a:cxn>
                <a:cxn ang="0">
                  <a:pos x="T2" y="T3"/>
                </a:cxn>
                <a:cxn ang="0">
                  <a:pos x="T4" y="T5"/>
                </a:cxn>
                <a:cxn ang="0">
                  <a:pos x="T6" y="T7"/>
                </a:cxn>
                <a:cxn ang="0">
                  <a:pos x="T8" y="T9"/>
                </a:cxn>
              </a:cxnLst>
              <a:rect l="0" t="0" r="r" b="b"/>
              <a:pathLst>
                <a:path w="34" h="41">
                  <a:moveTo>
                    <a:pt x="34" y="0"/>
                  </a:moveTo>
                  <a:cubicBezTo>
                    <a:pt x="25" y="5"/>
                    <a:pt x="15" y="9"/>
                    <a:pt x="4" y="13"/>
                  </a:cubicBezTo>
                  <a:cubicBezTo>
                    <a:pt x="2" y="22"/>
                    <a:pt x="1" y="32"/>
                    <a:pt x="0" y="41"/>
                  </a:cubicBezTo>
                  <a:cubicBezTo>
                    <a:pt x="9" y="39"/>
                    <a:pt x="18" y="36"/>
                    <a:pt x="26" y="33"/>
                  </a:cubicBezTo>
                  <a:cubicBezTo>
                    <a:pt x="28" y="22"/>
                    <a:pt x="31" y="11"/>
                    <a:pt x="34"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4" name="Freeform 63"/>
            <p:cNvSpPr/>
            <p:nvPr/>
          </p:nvSpPr>
          <p:spPr bwMode="auto">
            <a:xfrm>
              <a:off x="4672011" y="3349823"/>
              <a:ext cx="233363" cy="287339"/>
            </a:xfrm>
            <a:custGeom>
              <a:avLst/>
              <a:gdLst>
                <a:gd name="T0" fmla="*/ 48 w 48"/>
                <a:gd name="T1" fmla="*/ 0 h 59"/>
                <a:gd name="T2" fmla="*/ 8 w 48"/>
                <a:gd name="T3" fmla="*/ 26 h 59"/>
                <a:gd name="T4" fmla="*/ 0 w 48"/>
                <a:gd name="T5" fmla="*/ 59 h 59"/>
                <a:gd name="T6" fmla="*/ 27 w 48"/>
                <a:gd name="T7" fmla="*/ 48 h 59"/>
                <a:gd name="T8" fmla="*/ 48 w 48"/>
                <a:gd name="T9" fmla="*/ 0 h 59"/>
              </a:gdLst>
              <a:ahLst/>
              <a:cxnLst>
                <a:cxn ang="0">
                  <a:pos x="T0" y="T1"/>
                </a:cxn>
                <a:cxn ang="0">
                  <a:pos x="T2" y="T3"/>
                </a:cxn>
                <a:cxn ang="0">
                  <a:pos x="T4" y="T5"/>
                </a:cxn>
                <a:cxn ang="0">
                  <a:pos x="T6" y="T7"/>
                </a:cxn>
                <a:cxn ang="0">
                  <a:pos x="T8" y="T9"/>
                </a:cxn>
              </a:cxnLst>
              <a:rect l="0" t="0" r="r" b="b"/>
              <a:pathLst>
                <a:path w="48" h="59">
                  <a:moveTo>
                    <a:pt x="48" y="0"/>
                  </a:moveTo>
                  <a:cubicBezTo>
                    <a:pt x="36" y="10"/>
                    <a:pt x="22" y="18"/>
                    <a:pt x="8" y="26"/>
                  </a:cubicBezTo>
                  <a:cubicBezTo>
                    <a:pt x="5" y="37"/>
                    <a:pt x="2" y="48"/>
                    <a:pt x="0" y="59"/>
                  </a:cubicBezTo>
                  <a:cubicBezTo>
                    <a:pt x="9" y="56"/>
                    <a:pt x="18" y="52"/>
                    <a:pt x="27" y="48"/>
                  </a:cubicBezTo>
                  <a:cubicBezTo>
                    <a:pt x="31" y="30"/>
                    <a:pt x="38" y="14"/>
                    <a:pt x="48"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5" name="Freeform 64"/>
            <p:cNvSpPr/>
            <p:nvPr/>
          </p:nvSpPr>
          <p:spPr bwMode="auto">
            <a:xfrm>
              <a:off x="4803775" y="3349823"/>
              <a:ext cx="101600" cy="233363"/>
            </a:xfrm>
            <a:custGeom>
              <a:avLst/>
              <a:gdLst>
                <a:gd name="T0" fmla="*/ 21 w 21"/>
                <a:gd name="T1" fmla="*/ 0 h 48"/>
                <a:gd name="T2" fmla="*/ 21 w 21"/>
                <a:gd name="T3" fmla="*/ 0 h 48"/>
                <a:gd name="T4" fmla="*/ 0 w 21"/>
                <a:gd name="T5" fmla="*/ 48 h 48"/>
                <a:gd name="T6" fmla="*/ 0 w 21"/>
                <a:gd name="T7" fmla="*/ 48 h 48"/>
                <a:gd name="T8" fmla="*/ 21 w 21"/>
                <a:gd name="T9" fmla="*/ 0 h 48"/>
              </a:gdLst>
              <a:ahLst/>
              <a:cxnLst>
                <a:cxn ang="0">
                  <a:pos x="T0" y="T1"/>
                </a:cxn>
                <a:cxn ang="0">
                  <a:pos x="T2" y="T3"/>
                </a:cxn>
                <a:cxn ang="0">
                  <a:pos x="T4" y="T5"/>
                </a:cxn>
                <a:cxn ang="0">
                  <a:pos x="T6" y="T7"/>
                </a:cxn>
                <a:cxn ang="0">
                  <a:pos x="T8" y="T9"/>
                </a:cxn>
              </a:cxnLst>
              <a:rect l="0" t="0" r="r" b="b"/>
              <a:pathLst>
                <a:path w="21" h="48">
                  <a:moveTo>
                    <a:pt x="21" y="0"/>
                  </a:moveTo>
                  <a:cubicBezTo>
                    <a:pt x="21" y="0"/>
                    <a:pt x="21" y="0"/>
                    <a:pt x="21" y="0"/>
                  </a:cubicBezTo>
                  <a:cubicBezTo>
                    <a:pt x="11" y="14"/>
                    <a:pt x="4" y="30"/>
                    <a:pt x="0" y="48"/>
                  </a:cubicBezTo>
                  <a:cubicBezTo>
                    <a:pt x="0" y="48"/>
                    <a:pt x="0" y="48"/>
                    <a:pt x="0" y="48"/>
                  </a:cubicBezTo>
                  <a:cubicBezTo>
                    <a:pt x="4" y="30"/>
                    <a:pt x="11" y="14"/>
                    <a:pt x="21" y="0"/>
                  </a:cubicBezTo>
                </a:path>
              </a:pathLst>
            </a:custGeom>
            <a:solidFill>
              <a:srgbClr val="A9586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6" name="Freeform 65"/>
            <p:cNvSpPr/>
            <p:nvPr/>
          </p:nvSpPr>
          <p:spPr bwMode="auto">
            <a:xfrm>
              <a:off x="4564061" y="3349823"/>
              <a:ext cx="341313" cy="190500"/>
            </a:xfrm>
            <a:custGeom>
              <a:avLst/>
              <a:gdLst>
                <a:gd name="T0" fmla="*/ 70 w 70"/>
                <a:gd name="T1" fmla="*/ 0 h 39"/>
                <a:gd name="T2" fmla="*/ 0 w 70"/>
                <a:gd name="T3" fmla="*/ 39 h 39"/>
                <a:gd name="T4" fmla="*/ 0 w 70"/>
                <a:gd name="T5" fmla="*/ 39 h 39"/>
                <a:gd name="T6" fmla="*/ 30 w 70"/>
                <a:gd name="T7" fmla="*/ 26 h 39"/>
                <a:gd name="T8" fmla="*/ 70 w 70"/>
                <a:gd name="T9" fmla="*/ 0 h 39"/>
                <a:gd name="T10" fmla="*/ 70 w 70"/>
                <a:gd name="T11" fmla="*/ 0 h 39"/>
                <a:gd name="T12" fmla="*/ 70 w 7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70" h="39">
                  <a:moveTo>
                    <a:pt x="70" y="0"/>
                  </a:moveTo>
                  <a:cubicBezTo>
                    <a:pt x="49" y="16"/>
                    <a:pt x="26" y="30"/>
                    <a:pt x="0" y="39"/>
                  </a:cubicBezTo>
                  <a:cubicBezTo>
                    <a:pt x="0" y="39"/>
                    <a:pt x="0" y="39"/>
                    <a:pt x="0" y="39"/>
                  </a:cubicBezTo>
                  <a:cubicBezTo>
                    <a:pt x="11" y="35"/>
                    <a:pt x="21" y="31"/>
                    <a:pt x="30" y="26"/>
                  </a:cubicBezTo>
                  <a:cubicBezTo>
                    <a:pt x="44" y="18"/>
                    <a:pt x="58" y="10"/>
                    <a:pt x="70" y="0"/>
                  </a:cubicBezTo>
                  <a:cubicBezTo>
                    <a:pt x="70" y="0"/>
                    <a:pt x="70" y="0"/>
                    <a:pt x="70" y="0"/>
                  </a:cubicBezTo>
                  <a:cubicBezTo>
                    <a:pt x="70" y="0"/>
                    <a:pt x="70" y="0"/>
                    <a:pt x="70"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7" name="Freeform 66"/>
            <p:cNvSpPr/>
            <p:nvPr/>
          </p:nvSpPr>
          <p:spPr bwMode="auto">
            <a:xfrm>
              <a:off x="4803775" y="3349823"/>
              <a:ext cx="101600" cy="233363"/>
            </a:xfrm>
            <a:custGeom>
              <a:avLst/>
              <a:gdLst>
                <a:gd name="T0" fmla="*/ 21 w 21"/>
                <a:gd name="T1" fmla="*/ 0 h 48"/>
                <a:gd name="T2" fmla="*/ 21 w 21"/>
                <a:gd name="T3" fmla="*/ 0 h 48"/>
                <a:gd name="T4" fmla="*/ 0 w 21"/>
                <a:gd name="T5" fmla="*/ 48 h 48"/>
                <a:gd name="T6" fmla="*/ 0 w 21"/>
                <a:gd name="T7" fmla="*/ 48 h 48"/>
                <a:gd name="T8" fmla="*/ 21 w 21"/>
                <a:gd name="T9" fmla="*/ 0 h 48"/>
              </a:gdLst>
              <a:ahLst/>
              <a:cxnLst>
                <a:cxn ang="0">
                  <a:pos x="T0" y="T1"/>
                </a:cxn>
                <a:cxn ang="0">
                  <a:pos x="T2" y="T3"/>
                </a:cxn>
                <a:cxn ang="0">
                  <a:pos x="T4" y="T5"/>
                </a:cxn>
                <a:cxn ang="0">
                  <a:pos x="T6" y="T7"/>
                </a:cxn>
                <a:cxn ang="0">
                  <a:pos x="T8" y="T9"/>
                </a:cxn>
              </a:cxnLst>
              <a:rect l="0" t="0" r="r" b="b"/>
              <a:pathLst>
                <a:path w="21" h="48">
                  <a:moveTo>
                    <a:pt x="21" y="0"/>
                  </a:moveTo>
                  <a:cubicBezTo>
                    <a:pt x="21" y="0"/>
                    <a:pt x="21" y="0"/>
                    <a:pt x="21" y="0"/>
                  </a:cubicBezTo>
                  <a:cubicBezTo>
                    <a:pt x="11" y="14"/>
                    <a:pt x="4" y="30"/>
                    <a:pt x="0" y="48"/>
                  </a:cubicBezTo>
                  <a:cubicBezTo>
                    <a:pt x="0" y="48"/>
                    <a:pt x="0" y="48"/>
                    <a:pt x="0" y="48"/>
                  </a:cubicBezTo>
                  <a:cubicBezTo>
                    <a:pt x="4" y="30"/>
                    <a:pt x="12" y="14"/>
                    <a:pt x="21" y="0"/>
                  </a:cubicBezTo>
                </a:path>
              </a:pathLst>
            </a:custGeom>
            <a:solidFill>
              <a:srgbClr val="894D5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8" name="Oval 67"/>
            <p:cNvSpPr>
              <a:spLocks noChangeArrowheads="1"/>
            </p:cNvSpPr>
            <p:nvPr/>
          </p:nvSpPr>
          <p:spPr bwMode="auto">
            <a:xfrm>
              <a:off x="4905375" y="3349823"/>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9" name="Freeform 68"/>
            <p:cNvSpPr>
              <a:spLocks noEditPoints="1"/>
            </p:cNvSpPr>
            <p:nvPr/>
          </p:nvSpPr>
          <p:spPr bwMode="auto">
            <a:xfrm>
              <a:off x="6427786" y="4076898"/>
              <a:ext cx="122239" cy="14288"/>
            </a:xfrm>
            <a:custGeom>
              <a:avLst/>
              <a:gdLst>
                <a:gd name="T0" fmla="*/ 0 w 25"/>
                <a:gd name="T1" fmla="*/ 3 h 3"/>
                <a:gd name="T2" fmla="*/ 0 w 25"/>
                <a:gd name="T3" fmla="*/ 3 h 3"/>
                <a:gd name="T4" fmla="*/ 0 w 25"/>
                <a:gd name="T5" fmla="*/ 3 h 3"/>
                <a:gd name="T6" fmla="*/ 0 w 25"/>
                <a:gd name="T7" fmla="*/ 3 h 3"/>
                <a:gd name="T8" fmla="*/ 0 w 25"/>
                <a:gd name="T9" fmla="*/ 3 h 3"/>
                <a:gd name="T10" fmla="*/ 0 w 25"/>
                <a:gd name="T11" fmla="*/ 3 h 3"/>
                <a:gd name="T12" fmla="*/ 1 w 25"/>
                <a:gd name="T13" fmla="*/ 3 h 3"/>
                <a:gd name="T14" fmla="*/ 0 w 25"/>
                <a:gd name="T15" fmla="*/ 3 h 3"/>
                <a:gd name="T16" fmla="*/ 1 w 25"/>
                <a:gd name="T17" fmla="*/ 3 h 3"/>
                <a:gd name="T18" fmla="*/ 25 w 25"/>
                <a:gd name="T19" fmla="*/ 0 h 3"/>
                <a:gd name="T20" fmla="*/ 1 w 25"/>
                <a:gd name="T21" fmla="*/ 3 h 3"/>
                <a:gd name="T22" fmla="*/ 25 w 25"/>
                <a:gd name="T23" fmla="*/ 0 h 3"/>
                <a:gd name="T24" fmla="*/ 25 w 25"/>
                <a:gd name="T2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1" y="3"/>
                  </a:moveTo>
                  <a:cubicBezTo>
                    <a:pt x="1" y="3"/>
                    <a:pt x="0" y="3"/>
                    <a:pt x="0" y="3"/>
                  </a:cubicBezTo>
                  <a:cubicBezTo>
                    <a:pt x="0" y="3"/>
                    <a:pt x="1" y="3"/>
                    <a:pt x="1" y="3"/>
                  </a:cubicBezTo>
                  <a:moveTo>
                    <a:pt x="25" y="0"/>
                  </a:moveTo>
                  <a:cubicBezTo>
                    <a:pt x="17" y="0"/>
                    <a:pt x="9" y="1"/>
                    <a:pt x="1" y="3"/>
                  </a:cubicBezTo>
                  <a:cubicBezTo>
                    <a:pt x="9" y="1"/>
                    <a:pt x="17" y="0"/>
                    <a:pt x="25" y="0"/>
                  </a:cubicBezTo>
                  <a:cubicBezTo>
                    <a:pt x="25" y="0"/>
                    <a:pt x="25" y="0"/>
                    <a:pt x="25" y="0"/>
                  </a:cubicBezTo>
                </a:path>
              </a:pathLst>
            </a:cu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0" name="Freeform 69"/>
            <p:cNvSpPr>
              <a:spLocks noEditPoints="1"/>
            </p:cNvSpPr>
            <p:nvPr/>
          </p:nvSpPr>
          <p:spPr bwMode="auto">
            <a:xfrm>
              <a:off x="5822949" y="4076898"/>
              <a:ext cx="727074" cy="727075"/>
            </a:xfrm>
            <a:custGeom>
              <a:avLst/>
              <a:gdLst>
                <a:gd name="T0" fmla="*/ 30 w 149"/>
                <a:gd name="T1" fmla="*/ 106 h 149"/>
                <a:gd name="T2" fmla="*/ 5 w 149"/>
                <a:gd name="T3" fmla="*/ 118 h 149"/>
                <a:gd name="T4" fmla="*/ 0 w 149"/>
                <a:gd name="T5" fmla="*/ 149 h 149"/>
                <a:gd name="T6" fmla="*/ 21 w 149"/>
                <a:gd name="T7" fmla="*/ 143 h 149"/>
                <a:gd name="T8" fmla="*/ 30 w 149"/>
                <a:gd name="T9" fmla="*/ 106 h 149"/>
                <a:gd name="T10" fmla="*/ 149 w 149"/>
                <a:gd name="T11" fmla="*/ 0 h 149"/>
                <a:gd name="T12" fmla="*/ 125 w 149"/>
                <a:gd name="T13" fmla="*/ 3 h 149"/>
                <a:gd name="T14" fmla="*/ 125 w 149"/>
                <a:gd name="T15" fmla="*/ 3 h 149"/>
                <a:gd name="T16" fmla="*/ 124 w 149"/>
                <a:gd name="T17" fmla="*/ 3 h 149"/>
                <a:gd name="T18" fmla="*/ 124 w 149"/>
                <a:gd name="T19" fmla="*/ 3 h 149"/>
                <a:gd name="T20" fmla="*/ 124 w 149"/>
                <a:gd name="T21" fmla="*/ 3 h 149"/>
                <a:gd name="T22" fmla="*/ 124 w 149"/>
                <a:gd name="T23" fmla="*/ 3 h 149"/>
                <a:gd name="T24" fmla="*/ 124 w 149"/>
                <a:gd name="T25" fmla="*/ 3 h 149"/>
                <a:gd name="T26" fmla="*/ 118 w 149"/>
                <a:gd name="T27" fmla="*/ 5 h 149"/>
                <a:gd name="T28" fmla="*/ 107 w 149"/>
                <a:gd name="T29" fmla="*/ 29 h 149"/>
                <a:gd name="T30" fmla="*/ 143 w 149"/>
                <a:gd name="T31" fmla="*/ 20 h 149"/>
                <a:gd name="T32" fmla="*/ 149 w 149"/>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149">
                  <a:moveTo>
                    <a:pt x="30" y="106"/>
                  </a:moveTo>
                  <a:cubicBezTo>
                    <a:pt x="22" y="111"/>
                    <a:pt x="13" y="115"/>
                    <a:pt x="5" y="118"/>
                  </a:cubicBezTo>
                  <a:cubicBezTo>
                    <a:pt x="2" y="128"/>
                    <a:pt x="1" y="138"/>
                    <a:pt x="0" y="149"/>
                  </a:cubicBezTo>
                  <a:cubicBezTo>
                    <a:pt x="7" y="147"/>
                    <a:pt x="14" y="145"/>
                    <a:pt x="21" y="143"/>
                  </a:cubicBezTo>
                  <a:cubicBezTo>
                    <a:pt x="22" y="130"/>
                    <a:pt x="25" y="118"/>
                    <a:pt x="30" y="106"/>
                  </a:cubicBezTo>
                  <a:moveTo>
                    <a:pt x="149" y="0"/>
                  </a:moveTo>
                  <a:cubicBezTo>
                    <a:pt x="141" y="0"/>
                    <a:pt x="133" y="1"/>
                    <a:pt x="125" y="3"/>
                  </a:cubicBezTo>
                  <a:cubicBezTo>
                    <a:pt x="125" y="3"/>
                    <a:pt x="125" y="3"/>
                    <a:pt x="125" y="3"/>
                  </a:cubicBezTo>
                  <a:cubicBezTo>
                    <a:pt x="125" y="3"/>
                    <a:pt x="124" y="3"/>
                    <a:pt x="124" y="3"/>
                  </a:cubicBezTo>
                  <a:cubicBezTo>
                    <a:pt x="124" y="3"/>
                    <a:pt x="124" y="3"/>
                    <a:pt x="124" y="3"/>
                  </a:cubicBezTo>
                  <a:cubicBezTo>
                    <a:pt x="124" y="3"/>
                    <a:pt x="124" y="3"/>
                    <a:pt x="124" y="3"/>
                  </a:cubicBezTo>
                  <a:cubicBezTo>
                    <a:pt x="124" y="3"/>
                    <a:pt x="124" y="3"/>
                    <a:pt x="124" y="3"/>
                  </a:cubicBezTo>
                  <a:cubicBezTo>
                    <a:pt x="124" y="3"/>
                    <a:pt x="124" y="3"/>
                    <a:pt x="124" y="3"/>
                  </a:cubicBezTo>
                  <a:cubicBezTo>
                    <a:pt x="122" y="4"/>
                    <a:pt x="120" y="4"/>
                    <a:pt x="118" y="5"/>
                  </a:cubicBezTo>
                  <a:cubicBezTo>
                    <a:pt x="115" y="13"/>
                    <a:pt x="111" y="21"/>
                    <a:pt x="107" y="29"/>
                  </a:cubicBezTo>
                  <a:cubicBezTo>
                    <a:pt x="118" y="25"/>
                    <a:pt x="131" y="22"/>
                    <a:pt x="143" y="20"/>
                  </a:cubicBezTo>
                  <a:cubicBezTo>
                    <a:pt x="146" y="14"/>
                    <a:pt x="148" y="7"/>
                    <a:pt x="149"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1" name="Freeform 70"/>
            <p:cNvSpPr/>
            <p:nvPr/>
          </p:nvSpPr>
          <p:spPr bwMode="auto">
            <a:xfrm>
              <a:off x="5926136" y="4173735"/>
              <a:ext cx="595313" cy="600075"/>
            </a:xfrm>
            <a:custGeom>
              <a:avLst/>
              <a:gdLst>
                <a:gd name="T0" fmla="*/ 122 w 122"/>
                <a:gd name="T1" fmla="*/ 0 h 123"/>
                <a:gd name="T2" fmla="*/ 86 w 122"/>
                <a:gd name="T3" fmla="*/ 9 h 123"/>
                <a:gd name="T4" fmla="*/ 9 w 122"/>
                <a:gd name="T5" fmla="*/ 86 h 123"/>
                <a:gd name="T6" fmla="*/ 0 w 122"/>
                <a:gd name="T7" fmla="*/ 123 h 123"/>
                <a:gd name="T8" fmla="*/ 20 w 122"/>
                <a:gd name="T9" fmla="*/ 115 h 123"/>
                <a:gd name="T10" fmla="*/ 114 w 122"/>
                <a:gd name="T11" fmla="*/ 21 h 123"/>
                <a:gd name="T12" fmla="*/ 122 w 122"/>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122" h="123">
                  <a:moveTo>
                    <a:pt x="122" y="0"/>
                  </a:moveTo>
                  <a:cubicBezTo>
                    <a:pt x="110" y="2"/>
                    <a:pt x="97" y="5"/>
                    <a:pt x="86" y="9"/>
                  </a:cubicBezTo>
                  <a:cubicBezTo>
                    <a:pt x="68" y="42"/>
                    <a:pt x="41" y="69"/>
                    <a:pt x="9" y="86"/>
                  </a:cubicBezTo>
                  <a:cubicBezTo>
                    <a:pt x="4" y="98"/>
                    <a:pt x="1" y="110"/>
                    <a:pt x="0" y="123"/>
                  </a:cubicBezTo>
                  <a:cubicBezTo>
                    <a:pt x="7" y="121"/>
                    <a:pt x="14" y="118"/>
                    <a:pt x="20" y="115"/>
                  </a:cubicBezTo>
                  <a:cubicBezTo>
                    <a:pt x="30" y="67"/>
                    <a:pt x="67" y="30"/>
                    <a:pt x="114" y="21"/>
                  </a:cubicBezTo>
                  <a:cubicBezTo>
                    <a:pt x="117" y="14"/>
                    <a:pt x="120" y="8"/>
                    <a:pt x="122"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2" name="Freeform 71"/>
            <p:cNvSpPr/>
            <p:nvPr/>
          </p:nvSpPr>
          <p:spPr bwMode="auto">
            <a:xfrm>
              <a:off x="5848349" y="4100710"/>
              <a:ext cx="550863" cy="550863"/>
            </a:xfrm>
            <a:custGeom>
              <a:avLst/>
              <a:gdLst>
                <a:gd name="T0" fmla="*/ 113 w 113"/>
                <a:gd name="T1" fmla="*/ 0 h 113"/>
                <a:gd name="T2" fmla="*/ 113 w 113"/>
                <a:gd name="T3" fmla="*/ 0 h 113"/>
                <a:gd name="T4" fmla="*/ 0 w 113"/>
                <a:gd name="T5" fmla="*/ 113 h 113"/>
                <a:gd name="T6" fmla="*/ 0 w 113"/>
                <a:gd name="T7" fmla="*/ 113 h 113"/>
                <a:gd name="T8" fmla="*/ 25 w 113"/>
                <a:gd name="T9" fmla="*/ 101 h 113"/>
                <a:gd name="T10" fmla="*/ 102 w 113"/>
                <a:gd name="T11" fmla="*/ 24 h 113"/>
                <a:gd name="T12" fmla="*/ 113 w 113"/>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13" h="113">
                  <a:moveTo>
                    <a:pt x="113" y="0"/>
                  </a:moveTo>
                  <a:cubicBezTo>
                    <a:pt x="113" y="0"/>
                    <a:pt x="113" y="0"/>
                    <a:pt x="113" y="0"/>
                  </a:cubicBezTo>
                  <a:cubicBezTo>
                    <a:pt x="93" y="52"/>
                    <a:pt x="52" y="93"/>
                    <a:pt x="0" y="113"/>
                  </a:cubicBezTo>
                  <a:cubicBezTo>
                    <a:pt x="0" y="113"/>
                    <a:pt x="0" y="113"/>
                    <a:pt x="0" y="113"/>
                  </a:cubicBezTo>
                  <a:cubicBezTo>
                    <a:pt x="8" y="110"/>
                    <a:pt x="17" y="106"/>
                    <a:pt x="25" y="101"/>
                  </a:cubicBezTo>
                  <a:cubicBezTo>
                    <a:pt x="57" y="84"/>
                    <a:pt x="84" y="57"/>
                    <a:pt x="102" y="24"/>
                  </a:cubicBezTo>
                  <a:cubicBezTo>
                    <a:pt x="106" y="16"/>
                    <a:pt x="110" y="8"/>
                    <a:pt x="113"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3" name="Freeform 72"/>
            <p:cNvSpPr/>
            <p:nvPr/>
          </p:nvSpPr>
          <p:spPr bwMode="auto">
            <a:xfrm>
              <a:off x="6022974" y="4276924"/>
              <a:ext cx="458788" cy="458788"/>
            </a:xfrm>
            <a:custGeom>
              <a:avLst/>
              <a:gdLst>
                <a:gd name="T0" fmla="*/ 94 w 94"/>
                <a:gd name="T1" fmla="*/ 0 h 94"/>
                <a:gd name="T2" fmla="*/ 0 w 94"/>
                <a:gd name="T3" fmla="*/ 94 h 94"/>
                <a:gd name="T4" fmla="*/ 0 w 94"/>
                <a:gd name="T5" fmla="*/ 94 h 94"/>
                <a:gd name="T6" fmla="*/ 94 w 94"/>
                <a:gd name="T7" fmla="*/ 0 h 94"/>
                <a:gd name="T8" fmla="*/ 94 w 94"/>
                <a:gd name="T9" fmla="*/ 0 h 94"/>
              </a:gdLst>
              <a:ahLst/>
              <a:cxnLst>
                <a:cxn ang="0">
                  <a:pos x="T0" y="T1"/>
                </a:cxn>
                <a:cxn ang="0">
                  <a:pos x="T2" y="T3"/>
                </a:cxn>
                <a:cxn ang="0">
                  <a:pos x="T4" y="T5"/>
                </a:cxn>
                <a:cxn ang="0">
                  <a:pos x="T6" y="T7"/>
                </a:cxn>
                <a:cxn ang="0">
                  <a:pos x="T8" y="T9"/>
                </a:cxn>
              </a:cxnLst>
              <a:rect l="0" t="0" r="r" b="b"/>
              <a:pathLst>
                <a:path w="94" h="94">
                  <a:moveTo>
                    <a:pt x="94" y="0"/>
                  </a:moveTo>
                  <a:cubicBezTo>
                    <a:pt x="47" y="9"/>
                    <a:pt x="10" y="46"/>
                    <a:pt x="0" y="94"/>
                  </a:cubicBezTo>
                  <a:cubicBezTo>
                    <a:pt x="0" y="94"/>
                    <a:pt x="0" y="94"/>
                    <a:pt x="0" y="94"/>
                  </a:cubicBezTo>
                  <a:cubicBezTo>
                    <a:pt x="10" y="46"/>
                    <a:pt x="47" y="9"/>
                    <a:pt x="94" y="0"/>
                  </a:cubicBezTo>
                  <a:cubicBezTo>
                    <a:pt x="94" y="0"/>
                    <a:pt x="94" y="0"/>
                    <a:pt x="94" y="0"/>
                  </a:cubicBezTo>
                </a:path>
              </a:pathLst>
            </a:custGeom>
            <a:solidFill>
              <a:srgbClr val="2D383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4" name="Freeform 73"/>
            <p:cNvSpPr/>
            <p:nvPr/>
          </p:nvSpPr>
          <p:spPr bwMode="auto">
            <a:xfrm>
              <a:off x="7272335" y="5096073"/>
              <a:ext cx="161925" cy="112713"/>
            </a:xfrm>
            <a:custGeom>
              <a:avLst/>
              <a:gdLst>
                <a:gd name="T0" fmla="*/ 33 w 33"/>
                <a:gd name="T1" fmla="*/ 0 h 23"/>
                <a:gd name="T2" fmla="*/ 8 w 33"/>
                <a:gd name="T3" fmla="*/ 3 h 23"/>
                <a:gd name="T4" fmla="*/ 0 w 33"/>
                <a:gd name="T5" fmla="*/ 23 h 23"/>
                <a:gd name="T6" fmla="*/ 28 w 33"/>
                <a:gd name="T7" fmla="*/ 16 h 23"/>
                <a:gd name="T8" fmla="*/ 33 w 33"/>
                <a:gd name="T9" fmla="*/ 0 h 23"/>
              </a:gdLst>
              <a:ahLst/>
              <a:cxnLst>
                <a:cxn ang="0">
                  <a:pos x="T0" y="T1"/>
                </a:cxn>
                <a:cxn ang="0">
                  <a:pos x="T2" y="T3"/>
                </a:cxn>
                <a:cxn ang="0">
                  <a:pos x="T4" y="T5"/>
                </a:cxn>
                <a:cxn ang="0">
                  <a:pos x="T6" y="T7"/>
                </a:cxn>
                <a:cxn ang="0">
                  <a:pos x="T8" y="T9"/>
                </a:cxn>
              </a:cxnLst>
              <a:rect l="0" t="0" r="r" b="b"/>
              <a:pathLst>
                <a:path w="33" h="23">
                  <a:moveTo>
                    <a:pt x="33" y="0"/>
                  </a:moveTo>
                  <a:cubicBezTo>
                    <a:pt x="24" y="0"/>
                    <a:pt x="16" y="1"/>
                    <a:pt x="8" y="3"/>
                  </a:cubicBezTo>
                  <a:cubicBezTo>
                    <a:pt x="6" y="10"/>
                    <a:pt x="3" y="16"/>
                    <a:pt x="0" y="23"/>
                  </a:cubicBezTo>
                  <a:cubicBezTo>
                    <a:pt x="9" y="19"/>
                    <a:pt x="18" y="17"/>
                    <a:pt x="28" y="16"/>
                  </a:cubicBezTo>
                  <a:cubicBezTo>
                    <a:pt x="30" y="11"/>
                    <a:pt x="31" y="5"/>
                    <a:pt x="33"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5" name="Freeform 74"/>
            <p:cNvSpPr/>
            <p:nvPr/>
          </p:nvSpPr>
          <p:spPr bwMode="auto">
            <a:xfrm>
              <a:off x="7175498" y="5173861"/>
              <a:ext cx="233363" cy="171451"/>
            </a:xfrm>
            <a:custGeom>
              <a:avLst/>
              <a:gdLst>
                <a:gd name="T0" fmla="*/ 48 w 48"/>
                <a:gd name="T1" fmla="*/ 0 h 35"/>
                <a:gd name="T2" fmla="*/ 20 w 48"/>
                <a:gd name="T3" fmla="*/ 7 h 35"/>
                <a:gd name="T4" fmla="*/ 0 w 48"/>
                <a:gd name="T5" fmla="*/ 35 h 35"/>
                <a:gd name="T6" fmla="*/ 42 w 48"/>
                <a:gd name="T7" fmla="*/ 17 h 35"/>
                <a:gd name="T8" fmla="*/ 48 w 48"/>
                <a:gd name="T9" fmla="*/ 0 h 35"/>
              </a:gdLst>
              <a:ahLst/>
              <a:cxnLst>
                <a:cxn ang="0">
                  <a:pos x="T0" y="T1"/>
                </a:cxn>
                <a:cxn ang="0">
                  <a:pos x="T2" y="T3"/>
                </a:cxn>
                <a:cxn ang="0">
                  <a:pos x="T4" y="T5"/>
                </a:cxn>
                <a:cxn ang="0">
                  <a:pos x="T6" y="T7"/>
                </a:cxn>
                <a:cxn ang="0">
                  <a:pos x="T8" y="T9"/>
                </a:cxn>
              </a:cxnLst>
              <a:rect l="0" t="0" r="r" b="b"/>
              <a:pathLst>
                <a:path w="48" h="35">
                  <a:moveTo>
                    <a:pt x="48" y="0"/>
                  </a:moveTo>
                  <a:cubicBezTo>
                    <a:pt x="38" y="1"/>
                    <a:pt x="29" y="3"/>
                    <a:pt x="20" y="7"/>
                  </a:cubicBezTo>
                  <a:cubicBezTo>
                    <a:pt x="14" y="17"/>
                    <a:pt x="8" y="26"/>
                    <a:pt x="0" y="35"/>
                  </a:cubicBezTo>
                  <a:cubicBezTo>
                    <a:pt x="12" y="26"/>
                    <a:pt x="26" y="19"/>
                    <a:pt x="42" y="17"/>
                  </a:cubicBezTo>
                  <a:cubicBezTo>
                    <a:pt x="44" y="11"/>
                    <a:pt x="46" y="6"/>
                    <a:pt x="48"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6" name="Freeform 75"/>
            <p:cNvSpPr/>
            <p:nvPr/>
          </p:nvSpPr>
          <p:spPr bwMode="auto">
            <a:xfrm>
              <a:off x="7175498" y="5257999"/>
              <a:ext cx="204788" cy="87313"/>
            </a:xfrm>
            <a:custGeom>
              <a:avLst/>
              <a:gdLst>
                <a:gd name="T0" fmla="*/ 42 w 42"/>
                <a:gd name="T1" fmla="*/ 0 h 18"/>
                <a:gd name="T2" fmla="*/ 0 w 42"/>
                <a:gd name="T3" fmla="*/ 18 h 18"/>
                <a:gd name="T4" fmla="*/ 0 w 42"/>
                <a:gd name="T5" fmla="*/ 18 h 18"/>
                <a:gd name="T6" fmla="*/ 42 w 42"/>
                <a:gd name="T7" fmla="*/ 0 h 18"/>
                <a:gd name="T8" fmla="*/ 42 w 42"/>
                <a:gd name="T9" fmla="*/ 0 h 18"/>
              </a:gdLst>
              <a:ahLst/>
              <a:cxnLst>
                <a:cxn ang="0">
                  <a:pos x="T0" y="T1"/>
                </a:cxn>
                <a:cxn ang="0">
                  <a:pos x="T2" y="T3"/>
                </a:cxn>
                <a:cxn ang="0">
                  <a:pos x="T4" y="T5"/>
                </a:cxn>
                <a:cxn ang="0">
                  <a:pos x="T6" y="T7"/>
                </a:cxn>
                <a:cxn ang="0">
                  <a:pos x="T8" y="T9"/>
                </a:cxn>
              </a:cxnLst>
              <a:rect l="0" t="0" r="r" b="b"/>
              <a:pathLst>
                <a:path w="42" h="18">
                  <a:moveTo>
                    <a:pt x="42" y="0"/>
                  </a:moveTo>
                  <a:cubicBezTo>
                    <a:pt x="26" y="2"/>
                    <a:pt x="12" y="9"/>
                    <a:pt x="0" y="18"/>
                  </a:cubicBezTo>
                  <a:cubicBezTo>
                    <a:pt x="0" y="18"/>
                    <a:pt x="0" y="18"/>
                    <a:pt x="0" y="18"/>
                  </a:cubicBezTo>
                  <a:cubicBezTo>
                    <a:pt x="12" y="9"/>
                    <a:pt x="26" y="2"/>
                    <a:pt x="42" y="0"/>
                  </a:cubicBezTo>
                  <a:cubicBezTo>
                    <a:pt x="42" y="0"/>
                    <a:pt x="42" y="0"/>
                    <a:pt x="42" y="0"/>
                  </a:cubicBezTo>
                </a:path>
              </a:pathLst>
            </a:custGeom>
            <a:solidFill>
              <a:srgbClr val="37869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7" name="Freeform 76"/>
            <p:cNvSpPr/>
            <p:nvPr/>
          </p:nvSpPr>
          <p:spPr bwMode="auto">
            <a:xfrm>
              <a:off x="7175498" y="5110361"/>
              <a:ext cx="136525" cy="234951"/>
            </a:xfrm>
            <a:custGeom>
              <a:avLst/>
              <a:gdLst>
                <a:gd name="T0" fmla="*/ 28 w 28"/>
                <a:gd name="T1" fmla="*/ 0 h 48"/>
                <a:gd name="T2" fmla="*/ 28 w 28"/>
                <a:gd name="T3" fmla="*/ 0 h 48"/>
                <a:gd name="T4" fmla="*/ 0 w 28"/>
                <a:gd name="T5" fmla="*/ 48 h 48"/>
                <a:gd name="T6" fmla="*/ 0 w 28"/>
                <a:gd name="T7" fmla="*/ 48 h 48"/>
                <a:gd name="T8" fmla="*/ 0 w 28"/>
                <a:gd name="T9" fmla="*/ 48 h 48"/>
                <a:gd name="T10" fmla="*/ 0 w 28"/>
                <a:gd name="T11" fmla="*/ 48 h 48"/>
                <a:gd name="T12" fmla="*/ 0 w 28"/>
                <a:gd name="T13" fmla="*/ 48 h 48"/>
                <a:gd name="T14" fmla="*/ 20 w 28"/>
                <a:gd name="T15" fmla="*/ 20 h 48"/>
                <a:gd name="T16" fmla="*/ 28 w 28"/>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8">
                  <a:moveTo>
                    <a:pt x="28" y="0"/>
                  </a:moveTo>
                  <a:cubicBezTo>
                    <a:pt x="28" y="0"/>
                    <a:pt x="28" y="0"/>
                    <a:pt x="28" y="0"/>
                  </a:cubicBezTo>
                  <a:cubicBezTo>
                    <a:pt x="22" y="18"/>
                    <a:pt x="12" y="34"/>
                    <a:pt x="0" y="48"/>
                  </a:cubicBezTo>
                  <a:cubicBezTo>
                    <a:pt x="0" y="48"/>
                    <a:pt x="0" y="48"/>
                    <a:pt x="0" y="48"/>
                  </a:cubicBezTo>
                  <a:cubicBezTo>
                    <a:pt x="0" y="48"/>
                    <a:pt x="0" y="48"/>
                    <a:pt x="0" y="48"/>
                  </a:cubicBezTo>
                  <a:cubicBezTo>
                    <a:pt x="0" y="48"/>
                    <a:pt x="0" y="48"/>
                    <a:pt x="0" y="48"/>
                  </a:cubicBezTo>
                  <a:cubicBezTo>
                    <a:pt x="0" y="48"/>
                    <a:pt x="0" y="48"/>
                    <a:pt x="0" y="48"/>
                  </a:cubicBezTo>
                  <a:cubicBezTo>
                    <a:pt x="8" y="39"/>
                    <a:pt x="14" y="30"/>
                    <a:pt x="20" y="20"/>
                  </a:cubicBezTo>
                  <a:cubicBezTo>
                    <a:pt x="23" y="13"/>
                    <a:pt x="26" y="7"/>
                    <a:pt x="28"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8" name="Freeform 77"/>
            <p:cNvSpPr/>
            <p:nvPr/>
          </p:nvSpPr>
          <p:spPr bwMode="auto">
            <a:xfrm>
              <a:off x="7175498" y="5257999"/>
              <a:ext cx="204788" cy="87313"/>
            </a:xfrm>
            <a:custGeom>
              <a:avLst/>
              <a:gdLst>
                <a:gd name="T0" fmla="*/ 42 w 42"/>
                <a:gd name="T1" fmla="*/ 0 h 18"/>
                <a:gd name="T2" fmla="*/ 0 w 42"/>
                <a:gd name="T3" fmla="*/ 18 h 18"/>
                <a:gd name="T4" fmla="*/ 0 w 42"/>
                <a:gd name="T5" fmla="*/ 18 h 18"/>
                <a:gd name="T6" fmla="*/ 42 w 42"/>
                <a:gd name="T7" fmla="*/ 0 h 18"/>
                <a:gd name="T8" fmla="*/ 42 w 42"/>
                <a:gd name="T9" fmla="*/ 0 h 18"/>
              </a:gdLst>
              <a:ahLst/>
              <a:cxnLst>
                <a:cxn ang="0">
                  <a:pos x="T0" y="T1"/>
                </a:cxn>
                <a:cxn ang="0">
                  <a:pos x="T2" y="T3"/>
                </a:cxn>
                <a:cxn ang="0">
                  <a:pos x="T4" y="T5"/>
                </a:cxn>
                <a:cxn ang="0">
                  <a:pos x="T6" y="T7"/>
                </a:cxn>
                <a:cxn ang="0">
                  <a:pos x="T8" y="T9"/>
                </a:cxn>
              </a:cxnLst>
              <a:rect l="0" t="0" r="r" b="b"/>
              <a:pathLst>
                <a:path w="42" h="18">
                  <a:moveTo>
                    <a:pt x="42" y="0"/>
                  </a:moveTo>
                  <a:cubicBezTo>
                    <a:pt x="26" y="2"/>
                    <a:pt x="12" y="9"/>
                    <a:pt x="0" y="18"/>
                  </a:cubicBezTo>
                  <a:cubicBezTo>
                    <a:pt x="0" y="18"/>
                    <a:pt x="0" y="18"/>
                    <a:pt x="0" y="18"/>
                  </a:cubicBezTo>
                  <a:cubicBezTo>
                    <a:pt x="12" y="9"/>
                    <a:pt x="26" y="2"/>
                    <a:pt x="42" y="0"/>
                  </a:cubicBezTo>
                  <a:cubicBezTo>
                    <a:pt x="42" y="0"/>
                    <a:pt x="42" y="0"/>
                    <a:pt x="42" y="0"/>
                  </a:cubicBezTo>
                </a:path>
              </a:pathLst>
            </a:custGeom>
            <a:solidFill>
              <a:srgbClr val="25757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9" name="Oval 78"/>
            <p:cNvSpPr>
              <a:spLocks noChangeArrowheads="1"/>
            </p:cNvSpPr>
            <p:nvPr/>
          </p:nvSpPr>
          <p:spPr bwMode="auto">
            <a:xfrm>
              <a:off x="7175498" y="5345311"/>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0" name="Freeform 79"/>
            <p:cNvSpPr/>
            <p:nvPr/>
          </p:nvSpPr>
          <p:spPr bwMode="auto">
            <a:xfrm>
              <a:off x="6843710" y="5521524"/>
              <a:ext cx="111125" cy="160339"/>
            </a:xfrm>
            <a:custGeom>
              <a:avLst/>
              <a:gdLst>
                <a:gd name="T0" fmla="*/ 23 w 23"/>
                <a:gd name="T1" fmla="*/ 0 h 33"/>
                <a:gd name="T2" fmla="*/ 3 w 23"/>
                <a:gd name="T3" fmla="*/ 9 h 33"/>
                <a:gd name="T4" fmla="*/ 0 w 23"/>
                <a:gd name="T5" fmla="*/ 33 h 33"/>
                <a:gd name="T6" fmla="*/ 16 w 23"/>
                <a:gd name="T7" fmla="*/ 29 h 33"/>
                <a:gd name="T8" fmla="*/ 23 w 23"/>
                <a:gd name="T9" fmla="*/ 0 h 33"/>
              </a:gdLst>
              <a:ahLst/>
              <a:cxnLst>
                <a:cxn ang="0">
                  <a:pos x="T0" y="T1"/>
                </a:cxn>
                <a:cxn ang="0">
                  <a:pos x="T2" y="T3"/>
                </a:cxn>
                <a:cxn ang="0">
                  <a:pos x="T4" y="T5"/>
                </a:cxn>
                <a:cxn ang="0">
                  <a:pos x="T6" y="T7"/>
                </a:cxn>
                <a:cxn ang="0">
                  <a:pos x="T8" y="T9"/>
                </a:cxn>
              </a:cxnLst>
              <a:rect l="0" t="0" r="r" b="b"/>
              <a:pathLst>
                <a:path w="23" h="33">
                  <a:moveTo>
                    <a:pt x="23" y="0"/>
                  </a:moveTo>
                  <a:cubicBezTo>
                    <a:pt x="17" y="4"/>
                    <a:pt x="10" y="7"/>
                    <a:pt x="3" y="9"/>
                  </a:cubicBezTo>
                  <a:cubicBezTo>
                    <a:pt x="2" y="17"/>
                    <a:pt x="0" y="25"/>
                    <a:pt x="0" y="33"/>
                  </a:cubicBezTo>
                  <a:cubicBezTo>
                    <a:pt x="6" y="32"/>
                    <a:pt x="11" y="31"/>
                    <a:pt x="16" y="29"/>
                  </a:cubicBezTo>
                  <a:cubicBezTo>
                    <a:pt x="17" y="19"/>
                    <a:pt x="20" y="9"/>
                    <a:pt x="23"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1" name="Freeform 80"/>
            <p:cNvSpPr/>
            <p:nvPr/>
          </p:nvSpPr>
          <p:spPr bwMode="auto">
            <a:xfrm>
              <a:off x="6921498" y="5427862"/>
              <a:ext cx="169863" cy="234951"/>
            </a:xfrm>
            <a:custGeom>
              <a:avLst/>
              <a:gdLst>
                <a:gd name="T0" fmla="*/ 35 w 35"/>
                <a:gd name="T1" fmla="*/ 0 h 48"/>
                <a:gd name="T2" fmla="*/ 7 w 35"/>
                <a:gd name="T3" fmla="*/ 19 h 48"/>
                <a:gd name="T4" fmla="*/ 0 w 35"/>
                <a:gd name="T5" fmla="*/ 48 h 48"/>
                <a:gd name="T6" fmla="*/ 17 w 35"/>
                <a:gd name="T7" fmla="*/ 41 h 48"/>
                <a:gd name="T8" fmla="*/ 35 w 35"/>
                <a:gd name="T9" fmla="*/ 0 h 48"/>
              </a:gdLst>
              <a:ahLst/>
              <a:cxnLst>
                <a:cxn ang="0">
                  <a:pos x="T0" y="T1"/>
                </a:cxn>
                <a:cxn ang="0">
                  <a:pos x="T2" y="T3"/>
                </a:cxn>
                <a:cxn ang="0">
                  <a:pos x="T4" y="T5"/>
                </a:cxn>
                <a:cxn ang="0">
                  <a:pos x="T6" y="T7"/>
                </a:cxn>
                <a:cxn ang="0">
                  <a:pos x="T8" y="T9"/>
                </a:cxn>
              </a:cxnLst>
              <a:rect l="0" t="0" r="r" b="b"/>
              <a:pathLst>
                <a:path w="35" h="48">
                  <a:moveTo>
                    <a:pt x="35" y="0"/>
                  </a:moveTo>
                  <a:cubicBezTo>
                    <a:pt x="26" y="7"/>
                    <a:pt x="17" y="14"/>
                    <a:pt x="7" y="19"/>
                  </a:cubicBezTo>
                  <a:cubicBezTo>
                    <a:pt x="4" y="28"/>
                    <a:pt x="1" y="38"/>
                    <a:pt x="0" y="48"/>
                  </a:cubicBezTo>
                  <a:cubicBezTo>
                    <a:pt x="6" y="46"/>
                    <a:pt x="12" y="44"/>
                    <a:pt x="17" y="41"/>
                  </a:cubicBezTo>
                  <a:cubicBezTo>
                    <a:pt x="20" y="26"/>
                    <a:pt x="26" y="12"/>
                    <a:pt x="35"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2" name="Freeform 81"/>
            <p:cNvSpPr/>
            <p:nvPr/>
          </p:nvSpPr>
          <p:spPr bwMode="auto">
            <a:xfrm>
              <a:off x="7004049" y="5427862"/>
              <a:ext cx="87313" cy="200025"/>
            </a:xfrm>
            <a:custGeom>
              <a:avLst/>
              <a:gdLst>
                <a:gd name="T0" fmla="*/ 18 w 18"/>
                <a:gd name="T1" fmla="*/ 0 h 41"/>
                <a:gd name="T2" fmla="*/ 18 w 18"/>
                <a:gd name="T3" fmla="*/ 0 h 41"/>
                <a:gd name="T4" fmla="*/ 0 w 18"/>
                <a:gd name="T5" fmla="*/ 41 h 41"/>
                <a:gd name="T6" fmla="*/ 0 w 18"/>
                <a:gd name="T7" fmla="*/ 41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cubicBezTo>
                    <a:pt x="18" y="0"/>
                    <a:pt x="18" y="0"/>
                    <a:pt x="18" y="0"/>
                  </a:cubicBezTo>
                  <a:cubicBezTo>
                    <a:pt x="9" y="12"/>
                    <a:pt x="3" y="26"/>
                    <a:pt x="0" y="41"/>
                  </a:cubicBezTo>
                  <a:cubicBezTo>
                    <a:pt x="0" y="41"/>
                    <a:pt x="0" y="41"/>
                    <a:pt x="0" y="41"/>
                  </a:cubicBezTo>
                  <a:cubicBezTo>
                    <a:pt x="3" y="26"/>
                    <a:pt x="9" y="12"/>
                    <a:pt x="18" y="0"/>
                  </a:cubicBezTo>
                </a:path>
              </a:pathLst>
            </a:custGeom>
            <a:solidFill>
              <a:srgbClr val="37869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3" name="Freeform 82"/>
            <p:cNvSpPr/>
            <p:nvPr/>
          </p:nvSpPr>
          <p:spPr bwMode="auto">
            <a:xfrm>
              <a:off x="6857998" y="5427862"/>
              <a:ext cx="233363" cy="136525"/>
            </a:xfrm>
            <a:custGeom>
              <a:avLst/>
              <a:gdLst>
                <a:gd name="T0" fmla="*/ 48 w 48"/>
                <a:gd name="T1" fmla="*/ 0 h 28"/>
                <a:gd name="T2" fmla="*/ 0 w 48"/>
                <a:gd name="T3" fmla="*/ 28 h 28"/>
                <a:gd name="T4" fmla="*/ 0 w 48"/>
                <a:gd name="T5" fmla="*/ 28 h 28"/>
                <a:gd name="T6" fmla="*/ 20 w 48"/>
                <a:gd name="T7" fmla="*/ 19 h 28"/>
                <a:gd name="T8" fmla="*/ 48 w 48"/>
                <a:gd name="T9" fmla="*/ 0 h 28"/>
                <a:gd name="T10" fmla="*/ 48 w 48"/>
                <a:gd name="T11" fmla="*/ 0 h 28"/>
                <a:gd name="T12" fmla="*/ 48 w 48"/>
                <a:gd name="T13" fmla="*/ 0 h 28"/>
                <a:gd name="T14" fmla="*/ 48 w 48"/>
                <a:gd name="T15" fmla="*/ 0 h 28"/>
                <a:gd name="T16" fmla="*/ 48 w 4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8">
                  <a:moveTo>
                    <a:pt x="48" y="0"/>
                  </a:moveTo>
                  <a:cubicBezTo>
                    <a:pt x="34" y="12"/>
                    <a:pt x="18" y="22"/>
                    <a:pt x="0" y="28"/>
                  </a:cubicBezTo>
                  <a:cubicBezTo>
                    <a:pt x="0" y="28"/>
                    <a:pt x="0" y="28"/>
                    <a:pt x="0" y="28"/>
                  </a:cubicBezTo>
                  <a:cubicBezTo>
                    <a:pt x="7" y="26"/>
                    <a:pt x="14" y="23"/>
                    <a:pt x="20" y="19"/>
                  </a:cubicBezTo>
                  <a:cubicBezTo>
                    <a:pt x="30" y="14"/>
                    <a:pt x="39" y="7"/>
                    <a:pt x="48" y="0"/>
                  </a:cubicBezTo>
                  <a:cubicBezTo>
                    <a:pt x="48" y="0"/>
                    <a:pt x="48" y="0"/>
                    <a:pt x="48" y="0"/>
                  </a:cubicBezTo>
                  <a:cubicBezTo>
                    <a:pt x="48" y="0"/>
                    <a:pt x="48" y="0"/>
                    <a:pt x="48" y="0"/>
                  </a:cubicBezTo>
                  <a:cubicBezTo>
                    <a:pt x="48" y="0"/>
                    <a:pt x="48" y="0"/>
                    <a:pt x="48" y="0"/>
                  </a:cubicBezTo>
                  <a:cubicBezTo>
                    <a:pt x="48" y="0"/>
                    <a:pt x="48" y="0"/>
                    <a:pt x="48"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4" name="Freeform 83"/>
            <p:cNvSpPr/>
            <p:nvPr/>
          </p:nvSpPr>
          <p:spPr bwMode="auto">
            <a:xfrm>
              <a:off x="7004049" y="5427862"/>
              <a:ext cx="87313" cy="200025"/>
            </a:xfrm>
            <a:custGeom>
              <a:avLst/>
              <a:gdLst>
                <a:gd name="T0" fmla="*/ 18 w 18"/>
                <a:gd name="T1" fmla="*/ 0 h 41"/>
                <a:gd name="T2" fmla="*/ 18 w 18"/>
                <a:gd name="T3" fmla="*/ 0 h 41"/>
                <a:gd name="T4" fmla="*/ 0 w 18"/>
                <a:gd name="T5" fmla="*/ 41 h 41"/>
                <a:gd name="T6" fmla="*/ 0 w 18"/>
                <a:gd name="T7" fmla="*/ 41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cubicBezTo>
                    <a:pt x="18" y="0"/>
                    <a:pt x="18" y="0"/>
                    <a:pt x="18" y="0"/>
                  </a:cubicBezTo>
                  <a:cubicBezTo>
                    <a:pt x="9" y="12"/>
                    <a:pt x="3" y="26"/>
                    <a:pt x="0" y="41"/>
                  </a:cubicBezTo>
                  <a:cubicBezTo>
                    <a:pt x="0" y="41"/>
                    <a:pt x="0" y="41"/>
                    <a:pt x="0" y="41"/>
                  </a:cubicBezTo>
                  <a:cubicBezTo>
                    <a:pt x="3" y="26"/>
                    <a:pt x="9" y="12"/>
                    <a:pt x="18" y="0"/>
                  </a:cubicBezTo>
                </a:path>
              </a:pathLst>
            </a:custGeom>
            <a:solidFill>
              <a:srgbClr val="25757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5" name="Oval 84"/>
            <p:cNvSpPr>
              <a:spLocks noChangeArrowheads="1"/>
            </p:cNvSpPr>
            <p:nvPr/>
          </p:nvSpPr>
          <p:spPr bwMode="auto">
            <a:xfrm>
              <a:off x="7091361" y="5427862"/>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6" name="Freeform 85"/>
            <p:cNvSpPr>
              <a:spLocks noEditPoints="1"/>
            </p:cNvSpPr>
            <p:nvPr/>
          </p:nvSpPr>
          <p:spPr bwMode="auto">
            <a:xfrm>
              <a:off x="7248523" y="5481836"/>
              <a:ext cx="409575" cy="454026"/>
            </a:xfrm>
            <a:custGeom>
              <a:avLst/>
              <a:gdLst>
                <a:gd name="T0" fmla="*/ 67 w 84"/>
                <a:gd name="T1" fmla="*/ 13 h 93"/>
                <a:gd name="T2" fmla="*/ 59 w 84"/>
                <a:gd name="T3" fmla="*/ 23 h 93"/>
                <a:gd name="T4" fmla="*/ 71 w 84"/>
                <a:gd name="T5" fmla="*/ 47 h 93"/>
                <a:gd name="T6" fmla="*/ 43 w 84"/>
                <a:gd name="T7" fmla="*/ 76 h 93"/>
                <a:gd name="T8" fmla="*/ 43 w 84"/>
                <a:gd name="T9" fmla="*/ 71 h 93"/>
                <a:gd name="T10" fmla="*/ 24 w 84"/>
                <a:gd name="T11" fmla="*/ 82 h 93"/>
                <a:gd name="T12" fmla="*/ 43 w 84"/>
                <a:gd name="T13" fmla="*/ 93 h 93"/>
                <a:gd name="T14" fmla="*/ 43 w 84"/>
                <a:gd name="T15" fmla="*/ 89 h 93"/>
                <a:gd name="T16" fmla="*/ 84 w 84"/>
                <a:gd name="T17" fmla="*/ 47 h 93"/>
                <a:gd name="T18" fmla="*/ 67 w 84"/>
                <a:gd name="T19" fmla="*/ 13 h 93"/>
                <a:gd name="T20" fmla="*/ 38 w 84"/>
                <a:gd name="T21" fmla="*/ 0 h 93"/>
                <a:gd name="T22" fmla="*/ 38 w 84"/>
                <a:gd name="T23" fmla="*/ 5 h 93"/>
                <a:gd name="T24" fmla="*/ 0 w 84"/>
                <a:gd name="T25" fmla="*/ 47 h 93"/>
                <a:gd name="T26" fmla="*/ 14 w 84"/>
                <a:gd name="T27" fmla="*/ 78 h 93"/>
                <a:gd name="T28" fmla="*/ 23 w 84"/>
                <a:gd name="T29" fmla="*/ 69 h 93"/>
                <a:gd name="T30" fmla="*/ 13 w 84"/>
                <a:gd name="T31" fmla="*/ 47 h 93"/>
                <a:gd name="T32" fmla="*/ 38 w 84"/>
                <a:gd name="T33" fmla="*/ 18 h 93"/>
                <a:gd name="T34" fmla="*/ 38 w 84"/>
                <a:gd name="T35" fmla="*/ 22 h 93"/>
                <a:gd name="T36" fmla="*/ 57 w 84"/>
                <a:gd name="T37" fmla="*/ 11 h 93"/>
                <a:gd name="T38" fmla="*/ 38 w 84"/>
                <a:gd name="T3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93">
                  <a:moveTo>
                    <a:pt x="67" y="13"/>
                  </a:moveTo>
                  <a:cubicBezTo>
                    <a:pt x="59" y="23"/>
                    <a:pt x="59" y="23"/>
                    <a:pt x="59" y="23"/>
                  </a:cubicBezTo>
                  <a:cubicBezTo>
                    <a:pt x="66" y="29"/>
                    <a:pt x="71" y="37"/>
                    <a:pt x="71" y="47"/>
                  </a:cubicBezTo>
                  <a:cubicBezTo>
                    <a:pt x="71" y="62"/>
                    <a:pt x="59" y="75"/>
                    <a:pt x="43" y="76"/>
                  </a:cubicBezTo>
                  <a:cubicBezTo>
                    <a:pt x="43" y="71"/>
                    <a:pt x="43" y="71"/>
                    <a:pt x="43" y="71"/>
                  </a:cubicBezTo>
                  <a:cubicBezTo>
                    <a:pt x="24" y="82"/>
                    <a:pt x="24" y="82"/>
                    <a:pt x="24" y="82"/>
                  </a:cubicBezTo>
                  <a:cubicBezTo>
                    <a:pt x="43" y="93"/>
                    <a:pt x="43" y="93"/>
                    <a:pt x="43" y="93"/>
                  </a:cubicBezTo>
                  <a:cubicBezTo>
                    <a:pt x="43" y="89"/>
                    <a:pt x="43" y="89"/>
                    <a:pt x="43" y="89"/>
                  </a:cubicBezTo>
                  <a:cubicBezTo>
                    <a:pt x="66" y="88"/>
                    <a:pt x="84" y="69"/>
                    <a:pt x="84" y="47"/>
                  </a:cubicBezTo>
                  <a:cubicBezTo>
                    <a:pt x="84" y="33"/>
                    <a:pt x="77" y="21"/>
                    <a:pt x="67" y="13"/>
                  </a:cubicBezTo>
                  <a:moveTo>
                    <a:pt x="38" y="0"/>
                  </a:moveTo>
                  <a:cubicBezTo>
                    <a:pt x="38" y="5"/>
                    <a:pt x="38" y="5"/>
                    <a:pt x="38" y="5"/>
                  </a:cubicBezTo>
                  <a:cubicBezTo>
                    <a:pt x="17" y="7"/>
                    <a:pt x="0" y="25"/>
                    <a:pt x="0" y="47"/>
                  </a:cubicBezTo>
                  <a:cubicBezTo>
                    <a:pt x="0" y="59"/>
                    <a:pt x="5" y="70"/>
                    <a:pt x="14" y="78"/>
                  </a:cubicBezTo>
                  <a:cubicBezTo>
                    <a:pt x="23" y="69"/>
                    <a:pt x="23" y="69"/>
                    <a:pt x="23" y="69"/>
                  </a:cubicBezTo>
                  <a:cubicBezTo>
                    <a:pt x="17" y="63"/>
                    <a:pt x="13" y="55"/>
                    <a:pt x="13" y="47"/>
                  </a:cubicBezTo>
                  <a:cubicBezTo>
                    <a:pt x="13" y="32"/>
                    <a:pt x="24" y="20"/>
                    <a:pt x="38" y="18"/>
                  </a:cubicBezTo>
                  <a:cubicBezTo>
                    <a:pt x="38" y="22"/>
                    <a:pt x="38" y="22"/>
                    <a:pt x="38" y="22"/>
                  </a:cubicBezTo>
                  <a:cubicBezTo>
                    <a:pt x="57" y="11"/>
                    <a:pt x="57" y="11"/>
                    <a:pt x="57" y="11"/>
                  </a:cubicBezTo>
                  <a:cubicBezTo>
                    <a:pt x="38" y="0"/>
                    <a:pt x="38" y="0"/>
                    <a:pt x="38" y="0"/>
                  </a:cubicBezTo>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77" name="Freeform 86"/>
            <p:cNvSpPr>
              <a:spLocks noEditPoints="1"/>
            </p:cNvSpPr>
            <p:nvPr/>
          </p:nvSpPr>
          <p:spPr bwMode="auto">
            <a:xfrm>
              <a:off x="3709987" y="2027434"/>
              <a:ext cx="933450" cy="774700"/>
            </a:xfrm>
            <a:custGeom>
              <a:avLst/>
              <a:gdLst>
                <a:gd name="T0" fmla="*/ 25 w 191"/>
                <a:gd name="T1" fmla="*/ 89 h 159"/>
                <a:gd name="T2" fmla="*/ 113 w 191"/>
                <a:gd name="T3" fmla="*/ 89 h 159"/>
                <a:gd name="T4" fmla="*/ 80 w 191"/>
                <a:gd name="T5" fmla="*/ 20 h 159"/>
                <a:gd name="T6" fmla="*/ 58 w 191"/>
                <a:gd name="T7" fmla="*/ 33 h 159"/>
                <a:gd name="T8" fmla="*/ 28 w 191"/>
                <a:gd name="T9" fmla="*/ 33 h 159"/>
                <a:gd name="T10" fmla="*/ 21 w 191"/>
                <a:gd name="T11" fmla="*/ 57 h 159"/>
                <a:gd name="T12" fmla="*/ 0 w 191"/>
                <a:gd name="T13" fmla="*/ 79 h 159"/>
                <a:gd name="T14" fmla="*/ 12 w 191"/>
                <a:gd name="T15" fmla="*/ 100 h 159"/>
                <a:gd name="T16" fmla="*/ 12 w 191"/>
                <a:gd name="T17" fmla="*/ 131 h 159"/>
                <a:gd name="T18" fmla="*/ 37 w 191"/>
                <a:gd name="T19" fmla="*/ 137 h 159"/>
                <a:gd name="T20" fmla="*/ 58 w 191"/>
                <a:gd name="T21" fmla="*/ 159 h 159"/>
                <a:gd name="T22" fmla="*/ 80 w 191"/>
                <a:gd name="T23" fmla="*/ 146 h 159"/>
                <a:gd name="T24" fmla="*/ 110 w 191"/>
                <a:gd name="T25" fmla="*/ 146 h 159"/>
                <a:gd name="T26" fmla="*/ 116 w 191"/>
                <a:gd name="T27" fmla="*/ 122 h 159"/>
                <a:gd name="T28" fmla="*/ 138 w 191"/>
                <a:gd name="T29" fmla="*/ 100 h 159"/>
                <a:gd name="T30" fmla="*/ 125 w 191"/>
                <a:gd name="T31" fmla="*/ 79 h 159"/>
                <a:gd name="T32" fmla="*/ 126 w 191"/>
                <a:gd name="T33" fmla="*/ 48 h 159"/>
                <a:gd name="T34" fmla="*/ 101 w 191"/>
                <a:gd name="T35" fmla="*/ 42 h 159"/>
                <a:gd name="T36" fmla="*/ 80 w 191"/>
                <a:gd name="T37" fmla="*/ 20 h 159"/>
                <a:gd name="T38" fmla="*/ 141 w 191"/>
                <a:gd name="T39" fmla="*/ 34 h 159"/>
                <a:gd name="T40" fmla="*/ 175 w 191"/>
                <a:gd name="T41" fmla="*/ 34 h 159"/>
                <a:gd name="T42" fmla="*/ 163 w 191"/>
                <a:gd name="T43" fmla="*/ 0 h 159"/>
                <a:gd name="T44" fmla="*/ 153 w 191"/>
                <a:gd name="T45" fmla="*/ 7 h 159"/>
                <a:gd name="T46" fmla="*/ 138 w 191"/>
                <a:gd name="T47" fmla="*/ 7 h 159"/>
                <a:gd name="T48" fmla="*/ 135 w 191"/>
                <a:gd name="T49" fmla="*/ 18 h 159"/>
                <a:gd name="T50" fmla="*/ 125 w 191"/>
                <a:gd name="T51" fmla="*/ 29 h 159"/>
                <a:gd name="T52" fmla="*/ 131 w 191"/>
                <a:gd name="T53" fmla="*/ 39 h 159"/>
                <a:gd name="T54" fmla="*/ 131 w 191"/>
                <a:gd name="T55" fmla="*/ 54 h 159"/>
                <a:gd name="T56" fmla="*/ 143 w 191"/>
                <a:gd name="T57" fmla="*/ 57 h 159"/>
                <a:gd name="T58" fmla="*/ 153 w 191"/>
                <a:gd name="T59" fmla="*/ 67 h 159"/>
                <a:gd name="T60" fmla="*/ 163 w 191"/>
                <a:gd name="T61" fmla="*/ 61 h 159"/>
                <a:gd name="T62" fmla="*/ 178 w 191"/>
                <a:gd name="T63" fmla="*/ 61 h 159"/>
                <a:gd name="T64" fmla="*/ 181 w 191"/>
                <a:gd name="T65" fmla="*/ 49 h 159"/>
                <a:gd name="T66" fmla="*/ 191 w 191"/>
                <a:gd name="T67" fmla="*/ 39 h 159"/>
                <a:gd name="T68" fmla="*/ 185 w 191"/>
                <a:gd name="T69" fmla="*/ 29 h 159"/>
                <a:gd name="T70" fmla="*/ 185 w 191"/>
                <a:gd name="T71" fmla="*/ 14 h 159"/>
                <a:gd name="T72" fmla="*/ 174 w 191"/>
                <a:gd name="T73" fmla="*/ 11 h 159"/>
                <a:gd name="T74" fmla="*/ 163 w 191"/>
                <a:gd name="T75"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9">
                  <a:moveTo>
                    <a:pt x="69" y="133"/>
                  </a:moveTo>
                  <a:cubicBezTo>
                    <a:pt x="45" y="133"/>
                    <a:pt x="25" y="114"/>
                    <a:pt x="25" y="89"/>
                  </a:cubicBezTo>
                  <a:cubicBezTo>
                    <a:pt x="25" y="65"/>
                    <a:pt x="45" y="46"/>
                    <a:pt x="69" y="46"/>
                  </a:cubicBezTo>
                  <a:cubicBezTo>
                    <a:pt x="93" y="46"/>
                    <a:pt x="113" y="65"/>
                    <a:pt x="113" y="89"/>
                  </a:cubicBezTo>
                  <a:cubicBezTo>
                    <a:pt x="113" y="114"/>
                    <a:pt x="93" y="133"/>
                    <a:pt x="69" y="133"/>
                  </a:cubicBezTo>
                  <a:moveTo>
                    <a:pt x="80" y="20"/>
                  </a:moveTo>
                  <a:cubicBezTo>
                    <a:pt x="58" y="20"/>
                    <a:pt x="58" y="20"/>
                    <a:pt x="58" y="20"/>
                  </a:cubicBezTo>
                  <a:cubicBezTo>
                    <a:pt x="58" y="33"/>
                    <a:pt x="58" y="33"/>
                    <a:pt x="58" y="33"/>
                  </a:cubicBezTo>
                  <a:cubicBezTo>
                    <a:pt x="50" y="35"/>
                    <a:pt x="43" y="38"/>
                    <a:pt x="37" y="42"/>
                  </a:cubicBezTo>
                  <a:cubicBezTo>
                    <a:pt x="28" y="33"/>
                    <a:pt x="28" y="33"/>
                    <a:pt x="28" y="33"/>
                  </a:cubicBezTo>
                  <a:cubicBezTo>
                    <a:pt x="12" y="48"/>
                    <a:pt x="12" y="48"/>
                    <a:pt x="12" y="48"/>
                  </a:cubicBezTo>
                  <a:cubicBezTo>
                    <a:pt x="21" y="57"/>
                    <a:pt x="21" y="57"/>
                    <a:pt x="21" y="57"/>
                  </a:cubicBezTo>
                  <a:cubicBezTo>
                    <a:pt x="17" y="64"/>
                    <a:pt x="14" y="71"/>
                    <a:pt x="12" y="79"/>
                  </a:cubicBezTo>
                  <a:cubicBezTo>
                    <a:pt x="0" y="79"/>
                    <a:pt x="0" y="79"/>
                    <a:pt x="0" y="79"/>
                  </a:cubicBezTo>
                  <a:cubicBezTo>
                    <a:pt x="0" y="100"/>
                    <a:pt x="0" y="100"/>
                    <a:pt x="0" y="100"/>
                  </a:cubicBezTo>
                  <a:cubicBezTo>
                    <a:pt x="12" y="100"/>
                    <a:pt x="12" y="100"/>
                    <a:pt x="12" y="100"/>
                  </a:cubicBezTo>
                  <a:cubicBezTo>
                    <a:pt x="14" y="108"/>
                    <a:pt x="17" y="115"/>
                    <a:pt x="21" y="122"/>
                  </a:cubicBezTo>
                  <a:cubicBezTo>
                    <a:pt x="12" y="131"/>
                    <a:pt x="12" y="131"/>
                    <a:pt x="12" y="131"/>
                  </a:cubicBezTo>
                  <a:cubicBezTo>
                    <a:pt x="28" y="146"/>
                    <a:pt x="28" y="146"/>
                    <a:pt x="28" y="146"/>
                  </a:cubicBezTo>
                  <a:cubicBezTo>
                    <a:pt x="37" y="137"/>
                    <a:pt x="37" y="137"/>
                    <a:pt x="37" y="137"/>
                  </a:cubicBezTo>
                  <a:cubicBezTo>
                    <a:pt x="43" y="141"/>
                    <a:pt x="50" y="144"/>
                    <a:pt x="58" y="146"/>
                  </a:cubicBezTo>
                  <a:cubicBezTo>
                    <a:pt x="58" y="159"/>
                    <a:pt x="58" y="159"/>
                    <a:pt x="58" y="159"/>
                  </a:cubicBezTo>
                  <a:cubicBezTo>
                    <a:pt x="80" y="159"/>
                    <a:pt x="80" y="159"/>
                    <a:pt x="80" y="159"/>
                  </a:cubicBezTo>
                  <a:cubicBezTo>
                    <a:pt x="80" y="146"/>
                    <a:pt x="80" y="146"/>
                    <a:pt x="80" y="146"/>
                  </a:cubicBezTo>
                  <a:cubicBezTo>
                    <a:pt x="87" y="144"/>
                    <a:pt x="95" y="141"/>
                    <a:pt x="101" y="137"/>
                  </a:cubicBezTo>
                  <a:cubicBezTo>
                    <a:pt x="110" y="146"/>
                    <a:pt x="110" y="146"/>
                    <a:pt x="110" y="146"/>
                  </a:cubicBezTo>
                  <a:cubicBezTo>
                    <a:pt x="126" y="131"/>
                    <a:pt x="126" y="131"/>
                    <a:pt x="126" y="131"/>
                  </a:cubicBezTo>
                  <a:cubicBezTo>
                    <a:pt x="116" y="122"/>
                    <a:pt x="116" y="122"/>
                    <a:pt x="116" y="122"/>
                  </a:cubicBezTo>
                  <a:cubicBezTo>
                    <a:pt x="121" y="115"/>
                    <a:pt x="124" y="108"/>
                    <a:pt x="125" y="100"/>
                  </a:cubicBezTo>
                  <a:cubicBezTo>
                    <a:pt x="138" y="100"/>
                    <a:pt x="138" y="100"/>
                    <a:pt x="138" y="100"/>
                  </a:cubicBezTo>
                  <a:cubicBezTo>
                    <a:pt x="138" y="79"/>
                    <a:pt x="138" y="79"/>
                    <a:pt x="138" y="79"/>
                  </a:cubicBezTo>
                  <a:cubicBezTo>
                    <a:pt x="125" y="79"/>
                    <a:pt x="125" y="79"/>
                    <a:pt x="125" y="79"/>
                  </a:cubicBezTo>
                  <a:cubicBezTo>
                    <a:pt x="124" y="71"/>
                    <a:pt x="121" y="64"/>
                    <a:pt x="116" y="57"/>
                  </a:cubicBezTo>
                  <a:cubicBezTo>
                    <a:pt x="126" y="48"/>
                    <a:pt x="126" y="48"/>
                    <a:pt x="126" y="48"/>
                  </a:cubicBezTo>
                  <a:cubicBezTo>
                    <a:pt x="110" y="33"/>
                    <a:pt x="110" y="33"/>
                    <a:pt x="110" y="33"/>
                  </a:cubicBezTo>
                  <a:cubicBezTo>
                    <a:pt x="101" y="42"/>
                    <a:pt x="101" y="42"/>
                    <a:pt x="101" y="42"/>
                  </a:cubicBezTo>
                  <a:cubicBezTo>
                    <a:pt x="95" y="38"/>
                    <a:pt x="87" y="35"/>
                    <a:pt x="80" y="33"/>
                  </a:cubicBezTo>
                  <a:cubicBezTo>
                    <a:pt x="80" y="20"/>
                    <a:pt x="80" y="20"/>
                    <a:pt x="80" y="20"/>
                  </a:cubicBezTo>
                  <a:moveTo>
                    <a:pt x="158" y="51"/>
                  </a:moveTo>
                  <a:cubicBezTo>
                    <a:pt x="149" y="51"/>
                    <a:pt x="141" y="43"/>
                    <a:pt x="141" y="34"/>
                  </a:cubicBezTo>
                  <a:cubicBezTo>
                    <a:pt x="141" y="24"/>
                    <a:pt x="149" y="17"/>
                    <a:pt x="158" y="17"/>
                  </a:cubicBezTo>
                  <a:cubicBezTo>
                    <a:pt x="168" y="17"/>
                    <a:pt x="175" y="24"/>
                    <a:pt x="175" y="34"/>
                  </a:cubicBezTo>
                  <a:cubicBezTo>
                    <a:pt x="175" y="43"/>
                    <a:pt x="168" y="51"/>
                    <a:pt x="158" y="51"/>
                  </a:cubicBezTo>
                  <a:moveTo>
                    <a:pt x="163" y="0"/>
                  </a:moveTo>
                  <a:cubicBezTo>
                    <a:pt x="153" y="0"/>
                    <a:pt x="153" y="0"/>
                    <a:pt x="153" y="0"/>
                  </a:cubicBezTo>
                  <a:cubicBezTo>
                    <a:pt x="153" y="7"/>
                    <a:pt x="153" y="7"/>
                    <a:pt x="153" y="7"/>
                  </a:cubicBezTo>
                  <a:cubicBezTo>
                    <a:pt x="149" y="7"/>
                    <a:pt x="146" y="9"/>
                    <a:pt x="143" y="11"/>
                  </a:cubicBezTo>
                  <a:cubicBezTo>
                    <a:pt x="138" y="7"/>
                    <a:pt x="138" y="7"/>
                    <a:pt x="138" y="7"/>
                  </a:cubicBezTo>
                  <a:cubicBezTo>
                    <a:pt x="131" y="14"/>
                    <a:pt x="131" y="14"/>
                    <a:pt x="131" y="14"/>
                  </a:cubicBezTo>
                  <a:cubicBezTo>
                    <a:pt x="135" y="18"/>
                    <a:pt x="135" y="18"/>
                    <a:pt x="135" y="18"/>
                  </a:cubicBezTo>
                  <a:cubicBezTo>
                    <a:pt x="133" y="21"/>
                    <a:pt x="132" y="25"/>
                    <a:pt x="131" y="29"/>
                  </a:cubicBezTo>
                  <a:cubicBezTo>
                    <a:pt x="125" y="29"/>
                    <a:pt x="125" y="29"/>
                    <a:pt x="125" y="29"/>
                  </a:cubicBezTo>
                  <a:cubicBezTo>
                    <a:pt x="125" y="39"/>
                    <a:pt x="125" y="39"/>
                    <a:pt x="125" y="39"/>
                  </a:cubicBezTo>
                  <a:cubicBezTo>
                    <a:pt x="131" y="39"/>
                    <a:pt x="131" y="39"/>
                    <a:pt x="131" y="39"/>
                  </a:cubicBezTo>
                  <a:cubicBezTo>
                    <a:pt x="132" y="43"/>
                    <a:pt x="133" y="46"/>
                    <a:pt x="135" y="49"/>
                  </a:cubicBezTo>
                  <a:cubicBezTo>
                    <a:pt x="131" y="54"/>
                    <a:pt x="131" y="54"/>
                    <a:pt x="131" y="54"/>
                  </a:cubicBezTo>
                  <a:cubicBezTo>
                    <a:pt x="138" y="61"/>
                    <a:pt x="138" y="61"/>
                    <a:pt x="138" y="61"/>
                  </a:cubicBezTo>
                  <a:cubicBezTo>
                    <a:pt x="143" y="57"/>
                    <a:pt x="143" y="57"/>
                    <a:pt x="143" y="57"/>
                  </a:cubicBezTo>
                  <a:cubicBezTo>
                    <a:pt x="146" y="59"/>
                    <a:pt x="149" y="60"/>
                    <a:pt x="153" y="61"/>
                  </a:cubicBezTo>
                  <a:cubicBezTo>
                    <a:pt x="153" y="67"/>
                    <a:pt x="153" y="67"/>
                    <a:pt x="153" y="67"/>
                  </a:cubicBezTo>
                  <a:cubicBezTo>
                    <a:pt x="163" y="67"/>
                    <a:pt x="163" y="67"/>
                    <a:pt x="163" y="67"/>
                  </a:cubicBezTo>
                  <a:cubicBezTo>
                    <a:pt x="163" y="61"/>
                    <a:pt x="163" y="61"/>
                    <a:pt x="163" y="61"/>
                  </a:cubicBezTo>
                  <a:cubicBezTo>
                    <a:pt x="167" y="60"/>
                    <a:pt x="171" y="59"/>
                    <a:pt x="174" y="57"/>
                  </a:cubicBezTo>
                  <a:cubicBezTo>
                    <a:pt x="178" y="61"/>
                    <a:pt x="178" y="61"/>
                    <a:pt x="178" y="61"/>
                  </a:cubicBezTo>
                  <a:cubicBezTo>
                    <a:pt x="185" y="54"/>
                    <a:pt x="185" y="54"/>
                    <a:pt x="185" y="54"/>
                  </a:cubicBezTo>
                  <a:cubicBezTo>
                    <a:pt x="181" y="49"/>
                    <a:pt x="181" y="49"/>
                    <a:pt x="181" y="49"/>
                  </a:cubicBezTo>
                  <a:cubicBezTo>
                    <a:pt x="183" y="46"/>
                    <a:pt x="185" y="43"/>
                    <a:pt x="185" y="39"/>
                  </a:cubicBezTo>
                  <a:cubicBezTo>
                    <a:pt x="191" y="39"/>
                    <a:pt x="191" y="39"/>
                    <a:pt x="191" y="39"/>
                  </a:cubicBezTo>
                  <a:cubicBezTo>
                    <a:pt x="191" y="29"/>
                    <a:pt x="191" y="29"/>
                    <a:pt x="191" y="29"/>
                  </a:cubicBezTo>
                  <a:cubicBezTo>
                    <a:pt x="185" y="29"/>
                    <a:pt x="185" y="29"/>
                    <a:pt x="185" y="29"/>
                  </a:cubicBezTo>
                  <a:cubicBezTo>
                    <a:pt x="185" y="25"/>
                    <a:pt x="183" y="21"/>
                    <a:pt x="181" y="18"/>
                  </a:cubicBezTo>
                  <a:cubicBezTo>
                    <a:pt x="185" y="14"/>
                    <a:pt x="185" y="14"/>
                    <a:pt x="185" y="14"/>
                  </a:cubicBezTo>
                  <a:cubicBezTo>
                    <a:pt x="178" y="7"/>
                    <a:pt x="178" y="7"/>
                    <a:pt x="178" y="7"/>
                  </a:cubicBezTo>
                  <a:cubicBezTo>
                    <a:pt x="174" y="11"/>
                    <a:pt x="174" y="11"/>
                    <a:pt x="174" y="11"/>
                  </a:cubicBezTo>
                  <a:cubicBezTo>
                    <a:pt x="171" y="9"/>
                    <a:pt x="167" y="7"/>
                    <a:pt x="163" y="7"/>
                  </a:cubicBezTo>
                  <a:cubicBezTo>
                    <a:pt x="163" y="0"/>
                    <a:pt x="163" y="0"/>
                    <a:pt x="163" y="0"/>
                  </a:cubicBezTo>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78" name="Freeform 87"/>
            <p:cNvSpPr>
              <a:spLocks noEditPoints="1"/>
            </p:cNvSpPr>
            <p:nvPr/>
          </p:nvSpPr>
          <p:spPr bwMode="auto">
            <a:xfrm>
              <a:off x="6316663" y="4627762"/>
              <a:ext cx="536575" cy="477839"/>
            </a:xfrm>
            <a:custGeom>
              <a:avLst/>
              <a:gdLst>
                <a:gd name="T0" fmla="*/ 23 w 110"/>
                <a:gd name="T1" fmla="*/ 40 h 98"/>
                <a:gd name="T2" fmla="*/ 34 w 110"/>
                <a:gd name="T3" fmla="*/ 55 h 98"/>
                <a:gd name="T4" fmla="*/ 50 w 110"/>
                <a:gd name="T5" fmla="*/ 44 h 98"/>
                <a:gd name="T6" fmla="*/ 39 w 110"/>
                <a:gd name="T7" fmla="*/ 30 h 98"/>
                <a:gd name="T8" fmla="*/ 50 w 110"/>
                <a:gd name="T9" fmla="*/ 22 h 98"/>
                <a:gd name="T10" fmla="*/ 8 w 110"/>
                <a:gd name="T11" fmla="*/ 0 h 98"/>
                <a:gd name="T12" fmla="*/ 11 w 110"/>
                <a:gd name="T13" fmla="*/ 48 h 98"/>
                <a:gd name="T14" fmla="*/ 23 w 110"/>
                <a:gd name="T15" fmla="*/ 40 h 98"/>
                <a:gd name="T16" fmla="*/ 88 w 110"/>
                <a:gd name="T17" fmla="*/ 41 h 98"/>
                <a:gd name="T18" fmla="*/ 100 w 110"/>
                <a:gd name="T19" fmla="*/ 49 h 98"/>
                <a:gd name="T20" fmla="*/ 105 w 110"/>
                <a:gd name="T21" fmla="*/ 1 h 98"/>
                <a:gd name="T22" fmla="*/ 62 w 110"/>
                <a:gd name="T23" fmla="*/ 22 h 98"/>
                <a:gd name="T24" fmla="*/ 73 w 110"/>
                <a:gd name="T25" fmla="*/ 30 h 98"/>
                <a:gd name="T26" fmla="*/ 0 w 110"/>
                <a:gd name="T27" fmla="*/ 78 h 98"/>
                <a:gd name="T28" fmla="*/ 4 w 110"/>
                <a:gd name="T29" fmla="*/ 96 h 98"/>
                <a:gd name="T30" fmla="*/ 88 w 110"/>
                <a:gd name="T31" fmla="*/ 41 h 98"/>
                <a:gd name="T32" fmla="*/ 77 w 110"/>
                <a:gd name="T33" fmla="*/ 66 h 98"/>
                <a:gd name="T34" fmla="*/ 62 w 110"/>
                <a:gd name="T35" fmla="*/ 78 h 98"/>
                <a:gd name="T36" fmla="*/ 105 w 110"/>
                <a:gd name="T37" fmla="*/ 98 h 98"/>
                <a:gd name="T38" fmla="*/ 110 w 110"/>
                <a:gd name="T39" fmla="*/ 80 h 98"/>
                <a:gd name="T40" fmla="*/ 77 w 110"/>
                <a:gd name="T41" fmla="*/ 6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98">
                  <a:moveTo>
                    <a:pt x="23" y="40"/>
                  </a:moveTo>
                  <a:cubicBezTo>
                    <a:pt x="27" y="45"/>
                    <a:pt x="30" y="50"/>
                    <a:pt x="34" y="55"/>
                  </a:cubicBezTo>
                  <a:cubicBezTo>
                    <a:pt x="40" y="52"/>
                    <a:pt x="45" y="48"/>
                    <a:pt x="50" y="44"/>
                  </a:cubicBezTo>
                  <a:cubicBezTo>
                    <a:pt x="46" y="40"/>
                    <a:pt x="42" y="35"/>
                    <a:pt x="39" y="30"/>
                  </a:cubicBezTo>
                  <a:cubicBezTo>
                    <a:pt x="50" y="22"/>
                    <a:pt x="50" y="22"/>
                    <a:pt x="50" y="22"/>
                  </a:cubicBezTo>
                  <a:cubicBezTo>
                    <a:pt x="8" y="0"/>
                    <a:pt x="8" y="0"/>
                    <a:pt x="8" y="0"/>
                  </a:cubicBezTo>
                  <a:cubicBezTo>
                    <a:pt x="11" y="48"/>
                    <a:pt x="11" y="48"/>
                    <a:pt x="11" y="48"/>
                  </a:cubicBezTo>
                  <a:lnTo>
                    <a:pt x="23" y="40"/>
                  </a:lnTo>
                  <a:close/>
                  <a:moveTo>
                    <a:pt x="88" y="41"/>
                  </a:moveTo>
                  <a:cubicBezTo>
                    <a:pt x="100" y="49"/>
                    <a:pt x="100" y="49"/>
                    <a:pt x="100" y="49"/>
                  </a:cubicBezTo>
                  <a:cubicBezTo>
                    <a:pt x="105" y="1"/>
                    <a:pt x="105" y="1"/>
                    <a:pt x="105" y="1"/>
                  </a:cubicBezTo>
                  <a:cubicBezTo>
                    <a:pt x="62" y="22"/>
                    <a:pt x="62" y="22"/>
                    <a:pt x="62" y="22"/>
                  </a:cubicBezTo>
                  <a:cubicBezTo>
                    <a:pt x="73" y="30"/>
                    <a:pt x="73" y="30"/>
                    <a:pt x="73" y="30"/>
                  </a:cubicBezTo>
                  <a:cubicBezTo>
                    <a:pt x="46" y="68"/>
                    <a:pt x="1" y="78"/>
                    <a:pt x="0" y="78"/>
                  </a:cubicBezTo>
                  <a:cubicBezTo>
                    <a:pt x="4" y="96"/>
                    <a:pt x="4" y="96"/>
                    <a:pt x="4" y="96"/>
                  </a:cubicBezTo>
                  <a:cubicBezTo>
                    <a:pt x="6" y="96"/>
                    <a:pt x="57" y="85"/>
                    <a:pt x="88" y="41"/>
                  </a:cubicBezTo>
                  <a:close/>
                  <a:moveTo>
                    <a:pt x="77" y="66"/>
                  </a:moveTo>
                  <a:cubicBezTo>
                    <a:pt x="72" y="70"/>
                    <a:pt x="67" y="75"/>
                    <a:pt x="62" y="78"/>
                  </a:cubicBezTo>
                  <a:cubicBezTo>
                    <a:pt x="84" y="93"/>
                    <a:pt x="104" y="98"/>
                    <a:pt x="105" y="98"/>
                  </a:cubicBezTo>
                  <a:cubicBezTo>
                    <a:pt x="110" y="80"/>
                    <a:pt x="110" y="80"/>
                    <a:pt x="110" y="80"/>
                  </a:cubicBezTo>
                  <a:cubicBezTo>
                    <a:pt x="109" y="80"/>
                    <a:pt x="95" y="76"/>
                    <a:pt x="77" y="66"/>
                  </a:cubicBez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79" name="Freeform 88"/>
            <p:cNvSpPr>
              <a:spLocks noEditPoints="1"/>
            </p:cNvSpPr>
            <p:nvPr/>
          </p:nvSpPr>
          <p:spPr bwMode="auto">
            <a:xfrm>
              <a:off x="5043488" y="3510159"/>
              <a:ext cx="915988" cy="463551"/>
            </a:xfrm>
            <a:custGeom>
              <a:avLst/>
              <a:gdLst>
                <a:gd name="T0" fmla="*/ 26 w 188"/>
                <a:gd name="T1" fmla="*/ 37 h 95"/>
                <a:gd name="T2" fmla="*/ 17 w 188"/>
                <a:gd name="T3" fmla="*/ 46 h 95"/>
                <a:gd name="T4" fmla="*/ 20 w 188"/>
                <a:gd name="T5" fmla="*/ 53 h 95"/>
                <a:gd name="T6" fmla="*/ 4 w 188"/>
                <a:gd name="T7" fmla="*/ 78 h 95"/>
                <a:gd name="T8" fmla="*/ 6 w 188"/>
                <a:gd name="T9" fmla="*/ 78 h 95"/>
                <a:gd name="T10" fmla="*/ 16 w 188"/>
                <a:gd name="T11" fmla="*/ 69 h 95"/>
                <a:gd name="T12" fmla="*/ 11 w 188"/>
                <a:gd name="T13" fmla="*/ 95 h 95"/>
                <a:gd name="T14" fmla="*/ 19 w 188"/>
                <a:gd name="T15" fmla="*/ 95 h 95"/>
                <a:gd name="T16" fmla="*/ 26 w 188"/>
                <a:gd name="T17" fmla="*/ 84 h 95"/>
                <a:gd name="T18" fmla="*/ 32 w 188"/>
                <a:gd name="T19" fmla="*/ 95 h 95"/>
                <a:gd name="T20" fmla="*/ 40 w 188"/>
                <a:gd name="T21" fmla="*/ 95 h 95"/>
                <a:gd name="T22" fmla="*/ 35 w 188"/>
                <a:gd name="T23" fmla="*/ 69 h 95"/>
                <a:gd name="T24" fmla="*/ 46 w 188"/>
                <a:gd name="T25" fmla="*/ 78 h 95"/>
                <a:gd name="T26" fmla="*/ 47 w 188"/>
                <a:gd name="T27" fmla="*/ 78 h 95"/>
                <a:gd name="T28" fmla="*/ 31 w 188"/>
                <a:gd name="T29" fmla="*/ 53 h 95"/>
                <a:gd name="T30" fmla="*/ 35 w 188"/>
                <a:gd name="T31" fmla="*/ 46 h 95"/>
                <a:gd name="T32" fmla="*/ 26 w 188"/>
                <a:gd name="T33" fmla="*/ 37 h 95"/>
                <a:gd name="T34" fmla="*/ 163 w 188"/>
                <a:gd name="T35" fmla="*/ 37 h 95"/>
                <a:gd name="T36" fmla="*/ 154 w 188"/>
                <a:gd name="T37" fmla="*/ 46 h 95"/>
                <a:gd name="T38" fmla="*/ 157 w 188"/>
                <a:gd name="T39" fmla="*/ 53 h 95"/>
                <a:gd name="T40" fmla="*/ 141 w 188"/>
                <a:gd name="T41" fmla="*/ 78 h 95"/>
                <a:gd name="T42" fmla="*/ 143 w 188"/>
                <a:gd name="T43" fmla="*/ 78 h 95"/>
                <a:gd name="T44" fmla="*/ 153 w 188"/>
                <a:gd name="T45" fmla="*/ 69 h 95"/>
                <a:gd name="T46" fmla="*/ 148 w 188"/>
                <a:gd name="T47" fmla="*/ 95 h 95"/>
                <a:gd name="T48" fmla="*/ 157 w 188"/>
                <a:gd name="T49" fmla="*/ 95 h 95"/>
                <a:gd name="T50" fmla="*/ 163 w 188"/>
                <a:gd name="T51" fmla="*/ 84 h 95"/>
                <a:gd name="T52" fmla="*/ 169 w 188"/>
                <a:gd name="T53" fmla="*/ 95 h 95"/>
                <a:gd name="T54" fmla="*/ 177 w 188"/>
                <a:gd name="T55" fmla="*/ 95 h 95"/>
                <a:gd name="T56" fmla="*/ 173 w 188"/>
                <a:gd name="T57" fmla="*/ 69 h 95"/>
                <a:gd name="T58" fmla="*/ 183 w 188"/>
                <a:gd name="T59" fmla="*/ 78 h 95"/>
                <a:gd name="T60" fmla="*/ 185 w 188"/>
                <a:gd name="T61" fmla="*/ 78 h 95"/>
                <a:gd name="T62" fmla="*/ 169 w 188"/>
                <a:gd name="T63" fmla="*/ 53 h 95"/>
                <a:gd name="T64" fmla="*/ 172 w 188"/>
                <a:gd name="T65" fmla="*/ 46 h 95"/>
                <a:gd name="T66" fmla="*/ 163 w 188"/>
                <a:gd name="T67" fmla="*/ 37 h 95"/>
                <a:gd name="T68" fmla="*/ 96 w 188"/>
                <a:gd name="T69" fmla="*/ 0 h 95"/>
                <a:gd name="T70" fmla="*/ 81 w 188"/>
                <a:gd name="T71" fmla="*/ 14 h 95"/>
                <a:gd name="T72" fmla="*/ 87 w 188"/>
                <a:gd name="T73" fmla="*/ 26 h 95"/>
                <a:gd name="T74" fmla="*/ 60 w 188"/>
                <a:gd name="T75" fmla="*/ 67 h 95"/>
                <a:gd name="T76" fmla="*/ 63 w 188"/>
                <a:gd name="T77" fmla="*/ 68 h 95"/>
                <a:gd name="T78" fmla="*/ 80 w 188"/>
                <a:gd name="T79" fmla="*/ 53 h 95"/>
                <a:gd name="T80" fmla="*/ 72 w 188"/>
                <a:gd name="T81" fmla="*/ 95 h 95"/>
                <a:gd name="T82" fmla="*/ 86 w 188"/>
                <a:gd name="T83" fmla="*/ 95 h 95"/>
                <a:gd name="T84" fmla="*/ 96 w 188"/>
                <a:gd name="T85" fmla="*/ 78 h 95"/>
                <a:gd name="T86" fmla="*/ 106 w 188"/>
                <a:gd name="T87" fmla="*/ 95 h 95"/>
                <a:gd name="T88" fmla="*/ 119 w 188"/>
                <a:gd name="T89" fmla="*/ 95 h 95"/>
                <a:gd name="T90" fmla="*/ 112 w 188"/>
                <a:gd name="T91" fmla="*/ 53 h 95"/>
                <a:gd name="T92" fmla="*/ 128 w 188"/>
                <a:gd name="T93" fmla="*/ 68 h 95"/>
                <a:gd name="T94" fmla="*/ 131 w 188"/>
                <a:gd name="T95" fmla="*/ 67 h 95"/>
                <a:gd name="T96" fmla="*/ 105 w 188"/>
                <a:gd name="T97" fmla="*/ 26 h 95"/>
                <a:gd name="T98" fmla="*/ 111 w 188"/>
                <a:gd name="T99" fmla="*/ 14 h 95"/>
                <a:gd name="T100" fmla="*/ 96 w 188"/>
                <a:gd name="T10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8" h="95">
                  <a:moveTo>
                    <a:pt x="26" y="37"/>
                  </a:moveTo>
                  <a:cubicBezTo>
                    <a:pt x="21" y="37"/>
                    <a:pt x="17" y="41"/>
                    <a:pt x="17" y="46"/>
                  </a:cubicBezTo>
                  <a:cubicBezTo>
                    <a:pt x="17" y="49"/>
                    <a:pt x="18" y="51"/>
                    <a:pt x="20" y="53"/>
                  </a:cubicBezTo>
                  <a:cubicBezTo>
                    <a:pt x="11" y="56"/>
                    <a:pt x="0" y="74"/>
                    <a:pt x="4" y="78"/>
                  </a:cubicBezTo>
                  <a:cubicBezTo>
                    <a:pt x="4" y="78"/>
                    <a:pt x="5" y="78"/>
                    <a:pt x="6" y="78"/>
                  </a:cubicBezTo>
                  <a:cubicBezTo>
                    <a:pt x="9" y="78"/>
                    <a:pt x="13" y="74"/>
                    <a:pt x="16" y="69"/>
                  </a:cubicBezTo>
                  <a:cubicBezTo>
                    <a:pt x="14" y="78"/>
                    <a:pt x="12" y="87"/>
                    <a:pt x="11" y="95"/>
                  </a:cubicBezTo>
                  <a:cubicBezTo>
                    <a:pt x="19" y="95"/>
                    <a:pt x="19" y="95"/>
                    <a:pt x="19" y="95"/>
                  </a:cubicBezTo>
                  <a:cubicBezTo>
                    <a:pt x="20" y="91"/>
                    <a:pt x="22" y="84"/>
                    <a:pt x="26" y="84"/>
                  </a:cubicBezTo>
                  <a:cubicBezTo>
                    <a:pt x="29" y="84"/>
                    <a:pt x="32" y="91"/>
                    <a:pt x="32" y="95"/>
                  </a:cubicBezTo>
                  <a:cubicBezTo>
                    <a:pt x="40" y="95"/>
                    <a:pt x="40" y="95"/>
                    <a:pt x="40" y="95"/>
                  </a:cubicBezTo>
                  <a:cubicBezTo>
                    <a:pt x="39" y="87"/>
                    <a:pt x="38" y="78"/>
                    <a:pt x="35" y="69"/>
                  </a:cubicBezTo>
                  <a:cubicBezTo>
                    <a:pt x="39" y="74"/>
                    <a:pt x="43" y="78"/>
                    <a:pt x="46" y="78"/>
                  </a:cubicBezTo>
                  <a:cubicBezTo>
                    <a:pt x="46" y="78"/>
                    <a:pt x="47" y="78"/>
                    <a:pt x="47" y="78"/>
                  </a:cubicBezTo>
                  <a:cubicBezTo>
                    <a:pt x="51" y="74"/>
                    <a:pt x="41" y="56"/>
                    <a:pt x="31" y="53"/>
                  </a:cubicBezTo>
                  <a:cubicBezTo>
                    <a:pt x="33" y="51"/>
                    <a:pt x="35" y="49"/>
                    <a:pt x="35" y="46"/>
                  </a:cubicBezTo>
                  <a:cubicBezTo>
                    <a:pt x="35" y="41"/>
                    <a:pt x="31" y="37"/>
                    <a:pt x="26" y="37"/>
                  </a:cubicBezTo>
                  <a:moveTo>
                    <a:pt x="163" y="37"/>
                  </a:moveTo>
                  <a:cubicBezTo>
                    <a:pt x="158" y="37"/>
                    <a:pt x="154" y="41"/>
                    <a:pt x="154" y="46"/>
                  </a:cubicBezTo>
                  <a:cubicBezTo>
                    <a:pt x="154" y="49"/>
                    <a:pt x="155" y="51"/>
                    <a:pt x="157" y="53"/>
                  </a:cubicBezTo>
                  <a:cubicBezTo>
                    <a:pt x="148" y="56"/>
                    <a:pt x="138" y="74"/>
                    <a:pt x="141" y="78"/>
                  </a:cubicBezTo>
                  <a:cubicBezTo>
                    <a:pt x="142" y="78"/>
                    <a:pt x="142" y="78"/>
                    <a:pt x="143" y="78"/>
                  </a:cubicBezTo>
                  <a:cubicBezTo>
                    <a:pt x="146" y="78"/>
                    <a:pt x="150" y="74"/>
                    <a:pt x="153" y="69"/>
                  </a:cubicBezTo>
                  <a:cubicBezTo>
                    <a:pt x="151" y="78"/>
                    <a:pt x="149" y="87"/>
                    <a:pt x="148" y="95"/>
                  </a:cubicBezTo>
                  <a:cubicBezTo>
                    <a:pt x="157" y="95"/>
                    <a:pt x="157" y="95"/>
                    <a:pt x="157" y="95"/>
                  </a:cubicBezTo>
                  <a:cubicBezTo>
                    <a:pt x="157" y="91"/>
                    <a:pt x="160" y="84"/>
                    <a:pt x="163" y="84"/>
                  </a:cubicBezTo>
                  <a:cubicBezTo>
                    <a:pt x="166" y="84"/>
                    <a:pt x="169" y="91"/>
                    <a:pt x="169" y="95"/>
                  </a:cubicBezTo>
                  <a:cubicBezTo>
                    <a:pt x="177" y="95"/>
                    <a:pt x="177" y="95"/>
                    <a:pt x="177" y="95"/>
                  </a:cubicBezTo>
                  <a:cubicBezTo>
                    <a:pt x="177" y="87"/>
                    <a:pt x="175" y="78"/>
                    <a:pt x="173" y="69"/>
                  </a:cubicBezTo>
                  <a:cubicBezTo>
                    <a:pt x="176" y="74"/>
                    <a:pt x="180" y="78"/>
                    <a:pt x="183" y="78"/>
                  </a:cubicBezTo>
                  <a:cubicBezTo>
                    <a:pt x="184" y="78"/>
                    <a:pt x="184" y="78"/>
                    <a:pt x="185" y="78"/>
                  </a:cubicBezTo>
                  <a:cubicBezTo>
                    <a:pt x="188" y="74"/>
                    <a:pt x="178" y="56"/>
                    <a:pt x="169" y="53"/>
                  </a:cubicBezTo>
                  <a:cubicBezTo>
                    <a:pt x="171" y="51"/>
                    <a:pt x="172" y="49"/>
                    <a:pt x="172" y="46"/>
                  </a:cubicBezTo>
                  <a:cubicBezTo>
                    <a:pt x="172" y="41"/>
                    <a:pt x="168" y="37"/>
                    <a:pt x="163" y="37"/>
                  </a:cubicBezTo>
                  <a:moveTo>
                    <a:pt x="96" y="0"/>
                  </a:moveTo>
                  <a:cubicBezTo>
                    <a:pt x="88" y="0"/>
                    <a:pt x="81" y="6"/>
                    <a:pt x="81" y="14"/>
                  </a:cubicBezTo>
                  <a:cubicBezTo>
                    <a:pt x="81" y="19"/>
                    <a:pt x="83" y="23"/>
                    <a:pt x="87" y="26"/>
                  </a:cubicBezTo>
                  <a:cubicBezTo>
                    <a:pt x="72" y="31"/>
                    <a:pt x="55" y="61"/>
                    <a:pt x="60" y="67"/>
                  </a:cubicBezTo>
                  <a:cubicBezTo>
                    <a:pt x="61" y="68"/>
                    <a:pt x="62" y="68"/>
                    <a:pt x="63" y="68"/>
                  </a:cubicBezTo>
                  <a:cubicBezTo>
                    <a:pt x="68" y="68"/>
                    <a:pt x="75" y="60"/>
                    <a:pt x="80" y="53"/>
                  </a:cubicBezTo>
                  <a:cubicBezTo>
                    <a:pt x="76" y="67"/>
                    <a:pt x="74" y="82"/>
                    <a:pt x="72" y="95"/>
                  </a:cubicBezTo>
                  <a:cubicBezTo>
                    <a:pt x="86" y="95"/>
                    <a:pt x="86" y="95"/>
                    <a:pt x="86" y="95"/>
                  </a:cubicBezTo>
                  <a:cubicBezTo>
                    <a:pt x="86" y="88"/>
                    <a:pt x="91" y="78"/>
                    <a:pt x="96" y="78"/>
                  </a:cubicBezTo>
                  <a:cubicBezTo>
                    <a:pt x="101" y="78"/>
                    <a:pt x="106" y="88"/>
                    <a:pt x="106" y="95"/>
                  </a:cubicBezTo>
                  <a:cubicBezTo>
                    <a:pt x="119" y="95"/>
                    <a:pt x="119" y="95"/>
                    <a:pt x="119" y="95"/>
                  </a:cubicBezTo>
                  <a:cubicBezTo>
                    <a:pt x="118" y="82"/>
                    <a:pt x="115" y="67"/>
                    <a:pt x="112" y="53"/>
                  </a:cubicBezTo>
                  <a:cubicBezTo>
                    <a:pt x="117" y="60"/>
                    <a:pt x="124" y="68"/>
                    <a:pt x="128" y="68"/>
                  </a:cubicBezTo>
                  <a:cubicBezTo>
                    <a:pt x="130" y="68"/>
                    <a:pt x="131" y="68"/>
                    <a:pt x="131" y="67"/>
                  </a:cubicBezTo>
                  <a:cubicBezTo>
                    <a:pt x="137" y="61"/>
                    <a:pt x="120" y="31"/>
                    <a:pt x="105" y="26"/>
                  </a:cubicBezTo>
                  <a:cubicBezTo>
                    <a:pt x="108" y="23"/>
                    <a:pt x="111" y="19"/>
                    <a:pt x="111" y="14"/>
                  </a:cubicBezTo>
                  <a:cubicBezTo>
                    <a:pt x="111" y="6"/>
                    <a:pt x="104" y="0"/>
                    <a:pt x="96" y="0"/>
                  </a:cubicBezTo>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grpSp>
    </p:spTree>
    <p:extLst>
      <p:ext uri="{BB962C8B-B14F-4D97-AF65-F5344CB8AC3E}">
        <p14:creationId xmlns:p14="http://schemas.microsoft.com/office/powerpoint/2010/main" val="1569586767"/>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p:stCondLst>
                              <p:cond delay="1000"/>
                            </p:stCondLst>
                            <p:childTnLst>
                              <p:par>
                                <p:cTn id="23" presetID="12" presetClass="entr" presetSubtype="4" fill="hold" grpId="0" nodeType="afterEffect">
                                  <p:stCondLst>
                                    <p:cond delay="0"/>
                                  </p:stCondLst>
                                  <p:iterate type="lt">
                                    <p:tmPct val="10000"/>
                                  </p:iterate>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p:tgtEl>
                                          <p:spTgt spid="39"/>
                                        </p:tgtEl>
                                        <p:attrNameLst>
                                          <p:attrName>ppt_y</p:attrName>
                                        </p:attrNameLst>
                                      </p:cBhvr>
                                      <p:tavLst>
                                        <p:tav tm="0">
                                          <p:val>
                                            <p:strVal val="#ppt_y+#ppt_h*1.125000"/>
                                          </p:val>
                                        </p:tav>
                                        <p:tav tm="100000">
                                          <p:val>
                                            <p:strVal val="#ppt_y"/>
                                          </p:val>
                                        </p:tav>
                                      </p:tavLst>
                                    </p:anim>
                                    <p:animEffect transition="in" filter="wipe(up)">
                                      <p:cBhvr>
                                        <p:cTn id="26" dur="500"/>
                                        <p:tgtEl>
                                          <p:spTgt spid="39"/>
                                        </p:tgtEl>
                                      </p:cBhvr>
                                    </p:animEffect>
                                  </p:childTnLst>
                                </p:cTn>
                              </p:par>
                            </p:childTnLst>
                          </p:cTn>
                        </p:par>
                        <p:par>
                          <p:cTn id="27" fill="hold">
                            <p:stCondLst>
                              <p:cond delay="1750"/>
                            </p:stCondLst>
                            <p:childTnLst>
                              <p:par>
                                <p:cTn id="28" presetID="22" presetClass="entr" presetSubtype="4"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1000"/>
                                        <p:tgtEl>
                                          <p:spTgt spid="15"/>
                                        </p:tgtEl>
                                      </p:cBhvr>
                                    </p:animEffect>
                                  </p:childTnLst>
                                </p:cTn>
                              </p:par>
                            </p:childTnLst>
                          </p:cTn>
                        </p:par>
                        <p:par>
                          <p:cTn id="31" fill="hold">
                            <p:stCondLst>
                              <p:cond delay="2750"/>
                            </p:stCondLst>
                            <p:childTnLst>
                              <p:par>
                                <p:cTn id="32" presetID="42" presetClass="entr" presetSubtype="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p:bldP spid="39"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3428999"/>
            <a:ext cx="12192000" cy="16937"/>
            <a:chOff x="0" y="3428999"/>
            <a:chExt cx="12192000" cy="16937"/>
          </a:xfrm>
        </p:grpSpPr>
        <p:cxnSp>
          <p:nvCxnSpPr>
            <p:cNvPr id="47" name="直接连接符 46"/>
            <p:cNvCxnSpPr/>
            <p:nvPr/>
          </p:nvCxnSpPr>
          <p:spPr>
            <a:xfrm>
              <a:off x="0" y="3445936"/>
              <a:ext cx="1219200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3" name="直接连接符 2"/>
            <p:cNvCxnSpPr/>
            <p:nvPr/>
          </p:nvCxnSpPr>
          <p:spPr>
            <a:xfrm>
              <a:off x="0" y="3428999"/>
              <a:ext cx="12192000" cy="0"/>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grpSp>
      <p:sp>
        <p:nvSpPr>
          <p:cNvPr id="10" name="矩形 9"/>
          <p:cNvSpPr/>
          <p:nvPr/>
        </p:nvSpPr>
        <p:spPr>
          <a:xfrm>
            <a:off x="1335123" y="451832"/>
            <a:ext cx="3549113" cy="646331"/>
          </a:xfrm>
          <a:prstGeom prst="rect">
            <a:avLst/>
          </a:prstGeom>
        </p:spPr>
        <p:txBody>
          <a:bodyPr wrap="none">
            <a:spAutoFit/>
          </a:bodyPr>
          <a:lstStyle/>
          <a:p>
            <a:r>
              <a:rPr lang="en-US" altLang="zh-CN" sz="3600" b="1" dirty="0" smtClean="0">
                <a:solidFill>
                  <a:schemeClr val="bg1"/>
                </a:solidFill>
                <a:latin typeface="+mn-ea"/>
                <a:cs typeface="+mn-ea"/>
              </a:rPr>
              <a:t>Part 4 </a:t>
            </a:r>
            <a:r>
              <a:rPr lang="zh-CN" altLang="en-US" sz="3600" b="1" dirty="0" smtClean="0">
                <a:solidFill>
                  <a:schemeClr val="bg1"/>
                </a:solidFill>
                <a:latin typeface="+mn-ea"/>
                <a:cs typeface="+mn-ea"/>
              </a:rPr>
              <a:t>新年计划</a:t>
            </a:r>
            <a:endParaRPr lang="zh-CN" altLang="en-US" sz="3600" b="1" dirty="0">
              <a:solidFill>
                <a:schemeClr val="bg1"/>
              </a:solidFill>
              <a:latin typeface="+mn-ea"/>
              <a:cs typeface="+mn-ea"/>
            </a:endParaRPr>
          </a:p>
        </p:txBody>
      </p:sp>
      <p:grpSp>
        <p:nvGrpSpPr>
          <p:cNvPr id="62" name="组合 61"/>
          <p:cNvGrpSpPr/>
          <p:nvPr/>
        </p:nvGrpSpPr>
        <p:grpSpPr>
          <a:xfrm>
            <a:off x="261460" y="1833235"/>
            <a:ext cx="3172196" cy="3172196"/>
            <a:chOff x="664329" y="2299272"/>
            <a:chExt cx="2212236" cy="2212236"/>
          </a:xfrm>
        </p:grpSpPr>
        <p:grpSp>
          <p:nvGrpSpPr>
            <p:cNvPr id="5" name="组合 4"/>
            <p:cNvGrpSpPr/>
            <p:nvPr/>
          </p:nvGrpSpPr>
          <p:grpSpPr>
            <a:xfrm>
              <a:off x="664329" y="2299272"/>
              <a:ext cx="2212236" cy="2212236"/>
              <a:chOff x="413242" y="2498776"/>
              <a:chExt cx="1860446" cy="1860447"/>
            </a:xfrm>
          </p:grpSpPr>
          <p:sp>
            <p:nvSpPr>
              <p:cNvPr id="45" name="椭圆 44"/>
              <p:cNvSpPr/>
              <p:nvPr/>
            </p:nvSpPr>
            <p:spPr>
              <a:xfrm>
                <a:off x="413242" y="2498776"/>
                <a:ext cx="1860446" cy="1860447"/>
              </a:xfrm>
              <a:prstGeom prst="ellipse">
                <a:avLst/>
              </a:prstGeom>
              <a:gradFill flip="none" rotWithShape="1">
                <a:gsLst>
                  <a:gs pos="0">
                    <a:schemeClr val="bg1">
                      <a:lumMod val="75000"/>
                    </a:schemeClr>
                  </a:gs>
                  <a:gs pos="100000">
                    <a:schemeClr val="bg1">
                      <a:shade val="100000"/>
                      <a:satMod val="115000"/>
                    </a:schemeClr>
                  </a:gs>
                </a:gsLst>
                <a:lin ang="2700000" scaled="1"/>
                <a:tileRect/>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endParaRPr>
              </a:p>
            </p:txBody>
          </p:sp>
          <p:sp>
            <p:nvSpPr>
              <p:cNvPr id="46" name="椭圆 45"/>
              <p:cNvSpPr/>
              <p:nvPr/>
            </p:nvSpPr>
            <p:spPr>
              <a:xfrm rot="10800000">
                <a:off x="621171" y="2706704"/>
                <a:ext cx="1444588" cy="1444589"/>
              </a:xfrm>
              <a:prstGeom prst="ellipse">
                <a:avLst/>
              </a:prstGeom>
              <a:gradFill flip="none" rotWithShape="1">
                <a:gsLst>
                  <a:gs pos="0">
                    <a:schemeClr val="bg1">
                      <a:lumMod val="8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endParaRPr>
              </a:p>
            </p:txBody>
          </p:sp>
        </p:grpSp>
        <p:sp>
          <p:nvSpPr>
            <p:cNvPr id="6" name="文本框 5"/>
            <p:cNvSpPr txBox="1"/>
            <p:nvPr/>
          </p:nvSpPr>
          <p:spPr>
            <a:xfrm>
              <a:off x="1142245" y="3060632"/>
              <a:ext cx="1149432" cy="708306"/>
            </a:xfrm>
            <a:prstGeom prst="rect">
              <a:avLst/>
            </a:prstGeom>
            <a:noFill/>
          </p:spPr>
          <p:txBody>
            <a:bodyPr wrap="none" rtlCol="0">
              <a:spAutoFit/>
            </a:bodyPr>
            <a:lstStyle/>
            <a:p>
              <a:r>
                <a:rPr lang="en-US" altLang="zh-CN" sz="6000" b="1" dirty="0" smtClean="0">
                  <a:solidFill>
                    <a:srgbClr val="87B0C7"/>
                  </a:solidFill>
                  <a:cs typeface="+mn-ea"/>
                </a:rPr>
                <a:t>Start</a:t>
              </a:r>
              <a:endParaRPr lang="zh-CN" altLang="en-US" sz="6000" b="1" dirty="0">
                <a:solidFill>
                  <a:srgbClr val="87B0C7"/>
                </a:solidFill>
                <a:cs typeface="+mn-ea"/>
              </a:endParaRPr>
            </a:p>
          </p:txBody>
        </p:sp>
      </p:grpSp>
      <p:sp>
        <p:nvSpPr>
          <p:cNvPr id="53" name="椭圆 52"/>
          <p:cNvSpPr/>
          <p:nvPr/>
        </p:nvSpPr>
        <p:spPr>
          <a:xfrm rot="10800000">
            <a:off x="3760861" y="3233793"/>
            <a:ext cx="450021" cy="450021"/>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endParaRPr>
          </a:p>
        </p:txBody>
      </p:sp>
      <p:grpSp>
        <p:nvGrpSpPr>
          <p:cNvPr id="55" name="组合 54"/>
          <p:cNvGrpSpPr/>
          <p:nvPr/>
        </p:nvGrpSpPr>
        <p:grpSpPr>
          <a:xfrm>
            <a:off x="4565417" y="2627973"/>
            <a:ext cx="1661660" cy="1661660"/>
            <a:chOff x="4056364" y="1384713"/>
            <a:chExt cx="4088570" cy="4088570"/>
          </a:xfrm>
        </p:grpSpPr>
        <p:sp>
          <p:nvSpPr>
            <p:cNvPr id="56" name="椭圆 55"/>
            <p:cNvSpPr/>
            <p:nvPr/>
          </p:nvSpPr>
          <p:spPr>
            <a:xfrm>
              <a:off x="4500033" y="1833033"/>
              <a:ext cx="3191933" cy="3191933"/>
            </a:xfrm>
            <a:prstGeom prst="ellipse">
              <a:avLst/>
            </a:prstGeom>
            <a:solidFill>
              <a:srgbClr val="87B0C7"/>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cs typeface="+mn-ea"/>
              </a:endParaRPr>
            </a:p>
          </p:txBody>
        </p:sp>
        <p:sp>
          <p:nvSpPr>
            <p:cNvPr id="58" name="同心圆 57"/>
            <p:cNvSpPr/>
            <p:nvPr/>
          </p:nvSpPr>
          <p:spPr>
            <a:xfrm rot="10800000">
              <a:off x="4056364" y="1384713"/>
              <a:ext cx="4088570" cy="4088570"/>
            </a:xfrm>
            <a:prstGeom prst="donut">
              <a:avLst>
                <a:gd name="adj" fmla="val 1437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endParaRPr>
            </a:p>
          </p:txBody>
        </p:sp>
      </p:grpSp>
      <p:sp>
        <p:nvSpPr>
          <p:cNvPr id="63" name="椭圆 62"/>
          <p:cNvSpPr/>
          <p:nvPr/>
        </p:nvSpPr>
        <p:spPr>
          <a:xfrm rot="10800000">
            <a:off x="6545706" y="3233793"/>
            <a:ext cx="450021" cy="450021"/>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endParaRPr>
          </a:p>
        </p:txBody>
      </p:sp>
      <p:grpSp>
        <p:nvGrpSpPr>
          <p:cNvPr id="64" name="组合 63"/>
          <p:cNvGrpSpPr/>
          <p:nvPr/>
        </p:nvGrpSpPr>
        <p:grpSpPr>
          <a:xfrm>
            <a:off x="7350262" y="2627973"/>
            <a:ext cx="1661660" cy="1661660"/>
            <a:chOff x="4056364" y="1384713"/>
            <a:chExt cx="4088570" cy="4088570"/>
          </a:xfrm>
        </p:grpSpPr>
        <p:sp>
          <p:nvSpPr>
            <p:cNvPr id="65" name="椭圆 64"/>
            <p:cNvSpPr/>
            <p:nvPr/>
          </p:nvSpPr>
          <p:spPr>
            <a:xfrm>
              <a:off x="4500033" y="1833033"/>
              <a:ext cx="3191933" cy="3191933"/>
            </a:xfrm>
            <a:prstGeom prst="ellipse">
              <a:avLst/>
            </a:prstGeom>
            <a:solidFill>
              <a:srgbClr val="87B0C7"/>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cs typeface="+mn-ea"/>
              </a:endParaRPr>
            </a:p>
          </p:txBody>
        </p:sp>
        <p:sp>
          <p:nvSpPr>
            <p:cNvPr id="66" name="同心圆 65"/>
            <p:cNvSpPr/>
            <p:nvPr/>
          </p:nvSpPr>
          <p:spPr>
            <a:xfrm rot="10800000">
              <a:off x="4056364" y="1384713"/>
              <a:ext cx="4088570" cy="4088570"/>
            </a:xfrm>
            <a:prstGeom prst="donut">
              <a:avLst>
                <a:gd name="adj" fmla="val 1437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grpSp>
      <p:sp>
        <p:nvSpPr>
          <p:cNvPr id="67" name="椭圆 66"/>
          <p:cNvSpPr/>
          <p:nvPr/>
        </p:nvSpPr>
        <p:spPr>
          <a:xfrm rot="10800000">
            <a:off x="9331820" y="3233793"/>
            <a:ext cx="450021" cy="450021"/>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endParaRPr>
          </a:p>
        </p:txBody>
      </p:sp>
      <p:grpSp>
        <p:nvGrpSpPr>
          <p:cNvPr id="68" name="组合 67"/>
          <p:cNvGrpSpPr/>
          <p:nvPr/>
        </p:nvGrpSpPr>
        <p:grpSpPr>
          <a:xfrm>
            <a:off x="10136376" y="2627973"/>
            <a:ext cx="1661660" cy="1661660"/>
            <a:chOff x="4056364" y="1384713"/>
            <a:chExt cx="4088570" cy="4088570"/>
          </a:xfrm>
        </p:grpSpPr>
        <p:sp>
          <p:nvSpPr>
            <p:cNvPr id="69" name="椭圆 68"/>
            <p:cNvSpPr/>
            <p:nvPr/>
          </p:nvSpPr>
          <p:spPr>
            <a:xfrm>
              <a:off x="4500033" y="1833033"/>
              <a:ext cx="3191933" cy="3191933"/>
            </a:xfrm>
            <a:prstGeom prst="ellipse">
              <a:avLst/>
            </a:prstGeom>
            <a:solidFill>
              <a:srgbClr val="87B0C7"/>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cs typeface="+mn-ea"/>
              </a:endParaRPr>
            </a:p>
          </p:txBody>
        </p:sp>
        <p:sp>
          <p:nvSpPr>
            <p:cNvPr id="70" name="同心圆 69"/>
            <p:cNvSpPr/>
            <p:nvPr/>
          </p:nvSpPr>
          <p:spPr>
            <a:xfrm rot="10800000">
              <a:off x="4056364" y="1384713"/>
              <a:ext cx="4088570" cy="4088570"/>
            </a:xfrm>
            <a:prstGeom prst="donut">
              <a:avLst>
                <a:gd name="adj" fmla="val 1437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grpSp>
      <p:sp>
        <p:nvSpPr>
          <p:cNvPr id="72" name="文本框 71"/>
          <p:cNvSpPr txBox="1"/>
          <p:nvPr/>
        </p:nvSpPr>
        <p:spPr>
          <a:xfrm>
            <a:off x="4904479" y="3197192"/>
            <a:ext cx="728084" cy="523220"/>
          </a:xfrm>
          <a:prstGeom prst="rect">
            <a:avLst/>
          </a:prstGeom>
          <a:noFill/>
        </p:spPr>
        <p:txBody>
          <a:bodyPr wrap="none" rtlCol="0">
            <a:spAutoFit/>
          </a:bodyPr>
          <a:lstStyle/>
          <a:p>
            <a:r>
              <a:rPr lang="en-US" altLang="zh-CN" sz="2800" b="1" dirty="0" smtClean="0">
                <a:solidFill>
                  <a:schemeClr val="bg1"/>
                </a:solidFill>
                <a:cs typeface="+mn-ea"/>
              </a:rPr>
              <a:t>1-2</a:t>
            </a:r>
            <a:endParaRPr lang="zh-CN" altLang="en-US" sz="2800" b="1" dirty="0">
              <a:solidFill>
                <a:schemeClr val="bg1"/>
              </a:solidFill>
              <a:cs typeface="+mn-ea"/>
            </a:endParaRPr>
          </a:p>
        </p:txBody>
      </p:sp>
      <p:sp>
        <p:nvSpPr>
          <p:cNvPr id="73" name="文本框 72"/>
          <p:cNvSpPr txBox="1"/>
          <p:nvPr/>
        </p:nvSpPr>
        <p:spPr>
          <a:xfrm>
            <a:off x="7689324" y="3197192"/>
            <a:ext cx="728084" cy="523220"/>
          </a:xfrm>
          <a:prstGeom prst="rect">
            <a:avLst/>
          </a:prstGeom>
          <a:noFill/>
        </p:spPr>
        <p:txBody>
          <a:bodyPr wrap="none" rtlCol="0">
            <a:spAutoFit/>
          </a:bodyPr>
          <a:lstStyle/>
          <a:p>
            <a:r>
              <a:rPr lang="en-US" altLang="zh-CN" sz="2800" b="1" dirty="0" smtClean="0">
                <a:solidFill>
                  <a:schemeClr val="bg1"/>
                </a:solidFill>
                <a:cs typeface="+mn-ea"/>
              </a:rPr>
              <a:t>3-4</a:t>
            </a:r>
            <a:endParaRPr lang="zh-CN" altLang="en-US" sz="2800" b="1" dirty="0">
              <a:solidFill>
                <a:schemeClr val="bg1"/>
              </a:solidFill>
              <a:cs typeface="+mn-ea"/>
            </a:endParaRPr>
          </a:p>
        </p:txBody>
      </p:sp>
      <p:sp>
        <p:nvSpPr>
          <p:cNvPr id="74" name="文本框 73"/>
          <p:cNvSpPr txBox="1"/>
          <p:nvPr/>
        </p:nvSpPr>
        <p:spPr>
          <a:xfrm>
            <a:off x="10475438" y="3197192"/>
            <a:ext cx="728084" cy="523220"/>
          </a:xfrm>
          <a:prstGeom prst="rect">
            <a:avLst/>
          </a:prstGeom>
          <a:noFill/>
        </p:spPr>
        <p:txBody>
          <a:bodyPr wrap="none" rtlCol="0">
            <a:spAutoFit/>
          </a:bodyPr>
          <a:lstStyle/>
          <a:p>
            <a:r>
              <a:rPr lang="en-US" altLang="zh-CN" sz="2800" b="1" dirty="0" smtClean="0">
                <a:solidFill>
                  <a:schemeClr val="bg1"/>
                </a:solidFill>
                <a:cs typeface="+mn-ea"/>
              </a:rPr>
              <a:t>5-7</a:t>
            </a:r>
            <a:endParaRPr lang="zh-CN" altLang="en-US" sz="2800" b="1" dirty="0">
              <a:solidFill>
                <a:schemeClr val="bg1"/>
              </a:solidFill>
              <a:cs typeface="+mn-ea"/>
            </a:endParaRPr>
          </a:p>
        </p:txBody>
      </p:sp>
      <p:sp>
        <p:nvSpPr>
          <p:cNvPr id="75" name="文本框 74"/>
          <p:cNvSpPr txBox="1"/>
          <p:nvPr/>
        </p:nvSpPr>
        <p:spPr>
          <a:xfrm>
            <a:off x="4565416" y="4663112"/>
            <a:ext cx="1469668" cy="1286121"/>
          </a:xfrm>
          <a:prstGeom prst="rect">
            <a:avLst/>
          </a:prstGeom>
          <a:noFill/>
        </p:spPr>
        <p:txBody>
          <a:bodyPr wrap="square" rtlCol="0">
            <a:spAutoFit/>
          </a:bodyPr>
          <a:lstStyle/>
          <a:p>
            <a:pPr algn="ctr">
              <a:lnSpc>
                <a:spcPct val="150000"/>
              </a:lnSpc>
            </a:pPr>
            <a:r>
              <a:rPr lang="zh-CN" altLang="en-US" dirty="0" smtClean="0">
                <a:solidFill>
                  <a:schemeClr val="bg1"/>
                </a:solidFill>
                <a:cs typeface="+mn-ea"/>
              </a:rPr>
              <a:t>学习</a:t>
            </a:r>
            <a:r>
              <a:rPr lang="en-US" altLang="zh-CN" dirty="0" smtClean="0">
                <a:solidFill>
                  <a:schemeClr val="bg1"/>
                </a:solidFill>
                <a:cs typeface="+mn-ea"/>
              </a:rPr>
              <a:t>Python</a:t>
            </a:r>
            <a:r>
              <a:rPr lang="zh-CN" altLang="en-US" dirty="0" smtClean="0">
                <a:solidFill>
                  <a:schemeClr val="bg1"/>
                </a:solidFill>
                <a:cs typeface="+mn-ea"/>
              </a:rPr>
              <a:t>基础知识</a:t>
            </a:r>
            <a:endParaRPr lang="en-US" altLang="zh-CN" dirty="0" smtClean="0">
              <a:solidFill>
                <a:schemeClr val="bg1"/>
              </a:solidFill>
              <a:cs typeface="+mn-ea"/>
            </a:endParaRPr>
          </a:p>
          <a:p>
            <a:pPr algn="ctr">
              <a:lnSpc>
                <a:spcPct val="150000"/>
              </a:lnSpc>
            </a:pPr>
            <a:endParaRPr lang="en-US" altLang="zh-CN" dirty="0" smtClean="0">
              <a:solidFill>
                <a:schemeClr val="bg1"/>
              </a:solidFill>
              <a:cs typeface="+mn-ea"/>
            </a:endParaRPr>
          </a:p>
        </p:txBody>
      </p:sp>
      <p:sp>
        <p:nvSpPr>
          <p:cNvPr id="76" name="等腰三角形 75"/>
          <p:cNvSpPr/>
          <p:nvPr/>
        </p:nvSpPr>
        <p:spPr>
          <a:xfrm flipV="1">
            <a:off x="5258868" y="4500604"/>
            <a:ext cx="259349" cy="22170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
        <p:nvSpPr>
          <p:cNvPr id="78" name="文本框 77"/>
          <p:cNvSpPr txBox="1"/>
          <p:nvPr/>
        </p:nvSpPr>
        <p:spPr>
          <a:xfrm>
            <a:off x="10265377" y="4624879"/>
            <a:ext cx="1469668" cy="455125"/>
          </a:xfrm>
          <a:prstGeom prst="rect">
            <a:avLst/>
          </a:prstGeom>
          <a:noFill/>
        </p:spPr>
        <p:txBody>
          <a:bodyPr wrap="square" rtlCol="0">
            <a:spAutoFit/>
          </a:bodyPr>
          <a:lstStyle/>
          <a:p>
            <a:pPr algn="ctr">
              <a:lnSpc>
                <a:spcPct val="150000"/>
              </a:lnSpc>
            </a:pPr>
            <a:r>
              <a:rPr lang="zh-CN" altLang="en-US" dirty="0" smtClean="0">
                <a:solidFill>
                  <a:schemeClr val="bg1"/>
                </a:solidFill>
                <a:cs typeface="+mn-ea"/>
              </a:rPr>
              <a:t>项目完成</a:t>
            </a:r>
            <a:endParaRPr lang="en-US" altLang="zh-CN" dirty="0" smtClean="0">
              <a:solidFill>
                <a:schemeClr val="bg1"/>
              </a:solidFill>
              <a:cs typeface="+mn-ea"/>
            </a:endParaRPr>
          </a:p>
        </p:txBody>
      </p:sp>
      <p:sp>
        <p:nvSpPr>
          <p:cNvPr id="79" name="等腰三角形 78"/>
          <p:cNvSpPr/>
          <p:nvPr/>
        </p:nvSpPr>
        <p:spPr>
          <a:xfrm flipV="1">
            <a:off x="10870537" y="4500604"/>
            <a:ext cx="259349" cy="22170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
        <p:nvSpPr>
          <p:cNvPr id="80" name="矩形 79"/>
          <p:cNvSpPr/>
          <p:nvPr/>
        </p:nvSpPr>
        <p:spPr>
          <a:xfrm>
            <a:off x="9591918" y="4961017"/>
            <a:ext cx="2530970" cy="625171"/>
          </a:xfrm>
          <a:prstGeom prst="rect">
            <a:avLst/>
          </a:prstGeom>
        </p:spPr>
        <p:txBody>
          <a:bodyPr wrap="square">
            <a:spAutoFit/>
          </a:bodyPr>
          <a:lstStyle/>
          <a:p>
            <a:pPr lvl="0" algn="ctr" defTabSz="457200">
              <a:lnSpc>
                <a:spcPct val="130000"/>
              </a:lnSpc>
            </a:pPr>
            <a:r>
              <a:rPr lang="zh-CN" altLang="en-US" sz="1400" dirty="0" smtClean="0">
                <a:solidFill>
                  <a:schemeClr val="bg1"/>
                </a:solidFill>
                <a:latin typeface="+mj-ea"/>
                <a:cs typeface="+mn-ea"/>
              </a:rPr>
              <a:t>团体或个人，</a:t>
            </a:r>
            <a:r>
              <a:rPr lang="en-US" altLang="zh-CN" sz="1400" dirty="0" smtClean="0">
                <a:solidFill>
                  <a:schemeClr val="bg1"/>
                </a:solidFill>
                <a:latin typeface="+mj-ea"/>
                <a:cs typeface="+mn-ea"/>
              </a:rPr>
              <a:t>PPT</a:t>
            </a:r>
            <a:r>
              <a:rPr lang="zh-CN" altLang="en-US" sz="1400" dirty="0" smtClean="0">
                <a:solidFill>
                  <a:schemeClr val="bg1"/>
                </a:solidFill>
                <a:latin typeface="+mj-ea"/>
                <a:cs typeface="+mn-ea"/>
              </a:rPr>
              <a:t>，文档等制作</a:t>
            </a:r>
            <a:endParaRPr lang="zh-CN" altLang="en-US" sz="1400" dirty="0">
              <a:solidFill>
                <a:schemeClr val="bg1"/>
              </a:solidFill>
              <a:latin typeface="+mj-ea"/>
              <a:cs typeface="+mn-ea"/>
            </a:endParaRPr>
          </a:p>
        </p:txBody>
      </p:sp>
      <p:sp>
        <p:nvSpPr>
          <p:cNvPr id="81" name="文本框 80"/>
          <p:cNvSpPr txBox="1"/>
          <p:nvPr/>
        </p:nvSpPr>
        <p:spPr>
          <a:xfrm>
            <a:off x="7469072" y="893872"/>
            <a:ext cx="1469668" cy="1338828"/>
          </a:xfrm>
          <a:prstGeom prst="rect">
            <a:avLst/>
          </a:prstGeom>
          <a:noFill/>
        </p:spPr>
        <p:txBody>
          <a:bodyPr wrap="square" rtlCol="0">
            <a:spAutoFit/>
          </a:bodyPr>
          <a:lstStyle/>
          <a:p>
            <a:pPr algn="ctr">
              <a:lnSpc>
                <a:spcPct val="150000"/>
              </a:lnSpc>
            </a:pPr>
            <a:r>
              <a:rPr lang="zh-CN" altLang="en-US" dirty="0" smtClean="0">
                <a:solidFill>
                  <a:schemeClr val="bg1"/>
                </a:solidFill>
                <a:cs typeface="+mn-ea"/>
              </a:rPr>
              <a:t>学习</a:t>
            </a:r>
            <a:r>
              <a:rPr lang="en-US" altLang="zh-CN" dirty="0" smtClean="0">
                <a:solidFill>
                  <a:schemeClr val="bg1"/>
                </a:solidFill>
                <a:cs typeface="+mn-ea"/>
              </a:rPr>
              <a:t>Scala</a:t>
            </a:r>
            <a:r>
              <a:rPr lang="zh-CN" altLang="en-US" dirty="0" smtClean="0">
                <a:solidFill>
                  <a:schemeClr val="bg1"/>
                </a:solidFill>
                <a:cs typeface="+mn-ea"/>
              </a:rPr>
              <a:t>，</a:t>
            </a:r>
            <a:r>
              <a:rPr lang="en-US" altLang="zh-CN" dirty="0" smtClean="0">
                <a:solidFill>
                  <a:schemeClr val="bg1"/>
                </a:solidFill>
                <a:cs typeface="+mn-ea"/>
              </a:rPr>
              <a:t>spark</a:t>
            </a:r>
            <a:r>
              <a:rPr lang="zh-CN" altLang="en-US" dirty="0" smtClean="0">
                <a:solidFill>
                  <a:schemeClr val="bg1"/>
                </a:solidFill>
                <a:cs typeface="+mn-ea"/>
              </a:rPr>
              <a:t>做大数据开发</a:t>
            </a:r>
            <a:endParaRPr lang="en-US" altLang="zh-CN" dirty="0" smtClean="0">
              <a:solidFill>
                <a:schemeClr val="bg1"/>
              </a:solidFill>
              <a:cs typeface="+mn-ea"/>
            </a:endParaRPr>
          </a:p>
        </p:txBody>
      </p:sp>
      <p:sp>
        <p:nvSpPr>
          <p:cNvPr id="82" name="等腰三角形 81"/>
          <p:cNvSpPr/>
          <p:nvPr/>
        </p:nvSpPr>
        <p:spPr>
          <a:xfrm rot="10800000" flipV="1">
            <a:off x="8074232" y="2265109"/>
            <a:ext cx="259349" cy="22170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
        <p:nvSpPr>
          <p:cNvPr id="2" name="灯片编号占位符 1"/>
          <p:cNvSpPr>
            <a:spLocks noGrp="1"/>
          </p:cNvSpPr>
          <p:nvPr>
            <p:ph type="sldNum" sz="quarter" idx="4"/>
          </p:nvPr>
        </p:nvSpPr>
        <p:spPr/>
        <p:txBody>
          <a:bodyPr/>
          <a:lstStyle/>
          <a:p>
            <a:fld id="{D2E042B1-D278-4E51-A271-6D683C342161}" type="slidenum">
              <a:rPr lang="zh-CN" altLang="en-US" smtClean="0">
                <a:cs typeface="+mn-ea"/>
              </a:rPr>
              <a:pPr/>
              <a:t>28</a:t>
            </a:fld>
            <a:endParaRPr lang="zh-CN" altLang="en-US">
              <a:cs typeface="+mn-ea"/>
            </a:endParaRPr>
          </a:p>
        </p:txBody>
      </p:sp>
      <p:sp>
        <p:nvSpPr>
          <p:cNvPr id="41" name="文本框 40"/>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371941231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heel(1)">
                                          <p:cBhvr>
                                            <p:cTn id="7" dur="2000"/>
                                            <p:tgtEl>
                                              <p:spTgt spid="6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2500"/>
                                </p:stCondLst>
                                <p:childTnLst>
                                  <p:par>
                                    <p:cTn id="13" presetID="2" presetClass="entr" presetSubtype="4" accel="50000" fill="hold" grpId="0" nodeType="afterEffect" p14:presetBounceEnd="50000">
                                      <p:stCondLst>
                                        <p:cond delay="0"/>
                                      </p:stCondLst>
                                      <p:childTnLst>
                                        <p:set>
                                          <p:cBhvr>
                                            <p:cTn id="14" dur="1" fill="hold">
                                              <p:stCondLst>
                                                <p:cond delay="0"/>
                                              </p:stCondLst>
                                            </p:cTn>
                                            <p:tgtEl>
                                              <p:spTgt spid="53"/>
                                            </p:tgtEl>
                                            <p:attrNameLst>
                                              <p:attrName>style.visibility</p:attrName>
                                            </p:attrNameLst>
                                          </p:cBhvr>
                                          <p:to>
                                            <p:strVal val="visible"/>
                                          </p:to>
                                        </p:set>
                                        <p:anim calcmode="lin" valueType="num" p14:bounceEnd="50000">
                                          <p:cBhvr additive="base">
                                            <p:cTn id="15" dur="1000" fill="hold"/>
                                            <p:tgtEl>
                                              <p:spTgt spid="53"/>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53"/>
                                            </p:tgtEl>
                                            <p:attrNameLst>
                                              <p:attrName>ppt_y</p:attrName>
                                            </p:attrNameLst>
                                          </p:cBhvr>
                                          <p:tavLst>
                                            <p:tav tm="0">
                                              <p:val>
                                                <p:strVal val="1+#ppt_h/2"/>
                                              </p:val>
                                            </p:tav>
                                            <p:tav tm="100000">
                                              <p:val>
                                                <p:strVal val="#ppt_y"/>
                                              </p:val>
                                            </p:tav>
                                          </p:tavLst>
                                        </p:anim>
                                      </p:childTnLst>
                                    </p:cTn>
                                  </p:par>
                                  <p:par>
                                    <p:cTn id="17" presetID="2" presetClass="entr" presetSubtype="4" accel="50000" fill="hold" grpId="0" nodeType="withEffect" p14:presetBounceEnd="50000">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14:bounceEnd="50000">
                                          <p:cBhvr additive="base">
                                            <p:cTn id="19" dur="1000" fill="hold"/>
                                            <p:tgtEl>
                                              <p:spTgt spid="63"/>
                                            </p:tgtEl>
                                            <p:attrNameLst>
                                              <p:attrName>ppt_x</p:attrName>
                                            </p:attrNameLst>
                                          </p:cBhvr>
                                          <p:tavLst>
                                            <p:tav tm="0">
                                              <p:val>
                                                <p:strVal val="#ppt_x"/>
                                              </p:val>
                                            </p:tav>
                                            <p:tav tm="100000">
                                              <p:val>
                                                <p:strVal val="#ppt_x"/>
                                              </p:val>
                                            </p:tav>
                                          </p:tavLst>
                                        </p:anim>
                                        <p:anim calcmode="lin" valueType="num" p14:bounceEnd="50000">
                                          <p:cBhvr additive="base">
                                            <p:cTn id="20" dur="1000" fill="hold"/>
                                            <p:tgtEl>
                                              <p:spTgt spid="63"/>
                                            </p:tgtEl>
                                            <p:attrNameLst>
                                              <p:attrName>ppt_y</p:attrName>
                                            </p:attrNameLst>
                                          </p:cBhvr>
                                          <p:tavLst>
                                            <p:tav tm="0">
                                              <p:val>
                                                <p:strVal val="1+#ppt_h/2"/>
                                              </p:val>
                                            </p:tav>
                                            <p:tav tm="100000">
                                              <p:val>
                                                <p:strVal val="#ppt_y"/>
                                              </p:val>
                                            </p:tav>
                                          </p:tavLst>
                                        </p:anim>
                                      </p:childTnLst>
                                    </p:cTn>
                                  </p:par>
                                  <p:par>
                                    <p:cTn id="21" presetID="2" presetClass="entr" presetSubtype="4" accel="50000" fill="hold" grpId="0" nodeType="withEffect" p14:presetBounceEnd="50000">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14:bounceEnd="50000">
                                          <p:cBhvr additive="base">
                                            <p:cTn id="23" dur="1000" fill="hold"/>
                                            <p:tgtEl>
                                              <p:spTgt spid="67"/>
                                            </p:tgtEl>
                                            <p:attrNameLst>
                                              <p:attrName>ppt_x</p:attrName>
                                            </p:attrNameLst>
                                          </p:cBhvr>
                                          <p:tavLst>
                                            <p:tav tm="0">
                                              <p:val>
                                                <p:strVal val="#ppt_x"/>
                                              </p:val>
                                            </p:tav>
                                            <p:tav tm="100000">
                                              <p:val>
                                                <p:strVal val="#ppt_x"/>
                                              </p:val>
                                            </p:tav>
                                          </p:tavLst>
                                        </p:anim>
                                        <p:anim calcmode="lin" valueType="num" p14:bounceEnd="50000">
                                          <p:cBhvr additive="base">
                                            <p:cTn id="24" dur="1000" fill="hold"/>
                                            <p:tgtEl>
                                              <p:spTgt spid="67"/>
                                            </p:tgtEl>
                                            <p:attrNameLst>
                                              <p:attrName>ppt_y</p:attrName>
                                            </p:attrNameLst>
                                          </p:cBhvr>
                                          <p:tavLst>
                                            <p:tav tm="0">
                                              <p:val>
                                                <p:strVal val="1+#ppt_h/2"/>
                                              </p:val>
                                            </p:tav>
                                            <p:tav tm="100000">
                                              <p:val>
                                                <p:strVal val="#ppt_y"/>
                                              </p:val>
                                            </p:tav>
                                          </p:tavLst>
                                        </p:anim>
                                      </p:childTnLst>
                                    </p:cTn>
                                  </p:par>
                                </p:childTnLst>
                              </p:cTn>
                            </p:par>
                            <p:par>
                              <p:cTn id="25" fill="hold">
                                <p:stCondLst>
                                  <p:cond delay="3500"/>
                                </p:stCondLst>
                                <p:childTnLst>
                                  <p:par>
                                    <p:cTn id="26" presetID="2" presetClass="entr" presetSubtype="2" accel="50000" fill="hold" nodeType="afterEffect" p14:presetBounceEnd="50000">
                                      <p:stCondLst>
                                        <p:cond delay="0"/>
                                      </p:stCondLst>
                                      <p:childTnLst>
                                        <p:set>
                                          <p:cBhvr>
                                            <p:cTn id="27" dur="1" fill="hold">
                                              <p:stCondLst>
                                                <p:cond delay="0"/>
                                              </p:stCondLst>
                                            </p:cTn>
                                            <p:tgtEl>
                                              <p:spTgt spid="55"/>
                                            </p:tgtEl>
                                            <p:attrNameLst>
                                              <p:attrName>style.visibility</p:attrName>
                                            </p:attrNameLst>
                                          </p:cBhvr>
                                          <p:to>
                                            <p:strVal val="visible"/>
                                          </p:to>
                                        </p:set>
                                        <p:anim calcmode="lin" valueType="num" p14:bounceEnd="50000">
                                          <p:cBhvr additive="base">
                                            <p:cTn id="28" dur="1000" fill="hold"/>
                                            <p:tgtEl>
                                              <p:spTgt spid="55"/>
                                            </p:tgtEl>
                                            <p:attrNameLst>
                                              <p:attrName>ppt_x</p:attrName>
                                            </p:attrNameLst>
                                          </p:cBhvr>
                                          <p:tavLst>
                                            <p:tav tm="0">
                                              <p:val>
                                                <p:strVal val="1+#ppt_w/2"/>
                                              </p:val>
                                            </p:tav>
                                            <p:tav tm="100000">
                                              <p:val>
                                                <p:strVal val="#ppt_x"/>
                                              </p:val>
                                            </p:tav>
                                          </p:tavLst>
                                        </p:anim>
                                        <p:anim calcmode="lin" valueType="num" p14:bounceEnd="50000">
                                          <p:cBhvr additive="base">
                                            <p:cTn id="29" dur="1000" fill="hold"/>
                                            <p:tgtEl>
                                              <p:spTgt spid="55"/>
                                            </p:tgtEl>
                                            <p:attrNameLst>
                                              <p:attrName>ppt_y</p:attrName>
                                            </p:attrNameLst>
                                          </p:cBhvr>
                                          <p:tavLst>
                                            <p:tav tm="0">
                                              <p:val>
                                                <p:strVal val="#ppt_y"/>
                                              </p:val>
                                            </p:tav>
                                            <p:tav tm="100000">
                                              <p:val>
                                                <p:strVal val="#ppt_y"/>
                                              </p:val>
                                            </p:tav>
                                          </p:tavLst>
                                        </p:anim>
                                      </p:childTnLst>
                                    </p:cTn>
                                  </p:par>
                                  <p:par>
                                    <p:cTn id="30" presetID="2" presetClass="entr" presetSubtype="2" accel="50000" fill="hold" nodeType="withEffect" p14:presetBounceEnd="50000">
                                      <p:stCondLst>
                                        <p:cond delay="0"/>
                                      </p:stCondLst>
                                      <p:childTnLst>
                                        <p:set>
                                          <p:cBhvr>
                                            <p:cTn id="31" dur="1" fill="hold">
                                              <p:stCondLst>
                                                <p:cond delay="0"/>
                                              </p:stCondLst>
                                            </p:cTn>
                                            <p:tgtEl>
                                              <p:spTgt spid="64"/>
                                            </p:tgtEl>
                                            <p:attrNameLst>
                                              <p:attrName>style.visibility</p:attrName>
                                            </p:attrNameLst>
                                          </p:cBhvr>
                                          <p:to>
                                            <p:strVal val="visible"/>
                                          </p:to>
                                        </p:set>
                                        <p:anim calcmode="lin" valueType="num" p14:bounceEnd="50000">
                                          <p:cBhvr additive="base">
                                            <p:cTn id="32" dur="1000" fill="hold"/>
                                            <p:tgtEl>
                                              <p:spTgt spid="64"/>
                                            </p:tgtEl>
                                            <p:attrNameLst>
                                              <p:attrName>ppt_x</p:attrName>
                                            </p:attrNameLst>
                                          </p:cBhvr>
                                          <p:tavLst>
                                            <p:tav tm="0">
                                              <p:val>
                                                <p:strVal val="1+#ppt_w/2"/>
                                              </p:val>
                                            </p:tav>
                                            <p:tav tm="100000">
                                              <p:val>
                                                <p:strVal val="#ppt_x"/>
                                              </p:val>
                                            </p:tav>
                                          </p:tavLst>
                                        </p:anim>
                                        <p:anim calcmode="lin" valueType="num" p14:bounceEnd="50000">
                                          <p:cBhvr additive="base">
                                            <p:cTn id="33" dur="1000" fill="hold"/>
                                            <p:tgtEl>
                                              <p:spTgt spid="64"/>
                                            </p:tgtEl>
                                            <p:attrNameLst>
                                              <p:attrName>ppt_y</p:attrName>
                                            </p:attrNameLst>
                                          </p:cBhvr>
                                          <p:tavLst>
                                            <p:tav tm="0">
                                              <p:val>
                                                <p:strVal val="#ppt_y"/>
                                              </p:val>
                                            </p:tav>
                                            <p:tav tm="100000">
                                              <p:val>
                                                <p:strVal val="#ppt_y"/>
                                              </p:val>
                                            </p:tav>
                                          </p:tavLst>
                                        </p:anim>
                                      </p:childTnLst>
                                    </p:cTn>
                                  </p:par>
                                  <p:par>
                                    <p:cTn id="34" presetID="2" presetClass="entr" presetSubtype="2" accel="50000" fill="hold" nodeType="withEffect" p14:presetBounceEnd="50000">
                                      <p:stCondLst>
                                        <p:cond delay="0"/>
                                      </p:stCondLst>
                                      <p:childTnLst>
                                        <p:set>
                                          <p:cBhvr>
                                            <p:cTn id="35" dur="1" fill="hold">
                                              <p:stCondLst>
                                                <p:cond delay="0"/>
                                              </p:stCondLst>
                                            </p:cTn>
                                            <p:tgtEl>
                                              <p:spTgt spid="68"/>
                                            </p:tgtEl>
                                            <p:attrNameLst>
                                              <p:attrName>style.visibility</p:attrName>
                                            </p:attrNameLst>
                                          </p:cBhvr>
                                          <p:to>
                                            <p:strVal val="visible"/>
                                          </p:to>
                                        </p:set>
                                        <p:anim calcmode="lin" valueType="num" p14:bounceEnd="50000">
                                          <p:cBhvr additive="base">
                                            <p:cTn id="36" dur="1000" fill="hold"/>
                                            <p:tgtEl>
                                              <p:spTgt spid="68"/>
                                            </p:tgtEl>
                                            <p:attrNameLst>
                                              <p:attrName>ppt_x</p:attrName>
                                            </p:attrNameLst>
                                          </p:cBhvr>
                                          <p:tavLst>
                                            <p:tav tm="0">
                                              <p:val>
                                                <p:strVal val="1+#ppt_w/2"/>
                                              </p:val>
                                            </p:tav>
                                            <p:tav tm="100000">
                                              <p:val>
                                                <p:strVal val="#ppt_x"/>
                                              </p:val>
                                            </p:tav>
                                          </p:tavLst>
                                        </p:anim>
                                        <p:anim calcmode="lin" valueType="num" p14:bounceEnd="50000">
                                          <p:cBhvr additive="base">
                                            <p:cTn id="37" dur="1000" fill="hold"/>
                                            <p:tgtEl>
                                              <p:spTgt spid="68"/>
                                            </p:tgtEl>
                                            <p:attrNameLst>
                                              <p:attrName>ppt_y</p:attrName>
                                            </p:attrNameLst>
                                          </p:cBhvr>
                                          <p:tavLst>
                                            <p:tav tm="0">
                                              <p:val>
                                                <p:strVal val="#ppt_y"/>
                                              </p:val>
                                            </p:tav>
                                            <p:tav tm="100000">
                                              <p:val>
                                                <p:strVal val="#ppt_y"/>
                                              </p:val>
                                            </p:tav>
                                          </p:tavLst>
                                        </p:anim>
                                      </p:childTnLst>
                                    </p:cTn>
                                  </p:par>
                                </p:childTnLst>
                              </p:cTn>
                            </p:par>
                            <p:par>
                              <p:cTn id="38" fill="hold">
                                <p:stCondLst>
                                  <p:cond delay="4500"/>
                                </p:stCondLst>
                                <p:childTnLst>
                                  <p:par>
                                    <p:cTn id="39" presetID="22" presetClass="entr" presetSubtype="4" fill="hold" grpId="0" nodeType="after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wipe(down)">
                                          <p:cBhvr>
                                            <p:cTn id="41" dur="500"/>
                                            <p:tgtEl>
                                              <p:spTgt spid="74"/>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73"/>
                                            </p:tgtEl>
                                            <p:attrNameLst>
                                              <p:attrName>style.visibility</p:attrName>
                                            </p:attrNameLst>
                                          </p:cBhvr>
                                          <p:to>
                                            <p:strVal val="visible"/>
                                          </p:to>
                                        </p:set>
                                        <p:animEffect transition="in" filter="wipe(down)">
                                          <p:cBhvr>
                                            <p:cTn id="44" dur="500"/>
                                            <p:tgtEl>
                                              <p:spTgt spid="7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wipe(down)">
                                          <p:cBhvr>
                                            <p:cTn id="47" dur="500"/>
                                            <p:tgtEl>
                                              <p:spTgt spid="72"/>
                                            </p:tgtEl>
                                          </p:cBhvr>
                                        </p:animEffect>
                                      </p:childTnLst>
                                    </p:cTn>
                                  </p:par>
                                </p:childTnLst>
                              </p:cTn>
                            </p:par>
                            <p:par>
                              <p:cTn id="48" fill="hold">
                                <p:stCondLst>
                                  <p:cond delay="5000"/>
                                </p:stCondLst>
                                <p:childTnLst>
                                  <p:par>
                                    <p:cTn id="49" presetID="22" presetClass="entr" presetSubtype="4" fill="hold" grpId="0" nodeType="afterEffect">
                                      <p:stCondLst>
                                        <p:cond delay="0"/>
                                      </p:stCondLst>
                                      <p:childTnLst>
                                        <p:set>
                                          <p:cBhvr>
                                            <p:cTn id="50" dur="1" fill="hold">
                                              <p:stCondLst>
                                                <p:cond delay="0"/>
                                              </p:stCondLst>
                                            </p:cTn>
                                            <p:tgtEl>
                                              <p:spTgt spid="76"/>
                                            </p:tgtEl>
                                            <p:attrNameLst>
                                              <p:attrName>style.visibility</p:attrName>
                                            </p:attrNameLst>
                                          </p:cBhvr>
                                          <p:to>
                                            <p:strVal val="visible"/>
                                          </p:to>
                                        </p:set>
                                        <p:animEffect transition="in" filter="wipe(down)">
                                          <p:cBhvr>
                                            <p:cTn id="51" dur="500"/>
                                            <p:tgtEl>
                                              <p:spTgt spid="76"/>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82"/>
                                            </p:tgtEl>
                                            <p:attrNameLst>
                                              <p:attrName>style.visibility</p:attrName>
                                            </p:attrNameLst>
                                          </p:cBhvr>
                                          <p:to>
                                            <p:strVal val="visible"/>
                                          </p:to>
                                        </p:set>
                                        <p:animEffect transition="in" filter="wipe(down)">
                                          <p:cBhvr>
                                            <p:cTn id="54" dur="500"/>
                                            <p:tgtEl>
                                              <p:spTgt spid="8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par>
                              <p:cTn id="58" fill="hold">
                                <p:stCondLst>
                                  <p:cond delay="5500"/>
                                </p:stCondLst>
                                <p:childTnLst>
                                  <p:par>
                                    <p:cTn id="59" presetID="42" presetClass="entr" presetSubtype="0" fill="hold" grpId="0" nodeType="after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1000"/>
                                            <p:tgtEl>
                                              <p:spTgt spid="81"/>
                                            </p:tgtEl>
                                          </p:cBhvr>
                                        </p:animEffect>
                                        <p:anim calcmode="lin" valueType="num">
                                          <p:cBhvr>
                                            <p:cTn id="62" dur="1000" fill="hold"/>
                                            <p:tgtEl>
                                              <p:spTgt spid="81"/>
                                            </p:tgtEl>
                                            <p:attrNameLst>
                                              <p:attrName>ppt_x</p:attrName>
                                            </p:attrNameLst>
                                          </p:cBhvr>
                                          <p:tavLst>
                                            <p:tav tm="0">
                                              <p:val>
                                                <p:strVal val="#ppt_x"/>
                                              </p:val>
                                            </p:tav>
                                            <p:tav tm="100000">
                                              <p:val>
                                                <p:strVal val="#ppt_x"/>
                                              </p:val>
                                            </p:tav>
                                          </p:tavLst>
                                        </p:anim>
                                        <p:anim calcmode="lin" valueType="num">
                                          <p:cBhvr>
                                            <p:cTn id="63" dur="1000" fill="hold"/>
                                            <p:tgtEl>
                                              <p:spTgt spid="81"/>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75"/>
                                            </p:tgtEl>
                                            <p:attrNameLst>
                                              <p:attrName>style.visibility</p:attrName>
                                            </p:attrNameLst>
                                          </p:cBhvr>
                                          <p:to>
                                            <p:strVal val="visible"/>
                                          </p:to>
                                        </p:set>
                                        <p:animEffect transition="in" filter="fade">
                                          <p:cBhvr>
                                            <p:cTn id="66" dur="1000"/>
                                            <p:tgtEl>
                                              <p:spTgt spid="75"/>
                                            </p:tgtEl>
                                          </p:cBhvr>
                                        </p:animEffect>
                                        <p:anim calcmode="lin" valueType="num">
                                          <p:cBhvr>
                                            <p:cTn id="67" dur="1000" fill="hold"/>
                                            <p:tgtEl>
                                              <p:spTgt spid="75"/>
                                            </p:tgtEl>
                                            <p:attrNameLst>
                                              <p:attrName>ppt_x</p:attrName>
                                            </p:attrNameLst>
                                          </p:cBhvr>
                                          <p:tavLst>
                                            <p:tav tm="0">
                                              <p:val>
                                                <p:strVal val="#ppt_x"/>
                                              </p:val>
                                            </p:tav>
                                            <p:tav tm="100000">
                                              <p:val>
                                                <p:strVal val="#ppt_x"/>
                                              </p:val>
                                            </p:tav>
                                          </p:tavLst>
                                        </p:anim>
                                        <p:anim calcmode="lin" valueType="num">
                                          <p:cBhvr>
                                            <p:cTn id="68" dur="1000" fill="hold"/>
                                            <p:tgtEl>
                                              <p:spTgt spid="75"/>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fade">
                                          <p:cBhvr>
                                            <p:cTn id="71" dur="1000"/>
                                            <p:tgtEl>
                                              <p:spTgt spid="78"/>
                                            </p:tgtEl>
                                          </p:cBhvr>
                                        </p:animEffect>
                                        <p:anim calcmode="lin" valueType="num">
                                          <p:cBhvr>
                                            <p:cTn id="72" dur="1000" fill="hold"/>
                                            <p:tgtEl>
                                              <p:spTgt spid="78"/>
                                            </p:tgtEl>
                                            <p:attrNameLst>
                                              <p:attrName>ppt_x</p:attrName>
                                            </p:attrNameLst>
                                          </p:cBhvr>
                                          <p:tavLst>
                                            <p:tav tm="0">
                                              <p:val>
                                                <p:strVal val="#ppt_x"/>
                                              </p:val>
                                            </p:tav>
                                            <p:tav tm="100000">
                                              <p:val>
                                                <p:strVal val="#ppt_x"/>
                                              </p:val>
                                            </p:tav>
                                          </p:tavLst>
                                        </p:anim>
                                        <p:anim calcmode="lin" valueType="num">
                                          <p:cBhvr>
                                            <p:cTn id="73" dur="1000" fill="hold"/>
                                            <p:tgtEl>
                                              <p:spTgt spid="78"/>
                                            </p:tgtEl>
                                            <p:attrNameLst>
                                              <p:attrName>ppt_y</p:attrName>
                                            </p:attrNameLst>
                                          </p:cBhvr>
                                          <p:tavLst>
                                            <p:tav tm="0">
                                              <p:val>
                                                <p:strVal val="#ppt_y+.1"/>
                                              </p:val>
                                            </p:tav>
                                            <p:tav tm="100000">
                                              <p:val>
                                                <p:strVal val="#ppt_y"/>
                                              </p:val>
                                            </p:tav>
                                          </p:tavLst>
                                        </p:anim>
                                      </p:childTnLst>
                                    </p:cTn>
                                  </p:par>
                                  <p:par>
                                    <p:cTn id="74" presetID="14" presetClass="entr" presetSubtype="10" fill="hold" grpId="0" nodeType="withEffect">
                                      <p:stCondLst>
                                        <p:cond delay="0"/>
                                      </p:stCondLst>
                                      <p:iterate type="wd">
                                        <p:tmPct val="10000"/>
                                      </p:iterate>
                                      <p:childTnLst>
                                        <p:set>
                                          <p:cBhvr>
                                            <p:cTn id="75" dur="1" fill="hold">
                                              <p:stCondLst>
                                                <p:cond delay="0"/>
                                              </p:stCondLst>
                                            </p:cTn>
                                            <p:tgtEl>
                                              <p:spTgt spid="80"/>
                                            </p:tgtEl>
                                            <p:attrNameLst>
                                              <p:attrName>style.visibility</p:attrName>
                                            </p:attrNameLst>
                                          </p:cBhvr>
                                          <p:to>
                                            <p:strVal val="visible"/>
                                          </p:to>
                                        </p:set>
                                        <p:animEffect transition="in" filter="randombar(horizontal)">
                                          <p:cBhvr>
                                            <p:cTn id="76" dur="500"/>
                                            <p:tgtEl>
                                              <p:spTgt spid="80"/>
                                            </p:tgtEl>
                                          </p:cBhvr>
                                        </p:animEffect>
                                      </p:childTnLst>
                                    </p:cTn>
                                  </p:par>
                                </p:childTnLst>
                              </p:cTn>
                            </p:par>
                            <p:par>
                              <p:cTn id="77" fill="hold">
                                <p:stCondLst>
                                  <p:cond delay="6500"/>
                                </p:stCondLst>
                                <p:childTnLst>
                                  <p:par>
                                    <p:cTn id="78" presetID="22" presetClass="entr" presetSubtype="4" fill="hold" grpId="0" nodeType="after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wipe(down)">
                                          <p:cBhvr>
                                            <p:cTn id="80"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63" grpId="0" animBg="1"/>
          <p:bldP spid="67" grpId="0" animBg="1"/>
          <p:bldP spid="72" grpId="0"/>
          <p:bldP spid="73" grpId="0"/>
          <p:bldP spid="74" grpId="0"/>
          <p:bldP spid="75" grpId="0"/>
          <p:bldP spid="76" grpId="0" animBg="1"/>
          <p:bldP spid="78" grpId="0"/>
          <p:bldP spid="79" grpId="0" animBg="1"/>
          <p:bldP spid="80" grpId="0"/>
          <p:bldP spid="81" grpId="0"/>
          <p:bldP spid="82" grpId="0" animBg="1"/>
          <p:bldP spid="4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heel(1)">
                                          <p:cBhvr>
                                            <p:cTn id="7" dur="2000"/>
                                            <p:tgtEl>
                                              <p:spTgt spid="6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2500"/>
                                </p:stCondLst>
                                <p:childTnLst>
                                  <p:par>
                                    <p:cTn id="13" presetID="2" presetClass="entr" presetSubtype="4" accel="50000" fill="hold" grpId="0" nodeType="afterEffect">
                                      <p:stCondLst>
                                        <p:cond delay="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1000" fill="hold"/>
                                            <p:tgtEl>
                                              <p:spTgt spid="53"/>
                                            </p:tgtEl>
                                            <p:attrNameLst>
                                              <p:attrName>ppt_x</p:attrName>
                                            </p:attrNameLst>
                                          </p:cBhvr>
                                          <p:tavLst>
                                            <p:tav tm="0">
                                              <p:val>
                                                <p:strVal val="#ppt_x"/>
                                              </p:val>
                                            </p:tav>
                                            <p:tav tm="100000">
                                              <p:val>
                                                <p:strVal val="#ppt_x"/>
                                              </p:val>
                                            </p:tav>
                                          </p:tavLst>
                                        </p:anim>
                                        <p:anim calcmode="lin" valueType="num">
                                          <p:cBhvr additive="base">
                                            <p:cTn id="16" dur="1000" fill="hold"/>
                                            <p:tgtEl>
                                              <p:spTgt spid="53"/>
                                            </p:tgtEl>
                                            <p:attrNameLst>
                                              <p:attrName>ppt_y</p:attrName>
                                            </p:attrNameLst>
                                          </p:cBhvr>
                                          <p:tavLst>
                                            <p:tav tm="0">
                                              <p:val>
                                                <p:strVal val="1+#ppt_h/2"/>
                                              </p:val>
                                            </p:tav>
                                            <p:tav tm="100000">
                                              <p:val>
                                                <p:strVal val="#ppt_y"/>
                                              </p:val>
                                            </p:tav>
                                          </p:tavLst>
                                        </p:anim>
                                      </p:childTnLst>
                                    </p:cTn>
                                  </p:par>
                                  <p:par>
                                    <p:cTn id="17" presetID="2" presetClass="entr" presetSubtype="4" accel="5000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1000" fill="hold"/>
                                            <p:tgtEl>
                                              <p:spTgt spid="63"/>
                                            </p:tgtEl>
                                            <p:attrNameLst>
                                              <p:attrName>ppt_x</p:attrName>
                                            </p:attrNameLst>
                                          </p:cBhvr>
                                          <p:tavLst>
                                            <p:tav tm="0">
                                              <p:val>
                                                <p:strVal val="#ppt_x"/>
                                              </p:val>
                                            </p:tav>
                                            <p:tav tm="100000">
                                              <p:val>
                                                <p:strVal val="#ppt_x"/>
                                              </p:val>
                                            </p:tav>
                                          </p:tavLst>
                                        </p:anim>
                                        <p:anim calcmode="lin" valueType="num">
                                          <p:cBhvr additive="base">
                                            <p:cTn id="20" dur="1000" fill="hold"/>
                                            <p:tgtEl>
                                              <p:spTgt spid="63"/>
                                            </p:tgtEl>
                                            <p:attrNameLst>
                                              <p:attrName>ppt_y</p:attrName>
                                            </p:attrNameLst>
                                          </p:cBhvr>
                                          <p:tavLst>
                                            <p:tav tm="0">
                                              <p:val>
                                                <p:strVal val="1+#ppt_h/2"/>
                                              </p:val>
                                            </p:tav>
                                            <p:tav tm="100000">
                                              <p:val>
                                                <p:strVal val="#ppt_y"/>
                                              </p:val>
                                            </p:tav>
                                          </p:tavLst>
                                        </p:anim>
                                      </p:childTnLst>
                                    </p:cTn>
                                  </p:par>
                                  <p:par>
                                    <p:cTn id="21" presetID="2" presetClass="entr" presetSubtype="4" accel="5000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additive="base">
                                            <p:cTn id="23" dur="1000" fill="hold"/>
                                            <p:tgtEl>
                                              <p:spTgt spid="67"/>
                                            </p:tgtEl>
                                            <p:attrNameLst>
                                              <p:attrName>ppt_x</p:attrName>
                                            </p:attrNameLst>
                                          </p:cBhvr>
                                          <p:tavLst>
                                            <p:tav tm="0">
                                              <p:val>
                                                <p:strVal val="#ppt_x"/>
                                              </p:val>
                                            </p:tav>
                                            <p:tav tm="100000">
                                              <p:val>
                                                <p:strVal val="#ppt_x"/>
                                              </p:val>
                                            </p:tav>
                                          </p:tavLst>
                                        </p:anim>
                                        <p:anim calcmode="lin" valueType="num">
                                          <p:cBhvr additive="base">
                                            <p:cTn id="24" dur="1000" fill="hold"/>
                                            <p:tgtEl>
                                              <p:spTgt spid="67"/>
                                            </p:tgtEl>
                                            <p:attrNameLst>
                                              <p:attrName>ppt_y</p:attrName>
                                            </p:attrNameLst>
                                          </p:cBhvr>
                                          <p:tavLst>
                                            <p:tav tm="0">
                                              <p:val>
                                                <p:strVal val="1+#ppt_h/2"/>
                                              </p:val>
                                            </p:tav>
                                            <p:tav tm="100000">
                                              <p:val>
                                                <p:strVal val="#ppt_y"/>
                                              </p:val>
                                            </p:tav>
                                          </p:tavLst>
                                        </p:anim>
                                      </p:childTnLst>
                                    </p:cTn>
                                  </p:par>
                                </p:childTnLst>
                              </p:cTn>
                            </p:par>
                            <p:par>
                              <p:cTn id="25" fill="hold">
                                <p:stCondLst>
                                  <p:cond delay="3500"/>
                                </p:stCondLst>
                                <p:childTnLst>
                                  <p:par>
                                    <p:cTn id="26" presetID="2" presetClass="entr" presetSubtype="2" accel="50000"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 calcmode="lin" valueType="num">
                                          <p:cBhvr additive="base">
                                            <p:cTn id="28" dur="1000" fill="hold"/>
                                            <p:tgtEl>
                                              <p:spTgt spid="55"/>
                                            </p:tgtEl>
                                            <p:attrNameLst>
                                              <p:attrName>ppt_x</p:attrName>
                                            </p:attrNameLst>
                                          </p:cBhvr>
                                          <p:tavLst>
                                            <p:tav tm="0">
                                              <p:val>
                                                <p:strVal val="1+#ppt_w/2"/>
                                              </p:val>
                                            </p:tav>
                                            <p:tav tm="100000">
                                              <p:val>
                                                <p:strVal val="#ppt_x"/>
                                              </p:val>
                                            </p:tav>
                                          </p:tavLst>
                                        </p:anim>
                                        <p:anim calcmode="lin" valueType="num">
                                          <p:cBhvr additive="base">
                                            <p:cTn id="29" dur="1000" fill="hold"/>
                                            <p:tgtEl>
                                              <p:spTgt spid="55"/>
                                            </p:tgtEl>
                                            <p:attrNameLst>
                                              <p:attrName>ppt_y</p:attrName>
                                            </p:attrNameLst>
                                          </p:cBhvr>
                                          <p:tavLst>
                                            <p:tav tm="0">
                                              <p:val>
                                                <p:strVal val="#ppt_y"/>
                                              </p:val>
                                            </p:tav>
                                            <p:tav tm="100000">
                                              <p:val>
                                                <p:strVal val="#ppt_y"/>
                                              </p:val>
                                            </p:tav>
                                          </p:tavLst>
                                        </p:anim>
                                      </p:childTnLst>
                                    </p:cTn>
                                  </p:par>
                                  <p:par>
                                    <p:cTn id="30" presetID="2" presetClass="entr" presetSubtype="2" accel="50000" fill="hold" nodeType="withEffect">
                                      <p:stCondLst>
                                        <p:cond delay="0"/>
                                      </p:stCondLst>
                                      <p:childTnLst>
                                        <p:set>
                                          <p:cBhvr>
                                            <p:cTn id="31" dur="1" fill="hold">
                                              <p:stCondLst>
                                                <p:cond delay="0"/>
                                              </p:stCondLst>
                                            </p:cTn>
                                            <p:tgtEl>
                                              <p:spTgt spid="64"/>
                                            </p:tgtEl>
                                            <p:attrNameLst>
                                              <p:attrName>style.visibility</p:attrName>
                                            </p:attrNameLst>
                                          </p:cBhvr>
                                          <p:to>
                                            <p:strVal val="visible"/>
                                          </p:to>
                                        </p:set>
                                        <p:anim calcmode="lin" valueType="num">
                                          <p:cBhvr additive="base">
                                            <p:cTn id="32" dur="1000" fill="hold"/>
                                            <p:tgtEl>
                                              <p:spTgt spid="64"/>
                                            </p:tgtEl>
                                            <p:attrNameLst>
                                              <p:attrName>ppt_x</p:attrName>
                                            </p:attrNameLst>
                                          </p:cBhvr>
                                          <p:tavLst>
                                            <p:tav tm="0">
                                              <p:val>
                                                <p:strVal val="1+#ppt_w/2"/>
                                              </p:val>
                                            </p:tav>
                                            <p:tav tm="100000">
                                              <p:val>
                                                <p:strVal val="#ppt_x"/>
                                              </p:val>
                                            </p:tav>
                                          </p:tavLst>
                                        </p:anim>
                                        <p:anim calcmode="lin" valueType="num">
                                          <p:cBhvr additive="base">
                                            <p:cTn id="33" dur="1000" fill="hold"/>
                                            <p:tgtEl>
                                              <p:spTgt spid="64"/>
                                            </p:tgtEl>
                                            <p:attrNameLst>
                                              <p:attrName>ppt_y</p:attrName>
                                            </p:attrNameLst>
                                          </p:cBhvr>
                                          <p:tavLst>
                                            <p:tav tm="0">
                                              <p:val>
                                                <p:strVal val="#ppt_y"/>
                                              </p:val>
                                            </p:tav>
                                            <p:tav tm="100000">
                                              <p:val>
                                                <p:strVal val="#ppt_y"/>
                                              </p:val>
                                            </p:tav>
                                          </p:tavLst>
                                        </p:anim>
                                      </p:childTnLst>
                                    </p:cTn>
                                  </p:par>
                                  <p:par>
                                    <p:cTn id="34" presetID="2" presetClass="entr" presetSubtype="2" accel="50000" fill="hold" nodeType="withEffect">
                                      <p:stCondLst>
                                        <p:cond delay="0"/>
                                      </p:stCondLst>
                                      <p:childTnLst>
                                        <p:set>
                                          <p:cBhvr>
                                            <p:cTn id="35" dur="1" fill="hold">
                                              <p:stCondLst>
                                                <p:cond delay="0"/>
                                              </p:stCondLst>
                                            </p:cTn>
                                            <p:tgtEl>
                                              <p:spTgt spid="68"/>
                                            </p:tgtEl>
                                            <p:attrNameLst>
                                              <p:attrName>style.visibility</p:attrName>
                                            </p:attrNameLst>
                                          </p:cBhvr>
                                          <p:to>
                                            <p:strVal val="visible"/>
                                          </p:to>
                                        </p:set>
                                        <p:anim calcmode="lin" valueType="num">
                                          <p:cBhvr additive="base">
                                            <p:cTn id="36" dur="1000" fill="hold"/>
                                            <p:tgtEl>
                                              <p:spTgt spid="68"/>
                                            </p:tgtEl>
                                            <p:attrNameLst>
                                              <p:attrName>ppt_x</p:attrName>
                                            </p:attrNameLst>
                                          </p:cBhvr>
                                          <p:tavLst>
                                            <p:tav tm="0">
                                              <p:val>
                                                <p:strVal val="1+#ppt_w/2"/>
                                              </p:val>
                                            </p:tav>
                                            <p:tav tm="100000">
                                              <p:val>
                                                <p:strVal val="#ppt_x"/>
                                              </p:val>
                                            </p:tav>
                                          </p:tavLst>
                                        </p:anim>
                                        <p:anim calcmode="lin" valueType="num">
                                          <p:cBhvr additive="base">
                                            <p:cTn id="37" dur="1000" fill="hold"/>
                                            <p:tgtEl>
                                              <p:spTgt spid="68"/>
                                            </p:tgtEl>
                                            <p:attrNameLst>
                                              <p:attrName>ppt_y</p:attrName>
                                            </p:attrNameLst>
                                          </p:cBhvr>
                                          <p:tavLst>
                                            <p:tav tm="0">
                                              <p:val>
                                                <p:strVal val="#ppt_y"/>
                                              </p:val>
                                            </p:tav>
                                            <p:tav tm="100000">
                                              <p:val>
                                                <p:strVal val="#ppt_y"/>
                                              </p:val>
                                            </p:tav>
                                          </p:tavLst>
                                        </p:anim>
                                      </p:childTnLst>
                                    </p:cTn>
                                  </p:par>
                                </p:childTnLst>
                              </p:cTn>
                            </p:par>
                            <p:par>
                              <p:cTn id="38" fill="hold">
                                <p:stCondLst>
                                  <p:cond delay="4500"/>
                                </p:stCondLst>
                                <p:childTnLst>
                                  <p:par>
                                    <p:cTn id="39" presetID="22" presetClass="entr" presetSubtype="4" fill="hold" grpId="0" nodeType="after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wipe(down)">
                                          <p:cBhvr>
                                            <p:cTn id="41" dur="500"/>
                                            <p:tgtEl>
                                              <p:spTgt spid="74"/>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73"/>
                                            </p:tgtEl>
                                            <p:attrNameLst>
                                              <p:attrName>style.visibility</p:attrName>
                                            </p:attrNameLst>
                                          </p:cBhvr>
                                          <p:to>
                                            <p:strVal val="visible"/>
                                          </p:to>
                                        </p:set>
                                        <p:animEffect transition="in" filter="wipe(down)">
                                          <p:cBhvr>
                                            <p:cTn id="44" dur="500"/>
                                            <p:tgtEl>
                                              <p:spTgt spid="7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wipe(down)">
                                          <p:cBhvr>
                                            <p:cTn id="47" dur="500"/>
                                            <p:tgtEl>
                                              <p:spTgt spid="72"/>
                                            </p:tgtEl>
                                          </p:cBhvr>
                                        </p:animEffect>
                                      </p:childTnLst>
                                    </p:cTn>
                                  </p:par>
                                </p:childTnLst>
                              </p:cTn>
                            </p:par>
                            <p:par>
                              <p:cTn id="48" fill="hold">
                                <p:stCondLst>
                                  <p:cond delay="5000"/>
                                </p:stCondLst>
                                <p:childTnLst>
                                  <p:par>
                                    <p:cTn id="49" presetID="22" presetClass="entr" presetSubtype="4" fill="hold" grpId="0" nodeType="afterEffect">
                                      <p:stCondLst>
                                        <p:cond delay="0"/>
                                      </p:stCondLst>
                                      <p:childTnLst>
                                        <p:set>
                                          <p:cBhvr>
                                            <p:cTn id="50" dur="1" fill="hold">
                                              <p:stCondLst>
                                                <p:cond delay="0"/>
                                              </p:stCondLst>
                                            </p:cTn>
                                            <p:tgtEl>
                                              <p:spTgt spid="76"/>
                                            </p:tgtEl>
                                            <p:attrNameLst>
                                              <p:attrName>style.visibility</p:attrName>
                                            </p:attrNameLst>
                                          </p:cBhvr>
                                          <p:to>
                                            <p:strVal val="visible"/>
                                          </p:to>
                                        </p:set>
                                        <p:animEffect transition="in" filter="wipe(down)">
                                          <p:cBhvr>
                                            <p:cTn id="51" dur="500"/>
                                            <p:tgtEl>
                                              <p:spTgt spid="76"/>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82"/>
                                            </p:tgtEl>
                                            <p:attrNameLst>
                                              <p:attrName>style.visibility</p:attrName>
                                            </p:attrNameLst>
                                          </p:cBhvr>
                                          <p:to>
                                            <p:strVal val="visible"/>
                                          </p:to>
                                        </p:set>
                                        <p:animEffect transition="in" filter="wipe(down)">
                                          <p:cBhvr>
                                            <p:cTn id="54" dur="500"/>
                                            <p:tgtEl>
                                              <p:spTgt spid="8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par>
                              <p:cTn id="58" fill="hold">
                                <p:stCondLst>
                                  <p:cond delay="5500"/>
                                </p:stCondLst>
                                <p:childTnLst>
                                  <p:par>
                                    <p:cTn id="59" presetID="42" presetClass="entr" presetSubtype="0" fill="hold" grpId="0" nodeType="after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1000"/>
                                            <p:tgtEl>
                                              <p:spTgt spid="81"/>
                                            </p:tgtEl>
                                          </p:cBhvr>
                                        </p:animEffect>
                                        <p:anim calcmode="lin" valueType="num">
                                          <p:cBhvr>
                                            <p:cTn id="62" dur="1000" fill="hold"/>
                                            <p:tgtEl>
                                              <p:spTgt spid="81"/>
                                            </p:tgtEl>
                                            <p:attrNameLst>
                                              <p:attrName>ppt_x</p:attrName>
                                            </p:attrNameLst>
                                          </p:cBhvr>
                                          <p:tavLst>
                                            <p:tav tm="0">
                                              <p:val>
                                                <p:strVal val="#ppt_x"/>
                                              </p:val>
                                            </p:tav>
                                            <p:tav tm="100000">
                                              <p:val>
                                                <p:strVal val="#ppt_x"/>
                                              </p:val>
                                            </p:tav>
                                          </p:tavLst>
                                        </p:anim>
                                        <p:anim calcmode="lin" valueType="num">
                                          <p:cBhvr>
                                            <p:cTn id="63" dur="1000" fill="hold"/>
                                            <p:tgtEl>
                                              <p:spTgt spid="81"/>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75"/>
                                            </p:tgtEl>
                                            <p:attrNameLst>
                                              <p:attrName>style.visibility</p:attrName>
                                            </p:attrNameLst>
                                          </p:cBhvr>
                                          <p:to>
                                            <p:strVal val="visible"/>
                                          </p:to>
                                        </p:set>
                                        <p:animEffect transition="in" filter="fade">
                                          <p:cBhvr>
                                            <p:cTn id="66" dur="1000"/>
                                            <p:tgtEl>
                                              <p:spTgt spid="75"/>
                                            </p:tgtEl>
                                          </p:cBhvr>
                                        </p:animEffect>
                                        <p:anim calcmode="lin" valueType="num">
                                          <p:cBhvr>
                                            <p:cTn id="67" dur="1000" fill="hold"/>
                                            <p:tgtEl>
                                              <p:spTgt spid="75"/>
                                            </p:tgtEl>
                                            <p:attrNameLst>
                                              <p:attrName>ppt_x</p:attrName>
                                            </p:attrNameLst>
                                          </p:cBhvr>
                                          <p:tavLst>
                                            <p:tav tm="0">
                                              <p:val>
                                                <p:strVal val="#ppt_x"/>
                                              </p:val>
                                            </p:tav>
                                            <p:tav tm="100000">
                                              <p:val>
                                                <p:strVal val="#ppt_x"/>
                                              </p:val>
                                            </p:tav>
                                          </p:tavLst>
                                        </p:anim>
                                        <p:anim calcmode="lin" valueType="num">
                                          <p:cBhvr>
                                            <p:cTn id="68" dur="1000" fill="hold"/>
                                            <p:tgtEl>
                                              <p:spTgt spid="75"/>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fade">
                                          <p:cBhvr>
                                            <p:cTn id="71" dur="1000"/>
                                            <p:tgtEl>
                                              <p:spTgt spid="78"/>
                                            </p:tgtEl>
                                          </p:cBhvr>
                                        </p:animEffect>
                                        <p:anim calcmode="lin" valueType="num">
                                          <p:cBhvr>
                                            <p:cTn id="72" dur="1000" fill="hold"/>
                                            <p:tgtEl>
                                              <p:spTgt spid="78"/>
                                            </p:tgtEl>
                                            <p:attrNameLst>
                                              <p:attrName>ppt_x</p:attrName>
                                            </p:attrNameLst>
                                          </p:cBhvr>
                                          <p:tavLst>
                                            <p:tav tm="0">
                                              <p:val>
                                                <p:strVal val="#ppt_x"/>
                                              </p:val>
                                            </p:tav>
                                            <p:tav tm="100000">
                                              <p:val>
                                                <p:strVal val="#ppt_x"/>
                                              </p:val>
                                            </p:tav>
                                          </p:tavLst>
                                        </p:anim>
                                        <p:anim calcmode="lin" valueType="num">
                                          <p:cBhvr>
                                            <p:cTn id="73" dur="1000" fill="hold"/>
                                            <p:tgtEl>
                                              <p:spTgt spid="78"/>
                                            </p:tgtEl>
                                            <p:attrNameLst>
                                              <p:attrName>ppt_y</p:attrName>
                                            </p:attrNameLst>
                                          </p:cBhvr>
                                          <p:tavLst>
                                            <p:tav tm="0">
                                              <p:val>
                                                <p:strVal val="#ppt_y+.1"/>
                                              </p:val>
                                            </p:tav>
                                            <p:tav tm="100000">
                                              <p:val>
                                                <p:strVal val="#ppt_y"/>
                                              </p:val>
                                            </p:tav>
                                          </p:tavLst>
                                        </p:anim>
                                      </p:childTnLst>
                                    </p:cTn>
                                  </p:par>
                                  <p:par>
                                    <p:cTn id="74" presetID="14" presetClass="entr" presetSubtype="10" fill="hold" grpId="0" nodeType="withEffect">
                                      <p:stCondLst>
                                        <p:cond delay="0"/>
                                      </p:stCondLst>
                                      <p:iterate type="wd">
                                        <p:tmPct val="10000"/>
                                      </p:iterate>
                                      <p:childTnLst>
                                        <p:set>
                                          <p:cBhvr>
                                            <p:cTn id="75" dur="1" fill="hold">
                                              <p:stCondLst>
                                                <p:cond delay="0"/>
                                              </p:stCondLst>
                                            </p:cTn>
                                            <p:tgtEl>
                                              <p:spTgt spid="80"/>
                                            </p:tgtEl>
                                            <p:attrNameLst>
                                              <p:attrName>style.visibility</p:attrName>
                                            </p:attrNameLst>
                                          </p:cBhvr>
                                          <p:to>
                                            <p:strVal val="visible"/>
                                          </p:to>
                                        </p:set>
                                        <p:animEffect transition="in" filter="randombar(horizontal)">
                                          <p:cBhvr>
                                            <p:cTn id="76" dur="500"/>
                                            <p:tgtEl>
                                              <p:spTgt spid="80"/>
                                            </p:tgtEl>
                                          </p:cBhvr>
                                        </p:animEffect>
                                      </p:childTnLst>
                                    </p:cTn>
                                  </p:par>
                                </p:childTnLst>
                              </p:cTn>
                            </p:par>
                            <p:par>
                              <p:cTn id="77" fill="hold">
                                <p:stCondLst>
                                  <p:cond delay="6500"/>
                                </p:stCondLst>
                                <p:childTnLst>
                                  <p:par>
                                    <p:cTn id="78" presetID="22" presetClass="entr" presetSubtype="4" fill="hold" grpId="0" nodeType="after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wipe(down)">
                                          <p:cBhvr>
                                            <p:cTn id="80"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63" grpId="0" animBg="1"/>
          <p:bldP spid="67" grpId="0" animBg="1"/>
          <p:bldP spid="72" grpId="0"/>
          <p:bldP spid="73" grpId="0"/>
          <p:bldP spid="74" grpId="0"/>
          <p:bldP spid="75" grpId="0"/>
          <p:bldP spid="76" grpId="0" animBg="1"/>
          <p:bldP spid="78" grpId="0"/>
          <p:bldP spid="79" grpId="0" animBg="1"/>
          <p:bldP spid="80" grpId="0"/>
          <p:bldP spid="81" grpId="0"/>
          <p:bldP spid="82" grpId="0" animBg="1"/>
          <p:bldP spid="41"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94BDD4"/>
        </a:solidFill>
        <a:effectLst/>
      </p:bgPr>
    </p:bg>
    <p:spTree>
      <p:nvGrpSpPr>
        <p:cNvPr id="1" name=""/>
        <p:cNvGrpSpPr/>
        <p:nvPr/>
      </p:nvGrpSpPr>
      <p:grpSpPr>
        <a:xfrm>
          <a:off x="0" y="0"/>
          <a:ext cx="0" cy="0"/>
          <a:chOff x="0" y="0"/>
          <a:chExt cx="0" cy="0"/>
        </a:xfrm>
      </p:grpSpPr>
      <p:sp>
        <p:nvSpPr>
          <p:cNvPr id="12" name="文本框 11"/>
          <p:cNvSpPr txBox="1"/>
          <p:nvPr/>
        </p:nvSpPr>
        <p:spPr>
          <a:xfrm>
            <a:off x="5848692" y="2488550"/>
            <a:ext cx="3684022" cy="1323439"/>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altLang="zh-CN" sz="8000" b="1" dirty="0" smtClean="0">
                <a:solidFill>
                  <a:schemeClr val="bg1"/>
                </a:solidFill>
                <a:cs typeface="+mn-ea"/>
              </a:rPr>
              <a:t>THANKS</a:t>
            </a:r>
            <a:endParaRPr lang="zh-CN" altLang="en-US" sz="8000" b="1" dirty="0">
              <a:solidFill>
                <a:schemeClr val="bg1"/>
              </a:solidFill>
              <a:cs typeface="+mn-ea"/>
            </a:endParaRPr>
          </a:p>
        </p:txBody>
      </p:sp>
      <p:sp>
        <p:nvSpPr>
          <p:cNvPr id="17" name="文本框 16"/>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22" name="图片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6773" y="560763"/>
            <a:ext cx="1140089" cy="1564400"/>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66" y="5305840"/>
            <a:ext cx="1140089" cy="1564400"/>
          </a:xfrm>
          <a:prstGeom prst="rect">
            <a:avLst/>
          </a:prstGeom>
        </p:spPr>
      </p:pic>
      <p:pic>
        <p:nvPicPr>
          <p:cNvPr id="24" name="图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849" y="3594663"/>
            <a:ext cx="1752897" cy="1774303"/>
          </a:xfrm>
          <a:prstGeom prst="rect">
            <a:avLst/>
          </a:prstGeom>
        </p:spPr>
      </p:pic>
      <p:pic>
        <p:nvPicPr>
          <p:cNvPr id="25" name="图片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2274" y="3115860"/>
            <a:ext cx="873910" cy="884582"/>
          </a:xfrm>
          <a:prstGeom prst="rect">
            <a:avLst/>
          </a:prstGeom>
        </p:spPr>
      </p:pic>
      <p:pic>
        <p:nvPicPr>
          <p:cNvPr id="26" name="图片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515" y="1006461"/>
            <a:ext cx="1752897" cy="1774303"/>
          </a:xfrm>
          <a:prstGeom prst="rect">
            <a:avLst/>
          </a:prstGeom>
        </p:spPr>
      </p:pic>
      <p:pic>
        <p:nvPicPr>
          <p:cNvPr id="27" name="图片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3407" y="691840"/>
            <a:ext cx="1752897" cy="1774303"/>
          </a:xfrm>
          <a:prstGeom prst="rect">
            <a:avLst/>
          </a:prstGeom>
        </p:spPr>
      </p:pic>
      <p:pic>
        <p:nvPicPr>
          <p:cNvPr id="28" name="图片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768150">
            <a:off x="582271" y="2841792"/>
            <a:ext cx="629473" cy="863746"/>
          </a:xfrm>
          <a:prstGeom prst="rect">
            <a:avLst/>
          </a:prstGeom>
        </p:spPr>
      </p:pic>
      <p:pic>
        <p:nvPicPr>
          <p:cNvPr id="29" name="图片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42191">
            <a:off x="1880666" y="901555"/>
            <a:ext cx="629473" cy="863746"/>
          </a:xfrm>
          <a:prstGeom prst="rect">
            <a:avLst/>
          </a:prstGeom>
        </p:spPr>
      </p:pic>
      <p:pic>
        <p:nvPicPr>
          <p:cNvPr id="30" name="图片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768150">
            <a:off x="2135204" y="3952323"/>
            <a:ext cx="375710" cy="515539"/>
          </a:xfrm>
          <a:prstGeom prst="rect">
            <a:avLst/>
          </a:prstGeom>
        </p:spPr>
      </p:pic>
      <p:pic>
        <p:nvPicPr>
          <p:cNvPr id="31" name="图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768150">
            <a:off x="1771999" y="2541530"/>
            <a:ext cx="375710" cy="515539"/>
          </a:xfrm>
          <a:prstGeom prst="rect">
            <a:avLst/>
          </a:prstGeom>
        </p:spPr>
      </p:pic>
      <p:pic>
        <p:nvPicPr>
          <p:cNvPr id="32" name="图片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768150">
            <a:off x="2858625" y="2855592"/>
            <a:ext cx="375710" cy="515539"/>
          </a:xfrm>
          <a:prstGeom prst="rect">
            <a:avLst/>
          </a:prstGeom>
        </p:spPr>
      </p:pic>
      <p:pic>
        <p:nvPicPr>
          <p:cNvPr id="33" name="图片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768150">
            <a:off x="3770457" y="3170576"/>
            <a:ext cx="375710" cy="515539"/>
          </a:xfrm>
          <a:prstGeom prst="rect">
            <a:avLst/>
          </a:prstGeom>
        </p:spPr>
      </p:pic>
      <p:pic>
        <p:nvPicPr>
          <p:cNvPr id="34" name="图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768150">
            <a:off x="3508702" y="2514043"/>
            <a:ext cx="375710" cy="515539"/>
          </a:xfrm>
          <a:prstGeom prst="rect">
            <a:avLst/>
          </a:prstGeom>
        </p:spPr>
      </p:pic>
      <p:pic>
        <p:nvPicPr>
          <p:cNvPr id="35" name="图片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768150">
            <a:off x="1329094" y="5548777"/>
            <a:ext cx="629473" cy="863746"/>
          </a:xfrm>
          <a:prstGeom prst="rect">
            <a:avLst/>
          </a:prstGeom>
        </p:spPr>
      </p:pic>
      <p:pic>
        <p:nvPicPr>
          <p:cNvPr id="36" name="图片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1980" y="3416373"/>
            <a:ext cx="989387" cy="1001469"/>
          </a:xfrm>
          <a:prstGeom prst="rect">
            <a:avLst/>
          </a:prstGeom>
        </p:spPr>
      </p:pic>
      <p:pic>
        <p:nvPicPr>
          <p:cNvPr id="37" name="图片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7216" y="5073205"/>
            <a:ext cx="873910" cy="884582"/>
          </a:xfrm>
          <a:prstGeom prst="rect">
            <a:avLst/>
          </a:prstGeom>
        </p:spPr>
      </p:pic>
      <p:pic>
        <p:nvPicPr>
          <p:cNvPr id="38" name="图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768150">
            <a:off x="1941346" y="4627482"/>
            <a:ext cx="375710" cy="515539"/>
          </a:xfrm>
          <a:prstGeom prst="rect">
            <a:avLst/>
          </a:prstGeom>
        </p:spPr>
      </p:pic>
      <p:pic>
        <p:nvPicPr>
          <p:cNvPr id="39" name="图片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768150">
            <a:off x="2458384" y="4471378"/>
            <a:ext cx="629473" cy="863746"/>
          </a:xfrm>
          <a:prstGeom prst="rect">
            <a:avLst/>
          </a:prstGeom>
        </p:spPr>
      </p:pic>
      <p:pic>
        <p:nvPicPr>
          <p:cNvPr id="40" name="图片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2841" y="2015459"/>
            <a:ext cx="873910" cy="884582"/>
          </a:xfrm>
          <a:prstGeom prst="rect">
            <a:avLst/>
          </a:prstGeom>
        </p:spPr>
      </p:pic>
    </p:spTree>
    <p:extLst>
      <p:ext uri="{BB962C8B-B14F-4D97-AF65-F5344CB8AC3E}">
        <p14:creationId xmlns:p14="http://schemas.microsoft.com/office/powerpoint/2010/main" val="21759016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7"/>
          <p:cNvSpPr>
            <a:spLocks/>
          </p:cNvSpPr>
          <p:nvPr/>
        </p:nvSpPr>
        <p:spPr bwMode="auto">
          <a:xfrm>
            <a:off x="4182367" y="1607981"/>
            <a:ext cx="1340759" cy="4233108"/>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1"/>
          </a:solidFill>
          <a:ln>
            <a:solidFill>
              <a:schemeClr val="bg1"/>
            </a:solidFill>
          </a:ln>
        </p:spPr>
        <p:txBody>
          <a:bodyPr vert="horz" wrap="square" lIns="121920" tIns="60960" rIns="121920" bIns="60960" numCol="1" anchor="t" anchorCtr="0" compatLnSpc="1">
            <a:prstTxWarp prst="textNoShape">
              <a:avLst/>
            </a:prstTxWarp>
          </a:bodyPr>
          <a:lstStyle/>
          <a:p>
            <a:endParaRPr lang="zh-CN" altLang="en-US" sz="2400">
              <a:latin typeface="+mn-ea"/>
              <a:cs typeface="+mn-ea"/>
            </a:endParaRPr>
          </a:p>
        </p:txBody>
      </p:sp>
      <p:grpSp>
        <p:nvGrpSpPr>
          <p:cNvPr id="5" name="组合 4"/>
          <p:cNvGrpSpPr/>
          <p:nvPr/>
        </p:nvGrpSpPr>
        <p:grpSpPr>
          <a:xfrm>
            <a:off x="4182155" y="1290335"/>
            <a:ext cx="1532987" cy="1532987"/>
            <a:chOff x="2342140" y="893355"/>
            <a:chExt cx="1149740" cy="1149740"/>
          </a:xfrm>
        </p:grpSpPr>
        <p:grpSp>
          <p:nvGrpSpPr>
            <p:cNvPr id="6" name="组合 5"/>
            <p:cNvGrpSpPr/>
            <p:nvPr/>
          </p:nvGrpSpPr>
          <p:grpSpPr>
            <a:xfrm>
              <a:off x="2342140" y="893355"/>
              <a:ext cx="1149740" cy="1149740"/>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mn-ea"/>
                  <a:cs typeface="+mn-ea"/>
                </a:endParaRPr>
              </a:p>
            </p:txBody>
          </p:sp>
          <p:sp>
            <p:nvSpPr>
              <p:cNvPr id="9" name="椭圆 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cs typeface="+mn-ea"/>
                </a:endParaRPr>
              </a:p>
            </p:txBody>
          </p:sp>
        </p:grpSp>
        <p:sp>
          <p:nvSpPr>
            <p:cNvPr id="7" name="KSO_Shape"/>
            <p:cNvSpPr>
              <a:spLocks/>
            </p:cNvSpPr>
            <p:nvPr/>
          </p:nvSpPr>
          <p:spPr bwMode="auto">
            <a:xfrm>
              <a:off x="2678413" y="1165965"/>
              <a:ext cx="489748" cy="569476"/>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rgbClr val="87B0C7"/>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400" dirty="0">
                <a:solidFill>
                  <a:srgbClr val="FFFFFF"/>
                </a:solidFill>
                <a:latin typeface="+mn-ea"/>
                <a:cs typeface="+mn-ea"/>
              </a:endParaRPr>
            </a:p>
          </p:txBody>
        </p:sp>
      </p:grpSp>
      <p:grpSp>
        <p:nvGrpSpPr>
          <p:cNvPr id="10" name="组合 9"/>
          <p:cNvGrpSpPr/>
          <p:nvPr/>
        </p:nvGrpSpPr>
        <p:grpSpPr>
          <a:xfrm>
            <a:off x="3506896" y="3048139"/>
            <a:ext cx="1532987" cy="1532987"/>
            <a:chOff x="1835696" y="2211710"/>
            <a:chExt cx="1149740" cy="1149740"/>
          </a:xfrm>
        </p:grpSpPr>
        <p:grpSp>
          <p:nvGrpSpPr>
            <p:cNvPr id="11" name="组合 10"/>
            <p:cNvGrpSpPr/>
            <p:nvPr/>
          </p:nvGrpSpPr>
          <p:grpSpPr>
            <a:xfrm>
              <a:off x="1835696" y="2211710"/>
              <a:ext cx="1149740" cy="1149740"/>
              <a:chOff x="304800" y="673100"/>
              <a:chExt cx="4000500" cy="4000500"/>
            </a:xfrm>
            <a:effectLst>
              <a:outerShdw blurRad="444500" dist="2540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mn-ea"/>
                  <a:cs typeface="+mn-ea"/>
                </a:endParaRPr>
              </a:p>
            </p:txBody>
          </p:sp>
          <p:sp>
            <p:nvSpPr>
              <p:cNvPr id="14" name="椭圆 1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mn-ea"/>
                  <a:cs typeface="+mn-ea"/>
                </a:endParaRPr>
              </a:p>
            </p:txBody>
          </p:sp>
        </p:grpSp>
        <p:sp>
          <p:nvSpPr>
            <p:cNvPr id="12" name="KSO_Shape"/>
            <p:cNvSpPr>
              <a:spLocks/>
            </p:cNvSpPr>
            <p:nvPr/>
          </p:nvSpPr>
          <p:spPr bwMode="auto">
            <a:xfrm>
              <a:off x="2089100" y="2562390"/>
              <a:ext cx="649486" cy="486031"/>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rgbClr val="87B0C7"/>
            </a:solidFill>
            <a:ln>
              <a:noFill/>
            </a:ln>
            <a:extLst/>
          </p:spPr>
          <p:txBody>
            <a:bodyPr bIns="480000" anchor="ctr">
              <a:scene3d>
                <a:camera prst="orthographicFront"/>
                <a:lightRig rig="threePt" dir="t"/>
              </a:scene3d>
              <a:sp3d>
                <a:contourClr>
                  <a:srgbClr val="FFFFFF"/>
                </a:contourClr>
              </a:sp3d>
            </a:bodyPr>
            <a:lstStyle/>
            <a:p>
              <a:pPr algn="ctr">
                <a:defRPr/>
              </a:pPr>
              <a:endParaRPr lang="zh-CN" altLang="en-US" sz="2400" dirty="0">
                <a:solidFill>
                  <a:schemeClr val="bg1"/>
                </a:solidFill>
                <a:latin typeface="+mn-ea"/>
                <a:cs typeface="+mn-ea"/>
              </a:endParaRPr>
            </a:p>
          </p:txBody>
        </p:sp>
      </p:grpSp>
      <p:grpSp>
        <p:nvGrpSpPr>
          <p:cNvPr id="15" name="组合 14"/>
          <p:cNvGrpSpPr/>
          <p:nvPr/>
        </p:nvGrpSpPr>
        <p:grpSpPr>
          <a:xfrm>
            <a:off x="4370992" y="4680323"/>
            <a:ext cx="1532987" cy="1532987"/>
            <a:chOff x="2483768" y="3435846"/>
            <a:chExt cx="1149740" cy="1149740"/>
          </a:xfrm>
        </p:grpSpPr>
        <p:grpSp>
          <p:nvGrpSpPr>
            <p:cNvPr id="16" name="组合 15"/>
            <p:cNvGrpSpPr/>
            <p:nvPr/>
          </p:nvGrpSpPr>
          <p:grpSpPr>
            <a:xfrm>
              <a:off x="2483768" y="3435846"/>
              <a:ext cx="1149740" cy="1149740"/>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mn-ea"/>
                  <a:cs typeface="+mn-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cs typeface="+mn-ea"/>
                </a:endParaRPr>
              </a:p>
            </p:txBody>
          </p:sp>
        </p:grpSp>
        <p:sp>
          <p:nvSpPr>
            <p:cNvPr id="17" name="KSO_Shape"/>
            <p:cNvSpPr>
              <a:spLocks/>
            </p:cNvSpPr>
            <p:nvPr/>
          </p:nvSpPr>
          <p:spPr bwMode="auto">
            <a:xfrm>
              <a:off x="2802446" y="3812214"/>
              <a:ext cx="521267" cy="439601"/>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87B0C7"/>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400" dirty="0">
                <a:solidFill>
                  <a:srgbClr val="FFFFFF"/>
                </a:solidFill>
                <a:latin typeface="+mn-ea"/>
                <a:cs typeface="+mn-ea"/>
              </a:endParaRPr>
            </a:p>
          </p:txBody>
        </p:sp>
      </p:grpSp>
      <p:sp>
        <p:nvSpPr>
          <p:cNvPr id="20" name="TextBox 18"/>
          <p:cNvSpPr txBox="1"/>
          <p:nvPr/>
        </p:nvSpPr>
        <p:spPr>
          <a:xfrm>
            <a:off x="1941226" y="1770386"/>
            <a:ext cx="1382489" cy="287323"/>
          </a:xfrm>
          <a:prstGeom prst="rect">
            <a:avLst/>
          </a:prstGeom>
          <a:noFill/>
        </p:spPr>
        <p:txBody>
          <a:bodyPr wrap="square" lIns="0" tIns="0" rIns="0" bIns="0" rtlCol="0">
            <a:spAutoFit/>
          </a:bodyPr>
          <a:lstStyle/>
          <a:p>
            <a:pPr algn="ctr"/>
            <a:r>
              <a:rPr lang="zh-CN" altLang="en-US" sz="1867" b="1" dirty="0" smtClean="0">
                <a:solidFill>
                  <a:schemeClr val="bg1"/>
                </a:solidFill>
                <a:latin typeface="+mn-ea"/>
                <a:cs typeface="+mn-ea"/>
              </a:rPr>
              <a:t>学校，学院</a:t>
            </a:r>
            <a:endParaRPr lang="zh-CN" altLang="en-US" sz="1867" b="1" dirty="0">
              <a:solidFill>
                <a:schemeClr val="bg1"/>
              </a:solidFill>
              <a:latin typeface="+mn-ea"/>
              <a:cs typeface="+mn-ea"/>
            </a:endParaRPr>
          </a:p>
        </p:txBody>
      </p:sp>
      <p:sp>
        <p:nvSpPr>
          <p:cNvPr id="21" name="TextBox 19"/>
          <p:cNvSpPr txBox="1"/>
          <p:nvPr/>
        </p:nvSpPr>
        <p:spPr>
          <a:xfrm>
            <a:off x="1941220" y="2187414"/>
            <a:ext cx="1604421" cy="451534"/>
          </a:xfrm>
          <a:prstGeom prst="rect">
            <a:avLst/>
          </a:prstGeom>
          <a:noFill/>
        </p:spPr>
        <p:txBody>
          <a:bodyPr wrap="square" lIns="0" tIns="0" rIns="0" bIns="0" rtlCol="0">
            <a:spAutoFit/>
          </a:bodyPr>
          <a:lstStyle/>
          <a:p>
            <a:pPr algn="ctr"/>
            <a:r>
              <a:rPr lang="zh-CN" altLang="en-US" sz="1467" dirty="0" smtClean="0">
                <a:solidFill>
                  <a:schemeClr val="bg1"/>
                </a:solidFill>
                <a:latin typeface="+mn-ea"/>
                <a:cs typeface="+mn-ea"/>
              </a:rPr>
              <a:t>乐山师范学院</a:t>
            </a:r>
            <a:endParaRPr lang="en-US" altLang="zh-CN" sz="1467" dirty="0" smtClean="0">
              <a:solidFill>
                <a:schemeClr val="bg1"/>
              </a:solidFill>
              <a:latin typeface="+mn-ea"/>
              <a:cs typeface="+mn-ea"/>
            </a:endParaRPr>
          </a:p>
          <a:p>
            <a:pPr algn="ctr"/>
            <a:r>
              <a:rPr lang="zh-CN" altLang="en-US" sz="1467" dirty="0">
                <a:solidFill>
                  <a:schemeClr val="bg1"/>
                </a:solidFill>
                <a:latin typeface="+mn-ea"/>
                <a:cs typeface="+mn-ea"/>
              </a:rPr>
              <a:t>信息与计算科学</a:t>
            </a:r>
            <a:endParaRPr lang="zh-CN" altLang="en-US" sz="1467" dirty="0">
              <a:solidFill>
                <a:schemeClr val="bg1"/>
              </a:solidFill>
              <a:latin typeface="+mn-ea"/>
              <a:cs typeface="+mn-ea"/>
            </a:endParaRPr>
          </a:p>
        </p:txBody>
      </p:sp>
      <p:sp>
        <p:nvSpPr>
          <p:cNvPr id="22" name="TextBox 20"/>
          <p:cNvSpPr txBox="1"/>
          <p:nvPr/>
        </p:nvSpPr>
        <p:spPr>
          <a:xfrm>
            <a:off x="1372279" y="3534090"/>
            <a:ext cx="1775091" cy="287323"/>
          </a:xfrm>
          <a:prstGeom prst="rect">
            <a:avLst/>
          </a:prstGeom>
          <a:noFill/>
        </p:spPr>
        <p:txBody>
          <a:bodyPr wrap="square" lIns="0" tIns="0" rIns="0" bIns="0" rtlCol="0">
            <a:spAutoFit/>
          </a:bodyPr>
          <a:lstStyle/>
          <a:p>
            <a:pPr algn="ctr"/>
            <a:r>
              <a:rPr lang="zh-CN" altLang="en-US" sz="1867" b="1" dirty="0" smtClean="0">
                <a:solidFill>
                  <a:schemeClr val="bg1"/>
                </a:solidFill>
                <a:latin typeface="+mn-ea"/>
                <a:cs typeface="+mn-ea"/>
              </a:rPr>
              <a:t>团体</a:t>
            </a:r>
            <a:endParaRPr lang="zh-CN" altLang="en-US" sz="1867" b="1" dirty="0">
              <a:solidFill>
                <a:schemeClr val="bg1"/>
              </a:solidFill>
              <a:latin typeface="+mn-ea"/>
              <a:cs typeface="+mn-ea"/>
            </a:endParaRPr>
          </a:p>
        </p:txBody>
      </p:sp>
      <p:sp>
        <p:nvSpPr>
          <p:cNvPr id="23" name="TextBox 21"/>
          <p:cNvSpPr txBox="1"/>
          <p:nvPr/>
        </p:nvSpPr>
        <p:spPr>
          <a:xfrm>
            <a:off x="1577098" y="3974435"/>
            <a:ext cx="1555341" cy="677301"/>
          </a:xfrm>
          <a:prstGeom prst="rect">
            <a:avLst/>
          </a:prstGeom>
          <a:noFill/>
        </p:spPr>
        <p:txBody>
          <a:bodyPr wrap="square" lIns="0" tIns="0" rIns="0" bIns="0" rtlCol="0">
            <a:spAutoFit/>
          </a:bodyPr>
          <a:lstStyle/>
          <a:p>
            <a:pPr algn="ctr"/>
            <a:r>
              <a:rPr lang="zh-CN" altLang="en-US" sz="1467" dirty="0" smtClean="0">
                <a:solidFill>
                  <a:schemeClr val="bg1"/>
                </a:solidFill>
                <a:latin typeface="+mn-ea"/>
                <a:cs typeface="+mn-ea"/>
              </a:rPr>
              <a:t>项目一组</a:t>
            </a:r>
            <a:endParaRPr lang="en-US" altLang="zh-CN" sz="1467" dirty="0" smtClean="0">
              <a:solidFill>
                <a:schemeClr val="bg1"/>
              </a:solidFill>
              <a:latin typeface="+mn-ea"/>
              <a:cs typeface="+mn-ea"/>
            </a:endParaRPr>
          </a:p>
          <a:p>
            <a:pPr algn="ctr"/>
            <a:r>
              <a:rPr lang="zh-CN" altLang="en-US" sz="1467" dirty="0" smtClean="0">
                <a:solidFill>
                  <a:schemeClr val="bg1"/>
                </a:solidFill>
                <a:latin typeface="+mn-ea"/>
                <a:cs typeface="+mn-ea"/>
              </a:rPr>
              <a:t>组长：王梦轩</a:t>
            </a:r>
            <a:endParaRPr lang="en-US" altLang="zh-CN" sz="1467" dirty="0" smtClean="0">
              <a:solidFill>
                <a:schemeClr val="bg1"/>
              </a:solidFill>
              <a:latin typeface="+mn-ea"/>
              <a:cs typeface="+mn-ea"/>
            </a:endParaRPr>
          </a:p>
          <a:p>
            <a:pPr algn="ctr"/>
            <a:r>
              <a:rPr lang="zh-CN" altLang="en-US" sz="1467" dirty="0">
                <a:solidFill>
                  <a:schemeClr val="bg1"/>
                </a:solidFill>
                <a:latin typeface="+mn-ea"/>
                <a:cs typeface="+mn-ea"/>
              </a:rPr>
              <a:t>组员</a:t>
            </a:r>
            <a:endParaRPr lang="zh-CN" altLang="en-US" sz="1467" dirty="0">
              <a:solidFill>
                <a:schemeClr val="bg1"/>
              </a:solidFill>
              <a:latin typeface="+mn-ea"/>
              <a:cs typeface="+mn-ea"/>
            </a:endParaRPr>
          </a:p>
        </p:txBody>
      </p:sp>
      <p:sp>
        <p:nvSpPr>
          <p:cNvPr id="24" name="TextBox 22"/>
          <p:cNvSpPr txBox="1"/>
          <p:nvPr/>
        </p:nvSpPr>
        <p:spPr>
          <a:xfrm>
            <a:off x="2351584" y="5418792"/>
            <a:ext cx="1555341" cy="287323"/>
          </a:xfrm>
          <a:prstGeom prst="rect">
            <a:avLst/>
          </a:prstGeom>
          <a:noFill/>
        </p:spPr>
        <p:txBody>
          <a:bodyPr wrap="square" lIns="0" tIns="0" rIns="0" bIns="0" rtlCol="0">
            <a:spAutoFit/>
          </a:bodyPr>
          <a:lstStyle/>
          <a:p>
            <a:pPr algn="ctr"/>
            <a:r>
              <a:rPr lang="zh-CN" altLang="en-US" sz="1867" b="1" dirty="0" smtClean="0">
                <a:solidFill>
                  <a:schemeClr val="bg1"/>
                </a:solidFill>
                <a:latin typeface="+mn-ea"/>
                <a:cs typeface="+mn-ea"/>
              </a:rPr>
              <a:t>姓名</a:t>
            </a:r>
            <a:endParaRPr lang="zh-CN" altLang="en-US" sz="1867" b="1" dirty="0">
              <a:solidFill>
                <a:schemeClr val="bg1"/>
              </a:solidFill>
              <a:latin typeface="+mn-ea"/>
              <a:cs typeface="+mn-ea"/>
            </a:endParaRPr>
          </a:p>
        </p:txBody>
      </p:sp>
      <p:sp>
        <p:nvSpPr>
          <p:cNvPr id="25" name="TextBox 23"/>
          <p:cNvSpPr txBox="1"/>
          <p:nvPr/>
        </p:nvSpPr>
        <p:spPr>
          <a:xfrm>
            <a:off x="2369700" y="5841090"/>
            <a:ext cx="1555341" cy="225767"/>
          </a:xfrm>
          <a:prstGeom prst="rect">
            <a:avLst/>
          </a:prstGeom>
          <a:noFill/>
        </p:spPr>
        <p:txBody>
          <a:bodyPr wrap="square" lIns="0" tIns="0" rIns="0" bIns="0" rtlCol="0">
            <a:spAutoFit/>
          </a:bodyPr>
          <a:lstStyle/>
          <a:p>
            <a:pPr algn="ctr"/>
            <a:r>
              <a:rPr lang="zh-CN" altLang="en-US" sz="1467" dirty="0" smtClean="0">
                <a:solidFill>
                  <a:schemeClr val="bg1"/>
                </a:solidFill>
                <a:latin typeface="+mn-ea"/>
                <a:cs typeface="+mn-ea"/>
              </a:rPr>
              <a:t>黄印</a:t>
            </a:r>
            <a:endParaRPr lang="zh-CN" altLang="en-US" sz="1467" dirty="0">
              <a:solidFill>
                <a:schemeClr val="bg1"/>
              </a:solidFill>
              <a:latin typeface="+mn-ea"/>
              <a:cs typeface="+mn-ea"/>
            </a:endParaRPr>
          </a:p>
        </p:txBody>
      </p:sp>
      <p:sp>
        <p:nvSpPr>
          <p:cNvPr id="26" name="Line 39"/>
          <p:cNvSpPr>
            <a:spLocks noChangeShapeType="1"/>
          </p:cNvSpPr>
          <p:nvPr/>
        </p:nvSpPr>
        <p:spPr bwMode="auto">
          <a:xfrm>
            <a:off x="6122054" y="2427603"/>
            <a:ext cx="1220367" cy="600099"/>
          </a:xfrm>
          <a:prstGeom prst="line">
            <a:avLst/>
          </a:prstGeom>
          <a:noFill/>
          <a:ln w="57150" cap="rnd">
            <a:solidFill>
              <a:schemeClr val="bg1"/>
            </a:solidFill>
            <a:prstDash val="sysDot"/>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anchor="ctr"/>
          <a:lstStyle/>
          <a:p>
            <a:endParaRPr lang="zh-CN" altLang="en-US" sz="2400">
              <a:latin typeface="+mn-ea"/>
              <a:cs typeface="+mn-ea"/>
            </a:endParaRPr>
          </a:p>
        </p:txBody>
      </p:sp>
      <p:sp>
        <p:nvSpPr>
          <p:cNvPr id="27" name="Line 40"/>
          <p:cNvSpPr>
            <a:spLocks noChangeShapeType="1"/>
          </p:cNvSpPr>
          <p:nvPr/>
        </p:nvSpPr>
        <p:spPr bwMode="auto">
          <a:xfrm>
            <a:off x="5490925" y="3751845"/>
            <a:ext cx="1655732" cy="1681"/>
          </a:xfrm>
          <a:prstGeom prst="line">
            <a:avLst/>
          </a:prstGeom>
          <a:noFill/>
          <a:ln w="57150" cap="rnd">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latin typeface="+mn-ea"/>
              <a:cs typeface="+mn-ea"/>
            </a:endParaRPr>
          </a:p>
        </p:txBody>
      </p:sp>
      <p:sp>
        <p:nvSpPr>
          <p:cNvPr id="28" name="Line 41"/>
          <p:cNvSpPr>
            <a:spLocks noChangeShapeType="1"/>
          </p:cNvSpPr>
          <p:nvPr/>
        </p:nvSpPr>
        <p:spPr bwMode="auto">
          <a:xfrm flipV="1">
            <a:off x="6064361" y="4479171"/>
            <a:ext cx="1272476" cy="511008"/>
          </a:xfrm>
          <a:prstGeom prst="line">
            <a:avLst/>
          </a:prstGeom>
          <a:noFill/>
          <a:ln w="57150" cap="rnd">
            <a:solidFill>
              <a:schemeClr val="bg1"/>
            </a:solidFill>
            <a:prstDash val="sysDot"/>
            <a:round/>
            <a:headEnd/>
            <a:tailEnd type="triangle" w="med" len="med"/>
          </a:ln>
          <a:scene3d>
            <a:camera prst="orthographicFront">
              <a:rot lat="0" lon="0" rev="21299999"/>
            </a:camera>
            <a:lightRig rig="threePt" dir="t"/>
          </a:scene3d>
          <a:extLst>
            <a:ext uri="{909E8E84-426E-40DD-AFC4-6F175D3DCCD1}">
              <a14:hiddenFill xmlns:a14="http://schemas.microsoft.com/office/drawing/2010/main">
                <a:noFill/>
              </a14:hiddenFill>
            </a:ext>
          </a:extLst>
        </p:spPr>
        <p:txBody>
          <a:bodyPr wrap="none" anchor="ctr"/>
          <a:lstStyle/>
          <a:p>
            <a:endParaRPr lang="zh-CN" altLang="en-US" sz="2400">
              <a:latin typeface="+mn-ea"/>
              <a:cs typeface="+mn-ea"/>
            </a:endParaRPr>
          </a:p>
        </p:txBody>
      </p:sp>
      <p:grpSp>
        <p:nvGrpSpPr>
          <p:cNvPr id="29" name="组合 28"/>
          <p:cNvGrpSpPr/>
          <p:nvPr/>
        </p:nvGrpSpPr>
        <p:grpSpPr>
          <a:xfrm>
            <a:off x="7566653" y="2211352"/>
            <a:ext cx="3041848" cy="3041848"/>
            <a:chOff x="1403648" y="1115468"/>
            <a:chExt cx="1294414" cy="1294414"/>
          </a:xfrm>
        </p:grpSpPr>
        <p:sp>
          <p:nvSpPr>
            <p:cNvPr id="30" name="椭圆 29"/>
            <p:cNvSpPr/>
            <p:nvPr/>
          </p:nvSpPr>
          <p:spPr>
            <a:xfrm>
              <a:off x="1539485" y="1259632"/>
              <a:ext cx="1022740" cy="1022740"/>
            </a:xfrm>
            <a:prstGeom prst="ellipse">
              <a:avLst/>
            </a:prstGeom>
            <a:solidFill>
              <a:srgbClr val="87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67" dirty="0">
                <a:latin typeface="+mn-ea"/>
                <a:cs typeface="+mn-ea"/>
              </a:endParaRPr>
            </a:p>
          </p:txBody>
        </p:sp>
        <p:grpSp>
          <p:nvGrpSpPr>
            <p:cNvPr id="31" name="组合 30"/>
            <p:cNvGrpSpPr/>
            <p:nvPr/>
          </p:nvGrpSpPr>
          <p:grpSpPr>
            <a:xfrm>
              <a:off x="1403648" y="1115468"/>
              <a:ext cx="1294414" cy="1294414"/>
              <a:chOff x="2555776" y="915566"/>
              <a:chExt cx="1944216" cy="1944216"/>
            </a:xfrm>
            <a:effectLst>
              <a:outerShdw blurRad="63500" dist="50800" dir="8100000" algn="tr" rotWithShape="0">
                <a:prstClr val="black">
                  <a:alpha val="35000"/>
                </a:prstClr>
              </a:outerShdw>
            </a:effectLst>
          </p:grpSpPr>
          <p:sp>
            <p:nvSpPr>
              <p:cNvPr id="33" name="同心圆 32"/>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67">
                  <a:solidFill>
                    <a:schemeClr val="tx1"/>
                  </a:solidFill>
                  <a:latin typeface="+mn-ea"/>
                  <a:cs typeface="+mn-ea"/>
                </a:endParaRPr>
              </a:p>
            </p:txBody>
          </p:sp>
          <p:sp>
            <p:nvSpPr>
              <p:cNvPr id="34" name="同心圆 33"/>
              <p:cNvSpPr/>
              <p:nvPr/>
            </p:nvSpPr>
            <p:spPr>
              <a:xfrm>
                <a:off x="2733335" y="1093125"/>
                <a:ext cx="1589098" cy="1589098"/>
              </a:xfrm>
              <a:prstGeom prst="donut">
                <a:avLst>
                  <a:gd name="adj" fmla="val 12059"/>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67">
                  <a:solidFill>
                    <a:schemeClr val="tx1"/>
                  </a:solidFill>
                  <a:latin typeface="+mn-ea"/>
                  <a:cs typeface="+mn-ea"/>
                </a:endParaRPr>
              </a:p>
            </p:txBody>
          </p:sp>
        </p:grpSp>
        <p:sp>
          <p:nvSpPr>
            <p:cNvPr id="32" name="TextBox 30"/>
            <p:cNvSpPr txBox="1"/>
            <p:nvPr/>
          </p:nvSpPr>
          <p:spPr>
            <a:xfrm>
              <a:off x="1687876" y="1485936"/>
              <a:ext cx="725958" cy="528190"/>
            </a:xfrm>
            <a:prstGeom prst="rect">
              <a:avLst/>
            </a:prstGeom>
            <a:noFill/>
          </p:spPr>
          <p:txBody>
            <a:bodyPr wrap="square" rtlCol="0">
              <a:spAutoFit/>
            </a:bodyPr>
            <a:lstStyle>
              <a:defPPr>
                <a:defRPr lang="zh-CN"/>
              </a:defPPr>
              <a:lvl1pPr algn="ctr">
                <a:defRPr sz="1600" b="1">
                  <a:solidFill>
                    <a:schemeClr val="tx1">
                      <a:lumMod val="65000"/>
                      <a:lumOff val="35000"/>
                    </a:schemeClr>
                  </a:solidFill>
                  <a:effectLst>
                    <a:innerShdw blurRad="63500" dist="50800" dir="13500000">
                      <a:prstClr val="black">
                        <a:alpha val="50000"/>
                      </a:prstClr>
                    </a:innerShdw>
                  </a:effectLst>
                </a:defRPr>
              </a:lvl1pPr>
            </a:lstStyle>
            <a:p>
              <a:r>
                <a:rPr lang="zh-CN" altLang="en-US" sz="3733" dirty="0" smtClean="0">
                  <a:solidFill>
                    <a:schemeClr val="bg1"/>
                  </a:solidFill>
                  <a:effectLst/>
                  <a:latin typeface="+mn-ea"/>
                  <a:cs typeface="+mn-ea"/>
                </a:rPr>
                <a:t>自我介绍</a:t>
              </a:r>
              <a:endParaRPr lang="zh-CN" altLang="en-US" sz="3733" dirty="0">
                <a:solidFill>
                  <a:schemeClr val="bg1"/>
                </a:solidFill>
                <a:effectLst/>
                <a:latin typeface="+mn-ea"/>
                <a:cs typeface="+mn-ea"/>
              </a:endParaRPr>
            </a:p>
          </p:txBody>
        </p:sp>
      </p:grpSp>
      <p:sp>
        <p:nvSpPr>
          <p:cNvPr id="36" name="文本框 35"/>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215051689"/>
      </p:ext>
    </p:extLst>
  </p:cSld>
  <p:clrMapOvr>
    <a:masterClrMapping/>
  </p:clrMapOvr>
  <p:transition spd="slow">
    <p:pull dir="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61000" fill="hold" nodeType="clickEffect" p14:presetBounceEnd="65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65000">
                                          <p:cBhvr additive="base">
                                            <p:cTn id="7" dur="1500" fill="hold"/>
                                            <p:tgtEl>
                                              <p:spTgt spid="10"/>
                                            </p:tgtEl>
                                            <p:attrNameLst>
                                              <p:attrName>ppt_x</p:attrName>
                                            </p:attrNameLst>
                                          </p:cBhvr>
                                          <p:tavLst>
                                            <p:tav tm="0">
                                              <p:val>
                                                <p:strVal val="0-#ppt_w/2"/>
                                              </p:val>
                                            </p:tav>
                                            <p:tav tm="100000">
                                              <p:val>
                                                <p:strVal val="#ppt_x"/>
                                              </p:val>
                                            </p:tav>
                                          </p:tavLst>
                                        </p:anim>
                                        <p:anim calcmode="lin" valueType="num" p14:bounceEnd="65000">
                                          <p:cBhvr additive="base">
                                            <p:cTn id="8" dur="1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accel="61000" fill="hold" nodeType="withEffect" p14:presetBounceEnd="65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65000">
                                          <p:cBhvr additive="base">
                                            <p:cTn id="11" dur="1500" fill="hold"/>
                                            <p:tgtEl>
                                              <p:spTgt spid="5"/>
                                            </p:tgtEl>
                                            <p:attrNameLst>
                                              <p:attrName>ppt_x</p:attrName>
                                            </p:attrNameLst>
                                          </p:cBhvr>
                                          <p:tavLst>
                                            <p:tav tm="0">
                                              <p:val>
                                                <p:strVal val="#ppt_x"/>
                                              </p:val>
                                            </p:tav>
                                            <p:tav tm="100000">
                                              <p:val>
                                                <p:strVal val="#ppt_x"/>
                                              </p:val>
                                            </p:tav>
                                          </p:tavLst>
                                        </p:anim>
                                        <p:anim calcmode="lin" valueType="num" p14:bounceEnd="65000">
                                          <p:cBhvr additive="base">
                                            <p:cTn id="12" dur="1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4" accel="61000" fill="hold" nodeType="withEffect" p14:presetBounceEnd="65000">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14:bounceEnd="65000">
                                          <p:cBhvr additive="base">
                                            <p:cTn id="15" dur="1500" fill="hold"/>
                                            <p:tgtEl>
                                              <p:spTgt spid="15"/>
                                            </p:tgtEl>
                                            <p:attrNameLst>
                                              <p:attrName>ppt_x</p:attrName>
                                            </p:attrNameLst>
                                          </p:cBhvr>
                                          <p:tavLst>
                                            <p:tav tm="0">
                                              <p:val>
                                                <p:strVal val="#ppt_x"/>
                                              </p:val>
                                            </p:tav>
                                            <p:tav tm="100000">
                                              <p:val>
                                                <p:strVal val="#ppt_x"/>
                                              </p:val>
                                            </p:tav>
                                          </p:tavLst>
                                        </p:anim>
                                        <p:anim calcmode="lin" valueType="num" p14:bounceEnd="65000">
                                          <p:cBhvr additive="base">
                                            <p:cTn id="16" dur="1500" fill="hold"/>
                                            <p:tgtEl>
                                              <p:spTgt spid="15"/>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left)">
                                          <p:cBhvr>
                                            <p:cTn id="46" dur="500"/>
                                            <p:tgtEl>
                                              <p:spTgt spid="2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p:stCondLst>
                                  <p:cond delay="3000"/>
                                </p:stCondLst>
                                <p:childTnLst>
                                  <p:par>
                                    <p:cTn id="51" presetID="53" presetClass="entr" presetSubtype="16" fill="hold" nodeType="after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p:cTn id="53" dur="500" fill="hold"/>
                                            <p:tgtEl>
                                              <p:spTgt spid="29"/>
                                            </p:tgtEl>
                                            <p:attrNameLst>
                                              <p:attrName>ppt_w</p:attrName>
                                            </p:attrNameLst>
                                          </p:cBhvr>
                                          <p:tavLst>
                                            <p:tav tm="0">
                                              <p:val>
                                                <p:fltVal val="0"/>
                                              </p:val>
                                            </p:tav>
                                            <p:tav tm="100000">
                                              <p:val>
                                                <p:strVal val="#ppt_w"/>
                                              </p:val>
                                            </p:tav>
                                          </p:tavLst>
                                        </p:anim>
                                        <p:anim calcmode="lin" valueType="num">
                                          <p:cBhvr>
                                            <p:cTn id="54" dur="500" fill="hold"/>
                                            <p:tgtEl>
                                              <p:spTgt spid="29"/>
                                            </p:tgtEl>
                                            <p:attrNameLst>
                                              <p:attrName>ppt_h</p:attrName>
                                            </p:attrNameLst>
                                          </p:cBhvr>
                                          <p:tavLst>
                                            <p:tav tm="0">
                                              <p:val>
                                                <p:fltVal val="0"/>
                                              </p:val>
                                            </p:tav>
                                            <p:tav tm="100000">
                                              <p:val>
                                                <p:strVal val="#ppt_h"/>
                                              </p:val>
                                            </p:tav>
                                          </p:tavLst>
                                        </p:anim>
                                        <p:animEffect transition="in" filter="fade">
                                          <p:cBhvr>
                                            <p:cTn id="55" dur="500"/>
                                            <p:tgtEl>
                                              <p:spTgt spid="29"/>
                                            </p:tgtEl>
                                          </p:cBhvr>
                                        </p:animEffect>
                                      </p:childTnLst>
                                    </p:cTn>
                                  </p:par>
                                </p:childTnLst>
                              </p:cTn>
                            </p:par>
                            <p:par>
                              <p:cTn id="56" fill="hold">
                                <p:stCondLst>
                                  <p:cond delay="3500"/>
                                </p:stCondLst>
                                <p:childTnLst>
                                  <p:par>
                                    <p:cTn id="57" presetID="22" presetClass="entr" presetSubtype="4" fill="hold" grpId="0"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down)">
                                          <p:cBhvr>
                                            <p:cTn id="59"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p:bldP spid="21" grpId="0"/>
          <p:bldP spid="22" grpId="0"/>
          <p:bldP spid="23" grpId="0"/>
          <p:bldP spid="24" grpId="0"/>
          <p:bldP spid="25" grpId="0"/>
          <p:bldP spid="26" grpId="0" animBg="1"/>
          <p:bldP spid="27" grpId="0" animBg="1"/>
          <p:bldP spid="28" grpId="0" animBg="1"/>
          <p:bldP spid="36"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6100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500" fill="hold"/>
                                            <p:tgtEl>
                                              <p:spTgt spid="10"/>
                                            </p:tgtEl>
                                            <p:attrNameLst>
                                              <p:attrName>ppt_x</p:attrName>
                                            </p:attrNameLst>
                                          </p:cBhvr>
                                          <p:tavLst>
                                            <p:tav tm="0">
                                              <p:val>
                                                <p:strVal val="0-#ppt_w/2"/>
                                              </p:val>
                                            </p:tav>
                                            <p:tav tm="100000">
                                              <p:val>
                                                <p:strVal val="#ppt_x"/>
                                              </p:val>
                                            </p:tav>
                                          </p:tavLst>
                                        </p:anim>
                                        <p:anim calcmode="lin" valueType="num">
                                          <p:cBhvr additive="base">
                                            <p:cTn id="8" dur="1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accel="61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500" fill="hold"/>
                                            <p:tgtEl>
                                              <p:spTgt spid="5"/>
                                            </p:tgtEl>
                                            <p:attrNameLst>
                                              <p:attrName>ppt_x</p:attrName>
                                            </p:attrNameLst>
                                          </p:cBhvr>
                                          <p:tavLst>
                                            <p:tav tm="0">
                                              <p:val>
                                                <p:strVal val="#ppt_x"/>
                                              </p:val>
                                            </p:tav>
                                            <p:tav tm="100000">
                                              <p:val>
                                                <p:strVal val="#ppt_x"/>
                                              </p:val>
                                            </p:tav>
                                          </p:tavLst>
                                        </p:anim>
                                        <p:anim calcmode="lin" valueType="num">
                                          <p:cBhvr additive="base">
                                            <p:cTn id="12" dur="1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4" accel="6100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500" fill="hold"/>
                                            <p:tgtEl>
                                              <p:spTgt spid="15"/>
                                            </p:tgtEl>
                                            <p:attrNameLst>
                                              <p:attrName>ppt_x</p:attrName>
                                            </p:attrNameLst>
                                          </p:cBhvr>
                                          <p:tavLst>
                                            <p:tav tm="0">
                                              <p:val>
                                                <p:strVal val="#ppt_x"/>
                                              </p:val>
                                            </p:tav>
                                            <p:tav tm="100000">
                                              <p:val>
                                                <p:strVal val="#ppt_x"/>
                                              </p:val>
                                            </p:tav>
                                          </p:tavLst>
                                        </p:anim>
                                        <p:anim calcmode="lin" valueType="num">
                                          <p:cBhvr additive="base">
                                            <p:cTn id="16" dur="1500" fill="hold"/>
                                            <p:tgtEl>
                                              <p:spTgt spid="15"/>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left)">
                                          <p:cBhvr>
                                            <p:cTn id="46" dur="500"/>
                                            <p:tgtEl>
                                              <p:spTgt spid="2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p:stCondLst>
                                  <p:cond delay="3000"/>
                                </p:stCondLst>
                                <p:childTnLst>
                                  <p:par>
                                    <p:cTn id="51" presetID="53" presetClass="entr" presetSubtype="16" fill="hold" nodeType="after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p:cTn id="53" dur="500" fill="hold"/>
                                            <p:tgtEl>
                                              <p:spTgt spid="29"/>
                                            </p:tgtEl>
                                            <p:attrNameLst>
                                              <p:attrName>ppt_w</p:attrName>
                                            </p:attrNameLst>
                                          </p:cBhvr>
                                          <p:tavLst>
                                            <p:tav tm="0">
                                              <p:val>
                                                <p:fltVal val="0"/>
                                              </p:val>
                                            </p:tav>
                                            <p:tav tm="100000">
                                              <p:val>
                                                <p:strVal val="#ppt_w"/>
                                              </p:val>
                                            </p:tav>
                                          </p:tavLst>
                                        </p:anim>
                                        <p:anim calcmode="lin" valueType="num">
                                          <p:cBhvr>
                                            <p:cTn id="54" dur="500" fill="hold"/>
                                            <p:tgtEl>
                                              <p:spTgt spid="29"/>
                                            </p:tgtEl>
                                            <p:attrNameLst>
                                              <p:attrName>ppt_h</p:attrName>
                                            </p:attrNameLst>
                                          </p:cBhvr>
                                          <p:tavLst>
                                            <p:tav tm="0">
                                              <p:val>
                                                <p:fltVal val="0"/>
                                              </p:val>
                                            </p:tav>
                                            <p:tav tm="100000">
                                              <p:val>
                                                <p:strVal val="#ppt_h"/>
                                              </p:val>
                                            </p:tav>
                                          </p:tavLst>
                                        </p:anim>
                                        <p:animEffect transition="in" filter="fade">
                                          <p:cBhvr>
                                            <p:cTn id="55" dur="500"/>
                                            <p:tgtEl>
                                              <p:spTgt spid="29"/>
                                            </p:tgtEl>
                                          </p:cBhvr>
                                        </p:animEffect>
                                      </p:childTnLst>
                                    </p:cTn>
                                  </p:par>
                                </p:childTnLst>
                              </p:cTn>
                            </p:par>
                            <p:par>
                              <p:cTn id="56" fill="hold">
                                <p:stCondLst>
                                  <p:cond delay="3500"/>
                                </p:stCondLst>
                                <p:childTnLst>
                                  <p:par>
                                    <p:cTn id="57" presetID="22" presetClass="entr" presetSubtype="4" fill="hold" grpId="0"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down)">
                                          <p:cBhvr>
                                            <p:cTn id="59"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p:bldP spid="21" grpId="0"/>
          <p:bldP spid="22" grpId="0"/>
          <p:bldP spid="23" grpId="0"/>
          <p:bldP spid="24" grpId="0"/>
          <p:bldP spid="25" grpId="0"/>
          <p:bldP spid="26" grpId="0" animBg="1"/>
          <p:bldP spid="27" grpId="0" animBg="1"/>
          <p:bldP spid="28" grpId="0" animBg="1"/>
          <p:bldP spid="36"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7B0C7"/>
        </a:solidFill>
        <a:effectLst/>
      </p:bgPr>
    </p:bg>
    <p:spTree>
      <p:nvGrpSpPr>
        <p:cNvPr id="1" name=""/>
        <p:cNvGrpSpPr/>
        <p:nvPr/>
      </p:nvGrpSpPr>
      <p:grpSpPr>
        <a:xfrm>
          <a:off x="0" y="0"/>
          <a:ext cx="0" cy="0"/>
          <a:chOff x="0" y="0"/>
          <a:chExt cx="0" cy="0"/>
        </a:xfrm>
      </p:grpSpPr>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58019">
            <a:off x="1663910" y="3550256"/>
            <a:ext cx="806843" cy="1107128"/>
          </a:xfrm>
          <a:prstGeom prst="rect">
            <a:avLst/>
          </a:prstGeom>
        </p:spPr>
      </p:pic>
      <p:sp>
        <p:nvSpPr>
          <p:cNvPr id="38" name="圆角矩形 37"/>
          <p:cNvSpPr/>
          <p:nvPr/>
        </p:nvSpPr>
        <p:spPr>
          <a:xfrm>
            <a:off x="2255525" y="2375743"/>
            <a:ext cx="1787384" cy="1787384"/>
          </a:xfrm>
          <a:prstGeom prst="roundRect">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r>
              <a:rPr lang="zh-CN" altLang="en-US" sz="5400" b="1" dirty="0">
                <a:solidFill>
                  <a:srgbClr val="87B0C7"/>
                </a:solidFill>
                <a:latin typeface="+mn-ea"/>
                <a:cs typeface="+mn-ea"/>
              </a:rPr>
              <a:t>目录</a:t>
            </a:r>
          </a:p>
        </p:txBody>
      </p:sp>
      <p:sp>
        <p:nvSpPr>
          <p:cNvPr id="39" name="椭圆 38"/>
          <p:cNvSpPr/>
          <p:nvPr/>
        </p:nvSpPr>
        <p:spPr>
          <a:xfrm>
            <a:off x="4603680" y="1079781"/>
            <a:ext cx="653136" cy="653136"/>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87B0C7"/>
                </a:solidFill>
                <a:latin typeface="Arial" pitchFamily="34" charset="0"/>
                <a:cs typeface="Arial" pitchFamily="34" charset="0"/>
              </a:rPr>
              <a:t>1</a:t>
            </a:r>
            <a:endParaRPr lang="zh-CN" altLang="en-US" sz="3200" dirty="0">
              <a:solidFill>
                <a:srgbClr val="87B0C7"/>
              </a:solidFill>
              <a:latin typeface="Arial" pitchFamily="34" charset="0"/>
              <a:cs typeface="Arial" pitchFamily="34" charset="0"/>
            </a:endParaRPr>
          </a:p>
        </p:txBody>
      </p:sp>
      <p:sp>
        <p:nvSpPr>
          <p:cNvPr id="40" name="椭圆 39"/>
          <p:cNvSpPr/>
          <p:nvPr/>
        </p:nvSpPr>
        <p:spPr>
          <a:xfrm>
            <a:off x="5130996" y="1895653"/>
            <a:ext cx="653136" cy="653136"/>
          </a:xfrm>
          <a:prstGeom prst="ellipse">
            <a:avLst/>
          </a:prstGeom>
          <a:gradFill flip="none" rotWithShape="1">
            <a:gsLst>
              <a:gs pos="20000">
                <a:srgbClr val="BFBFBF"/>
              </a:gs>
              <a:gs pos="80000">
                <a:srgbClr val="FFFFFF"/>
              </a:gs>
              <a:gs pos="100000">
                <a:srgbClr val="4F81BD">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87B0C7"/>
                </a:solidFill>
                <a:latin typeface="Arial" pitchFamily="34" charset="0"/>
                <a:cs typeface="Arial" pitchFamily="34" charset="0"/>
              </a:rPr>
              <a:t>2</a:t>
            </a:r>
            <a:endParaRPr lang="zh-CN" altLang="en-US" sz="3200" dirty="0">
              <a:solidFill>
                <a:srgbClr val="87B0C7"/>
              </a:solidFill>
              <a:latin typeface="Arial" pitchFamily="34" charset="0"/>
              <a:cs typeface="Arial" pitchFamily="34" charset="0"/>
            </a:endParaRPr>
          </a:p>
        </p:txBody>
      </p:sp>
      <p:sp>
        <p:nvSpPr>
          <p:cNvPr id="41" name="椭圆 40"/>
          <p:cNvSpPr/>
          <p:nvPr/>
        </p:nvSpPr>
        <p:spPr>
          <a:xfrm>
            <a:off x="5255408" y="2966960"/>
            <a:ext cx="653136" cy="653136"/>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87B0C7"/>
                </a:solidFill>
                <a:latin typeface="Arial" pitchFamily="34" charset="0"/>
                <a:cs typeface="Arial" pitchFamily="34" charset="0"/>
              </a:rPr>
              <a:t>3</a:t>
            </a:r>
            <a:endParaRPr lang="zh-CN" altLang="en-US" sz="3200" dirty="0">
              <a:solidFill>
                <a:srgbClr val="87B0C7"/>
              </a:solidFill>
              <a:latin typeface="Arial" pitchFamily="34" charset="0"/>
              <a:cs typeface="Arial" pitchFamily="34" charset="0"/>
            </a:endParaRPr>
          </a:p>
        </p:txBody>
      </p:sp>
      <p:sp>
        <p:nvSpPr>
          <p:cNvPr id="42" name="椭圆 41"/>
          <p:cNvSpPr/>
          <p:nvPr/>
        </p:nvSpPr>
        <p:spPr>
          <a:xfrm>
            <a:off x="5078036" y="4142733"/>
            <a:ext cx="653136" cy="653136"/>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87B0C7"/>
                </a:solidFill>
                <a:latin typeface="Arial" pitchFamily="34" charset="0"/>
                <a:cs typeface="Arial" pitchFamily="34" charset="0"/>
              </a:rPr>
              <a:t>4</a:t>
            </a:r>
            <a:endParaRPr lang="zh-CN" altLang="en-US" sz="3200" dirty="0">
              <a:solidFill>
                <a:srgbClr val="87B0C7"/>
              </a:solidFill>
              <a:latin typeface="Arial" pitchFamily="34" charset="0"/>
              <a:cs typeface="Arial" pitchFamily="34" charset="0"/>
            </a:endParaRPr>
          </a:p>
        </p:txBody>
      </p:sp>
      <p:sp>
        <p:nvSpPr>
          <p:cNvPr id="43" name="TextBox 42"/>
          <p:cNvSpPr txBox="1"/>
          <p:nvPr/>
        </p:nvSpPr>
        <p:spPr>
          <a:xfrm>
            <a:off x="5257210" y="1087637"/>
            <a:ext cx="5838784" cy="502766"/>
          </a:xfrm>
          <a:prstGeom prst="rect">
            <a:avLst/>
          </a:prstGeom>
          <a:noFill/>
        </p:spPr>
        <p:txBody>
          <a:bodyPr wrap="square" rtlCol="0">
            <a:spAutoFit/>
          </a:bodyPr>
          <a:lstStyle/>
          <a:p>
            <a:r>
              <a:rPr lang="zh-CN" altLang="en-US" sz="2667" b="1" dirty="0">
                <a:solidFill>
                  <a:schemeClr val="bg1"/>
                </a:solidFill>
                <a:latin typeface="微软雅黑" pitchFamily="34" charset="-122"/>
                <a:ea typeface="微软雅黑" pitchFamily="34" charset="-122"/>
              </a:rPr>
              <a:t>项目</a:t>
            </a:r>
            <a:r>
              <a:rPr lang="zh-CN" altLang="en-US" sz="2667" b="1" dirty="0" smtClean="0">
                <a:solidFill>
                  <a:schemeClr val="bg1"/>
                </a:solidFill>
                <a:latin typeface="微软雅黑" pitchFamily="34" charset="-122"/>
                <a:ea typeface="微软雅黑" pitchFamily="34" charset="-122"/>
              </a:rPr>
              <a:t>工作概述</a:t>
            </a:r>
            <a:endParaRPr lang="zh-CN" altLang="en-US" sz="2133" dirty="0">
              <a:solidFill>
                <a:schemeClr val="bg1"/>
              </a:solidFill>
              <a:latin typeface="微软雅黑" pitchFamily="34" charset="-122"/>
              <a:ea typeface="微软雅黑" pitchFamily="34" charset="-122"/>
            </a:endParaRPr>
          </a:p>
        </p:txBody>
      </p:sp>
      <p:sp>
        <p:nvSpPr>
          <p:cNvPr id="44" name="TextBox 43"/>
          <p:cNvSpPr txBox="1"/>
          <p:nvPr/>
        </p:nvSpPr>
        <p:spPr>
          <a:xfrm>
            <a:off x="5869015" y="1985342"/>
            <a:ext cx="5838784" cy="502766"/>
          </a:xfrm>
          <a:prstGeom prst="rect">
            <a:avLst/>
          </a:prstGeom>
          <a:noFill/>
        </p:spPr>
        <p:txBody>
          <a:bodyPr wrap="square" rtlCol="0">
            <a:spAutoFit/>
          </a:bodyPr>
          <a:lstStyle/>
          <a:p>
            <a:r>
              <a:rPr lang="zh-CN" altLang="en-US" sz="2667" b="1" dirty="0">
                <a:solidFill>
                  <a:schemeClr val="bg1"/>
                </a:solidFill>
                <a:latin typeface="微软雅黑" pitchFamily="34" charset="-122"/>
                <a:ea typeface="微软雅黑" pitchFamily="34" charset="-122"/>
              </a:rPr>
              <a:t>工作完成</a:t>
            </a:r>
            <a:r>
              <a:rPr lang="zh-CN" altLang="en-US" sz="2667" b="1" dirty="0" smtClean="0">
                <a:solidFill>
                  <a:schemeClr val="bg1"/>
                </a:solidFill>
                <a:latin typeface="微软雅黑" pitchFamily="34" charset="-122"/>
                <a:ea typeface="微软雅黑" pitchFamily="34" charset="-122"/>
              </a:rPr>
              <a:t>情况</a:t>
            </a:r>
            <a:endParaRPr lang="zh-CN" altLang="en-US" sz="2133" dirty="0">
              <a:solidFill>
                <a:schemeClr val="bg1"/>
              </a:solidFill>
              <a:latin typeface="微软雅黑" pitchFamily="34" charset="-122"/>
              <a:ea typeface="微软雅黑" pitchFamily="34" charset="-122"/>
            </a:endParaRPr>
          </a:p>
        </p:txBody>
      </p:sp>
      <p:sp>
        <p:nvSpPr>
          <p:cNvPr id="45" name="TextBox 44"/>
          <p:cNvSpPr txBox="1"/>
          <p:nvPr/>
        </p:nvSpPr>
        <p:spPr>
          <a:xfrm>
            <a:off x="5933723" y="3054530"/>
            <a:ext cx="5838784" cy="502766"/>
          </a:xfrm>
          <a:prstGeom prst="rect">
            <a:avLst/>
          </a:prstGeom>
          <a:noFill/>
        </p:spPr>
        <p:txBody>
          <a:bodyPr wrap="square" rtlCol="0">
            <a:spAutoFit/>
          </a:bodyPr>
          <a:lstStyle/>
          <a:p>
            <a:r>
              <a:rPr lang="zh-CN" altLang="en-US" sz="2667" b="1" dirty="0">
                <a:solidFill>
                  <a:schemeClr val="bg1"/>
                </a:solidFill>
                <a:latin typeface="微软雅黑" pitchFamily="34" charset="-122"/>
                <a:ea typeface="微软雅黑" pitchFamily="34" charset="-122"/>
              </a:rPr>
              <a:t>成功项目</a:t>
            </a:r>
            <a:r>
              <a:rPr lang="zh-CN" altLang="en-US" sz="2667" b="1" dirty="0" smtClean="0">
                <a:solidFill>
                  <a:schemeClr val="bg1"/>
                </a:solidFill>
                <a:latin typeface="微软雅黑" pitchFamily="34" charset="-122"/>
                <a:ea typeface="微软雅黑" pitchFamily="34" charset="-122"/>
              </a:rPr>
              <a:t>展示</a:t>
            </a:r>
            <a:endParaRPr lang="zh-CN" altLang="en-US" sz="2133" dirty="0">
              <a:solidFill>
                <a:schemeClr val="bg1"/>
              </a:solidFill>
              <a:latin typeface="微软雅黑" pitchFamily="34" charset="-122"/>
              <a:ea typeface="微软雅黑" pitchFamily="34" charset="-122"/>
            </a:endParaRPr>
          </a:p>
        </p:txBody>
      </p:sp>
      <p:sp>
        <p:nvSpPr>
          <p:cNvPr id="52" name="TextBox 51"/>
          <p:cNvSpPr txBox="1"/>
          <p:nvPr/>
        </p:nvSpPr>
        <p:spPr>
          <a:xfrm>
            <a:off x="5805651" y="4142734"/>
            <a:ext cx="5838784" cy="502766"/>
          </a:xfrm>
          <a:prstGeom prst="rect">
            <a:avLst/>
          </a:prstGeom>
          <a:noFill/>
        </p:spPr>
        <p:txBody>
          <a:bodyPr wrap="square" rtlCol="0">
            <a:spAutoFit/>
          </a:bodyPr>
          <a:lstStyle/>
          <a:p>
            <a:r>
              <a:rPr lang="zh-CN" altLang="en-US" sz="2667" b="1" dirty="0">
                <a:solidFill>
                  <a:schemeClr val="bg1"/>
                </a:solidFill>
                <a:latin typeface="微软雅黑" pitchFamily="34" charset="-122"/>
                <a:ea typeface="微软雅黑" pitchFamily="34" charset="-122"/>
              </a:rPr>
              <a:t>工作不足之</a:t>
            </a:r>
            <a:r>
              <a:rPr lang="zh-CN" altLang="en-US" sz="2667" b="1" dirty="0" smtClean="0">
                <a:solidFill>
                  <a:schemeClr val="bg1"/>
                </a:solidFill>
                <a:latin typeface="微软雅黑" pitchFamily="34" charset="-122"/>
                <a:ea typeface="微软雅黑" pitchFamily="34" charset="-122"/>
              </a:rPr>
              <a:t>处</a:t>
            </a:r>
            <a:endParaRPr lang="zh-CN" altLang="en-US" sz="2133" dirty="0">
              <a:solidFill>
                <a:schemeClr val="bg1"/>
              </a:solidFill>
              <a:latin typeface="微软雅黑" pitchFamily="34" charset="-122"/>
              <a:ea typeface="微软雅黑" pitchFamily="34" charset="-122"/>
            </a:endParaRPr>
          </a:p>
        </p:txBody>
      </p:sp>
      <p:sp>
        <p:nvSpPr>
          <p:cNvPr id="53" name="椭圆 52"/>
          <p:cNvSpPr/>
          <p:nvPr/>
        </p:nvSpPr>
        <p:spPr>
          <a:xfrm>
            <a:off x="4463819" y="4916352"/>
            <a:ext cx="653136" cy="653136"/>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87B0C7"/>
                </a:solidFill>
                <a:latin typeface="Arial" pitchFamily="34" charset="0"/>
                <a:cs typeface="Arial" pitchFamily="34" charset="0"/>
              </a:rPr>
              <a:t>5</a:t>
            </a:r>
            <a:endParaRPr lang="zh-CN" altLang="en-US" sz="3200" dirty="0">
              <a:solidFill>
                <a:srgbClr val="87B0C7"/>
              </a:solidFill>
              <a:latin typeface="Arial" pitchFamily="34" charset="0"/>
              <a:cs typeface="Arial" pitchFamily="34" charset="0"/>
            </a:endParaRPr>
          </a:p>
        </p:txBody>
      </p:sp>
      <p:sp>
        <p:nvSpPr>
          <p:cNvPr id="54" name="TextBox 53"/>
          <p:cNvSpPr txBox="1"/>
          <p:nvPr/>
        </p:nvSpPr>
        <p:spPr>
          <a:xfrm>
            <a:off x="5348825" y="5054835"/>
            <a:ext cx="5838784" cy="502766"/>
          </a:xfrm>
          <a:prstGeom prst="rect">
            <a:avLst/>
          </a:prstGeom>
          <a:noFill/>
        </p:spPr>
        <p:txBody>
          <a:bodyPr wrap="square" rtlCol="0">
            <a:spAutoFit/>
          </a:bodyPr>
          <a:lstStyle/>
          <a:p>
            <a:r>
              <a:rPr lang="zh-CN" altLang="en-US" sz="2667" b="1" dirty="0">
                <a:solidFill>
                  <a:schemeClr val="bg1"/>
                </a:solidFill>
                <a:latin typeface="微软雅黑" pitchFamily="34" charset="-122"/>
                <a:ea typeface="微软雅黑" pitchFamily="34" charset="-122"/>
              </a:rPr>
              <a:t>本周</a:t>
            </a:r>
            <a:r>
              <a:rPr lang="zh-CN" altLang="en-US" sz="2667" b="1" dirty="0" smtClean="0">
                <a:solidFill>
                  <a:schemeClr val="bg1"/>
                </a:solidFill>
                <a:latin typeface="微软雅黑" pitchFamily="34" charset="-122"/>
                <a:ea typeface="微软雅黑" pitchFamily="34" charset="-122"/>
              </a:rPr>
              <a:t>工作计划</a:t>
            </a:r>
            <a:endParaRPr lang="zh-CN" altLang="en-US" sz="2133" dirty="0">
              <a:solidFill>
                <a:schemeClr val="bg1"/>
              </a:solidFill>
              <a:latin typeface="微软雅黑" pitchFamily="34" charset="-122"/>
              <a:ea typeface="微软雅黑" pitchFamily="34" charset="-122"/>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2358" y="5921369"/>
            <a:ext cx="651742" cy="659701"/>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9776" y="5770583"/>
            <a:ext cx="923049" cy="934321"/>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07608" y="6290327"/>
            <a:ext cx="469567" cy="475301"/>
          </a:xfrm>
          <a:prstGeom prst="rect">
            <a:avLst/>
          </a:prstGeom>
        </p:spPr>
      </p:pic>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31690" y="5486400"/>
            <a:ext cx="745486" cy="754589"/>
          </a:xfrm>
          <a:prstGeom prst="rect">
            <a:avLst/>
          </a:prstGeom>
        </p:spPr>
      </p:pic>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7856502">
            <a:off x="9991028" y="6283764"/>
            <a:ext cx="375710" cy="515539"/>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004921">
            <a:off x="11838878" y="5997659"/>
            <a:ext cx="375710" cy="515539"/>
          </a:xfrm>
          <a:prstGeom prst="rect">
            <a:avLst/>
          </a:prstGeom>
        </p:spPr>
      </p:pic>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318244">
            <a:off x="1123333" y="4445266"/>
            <a:ext cx="651742" cy="659701"/>
          </a:xfrm>
          <a:prstGeom prst="rect">
            <a:avLst/>
          </a:prstGeom>
        </p:spPr>
      </p:pic>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318244">
            <a:off x="149450" y="5887089"/>
            <a:ext cx="397411" cy="402264"/>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09600">
            <a:off x="1184801" y="3688460"/>
            <a:ext cx="375710" cy="515539"/>
          </a:xfrm>
          <a:prstGeom prst="rect">
            <a:avLst/>
          </a:prstGeom>
        </p:spPr>
      </p:pic>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58019">
            <a:off x="1440000" y="4916945"/>
            <a:ext cx="375710" cy="515539"/>
          </a:xfrm>
          <a:prstGeom prst="rect">
            <a:avLst/>
          </a:prstGeom>
        </p:spPr>
      </p:pic>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318244">
            <a:off x="1068326" y="2481061"/>
            <a:ext cx="1196791" cy="1211405"/>
          </a:xfrm>
          <a:prstGeom prst="rect">
            <a:avLst/>
          </a:prstGeom>
        </p:spPr>
      </p:pic>
      <p:pic>
        <p:nvPicPr>
          <p:cNvPr id="28" name="图片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318244">
            <a:off x="418931" y="3896528"/>
            <a:ext cx="792590" cy="802268"/>
          </a:xfrm>
          <a:prstGeom prst="rect">
            <a:avLst/>
          </a:prstGeom>
        </p:spPr>
      </p:pic>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09600">
            <a:off x="344499" y="4850567"/>
            <a:ext cx="375710" cy="515539"/>
          </a:xfrm>
          <a:prstGeom prst="rect">
            <a:avLst/>
          </a:prstGeom>
        </p:spPr>
      </p:pic>
      <p:pic>
        <p:nvPicPr>
          <p:cNvPr id="31" name="图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318244">
            <a:off x="471235" y="5161450"/>
            <a:ext cx="651742" cy="659701"/>
          </a:xfrm>
          <a:prstGeom prst="rect">
            <a:avLst/>
          </a:prstGeom>
        </p:spPr>
      </p:pic>
      <p:pic>
        <p:nvPicPr>
          <p:cNvPr id="32" name="图片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574746">
            <a:off x="408077" y="6356475"/>
            <a:ext cx="375710" cy="515539"/>
          </a:xfrm>
          <a:prstGeom prst="rect">
            <a:avLst/>
          </a:prstGeom>
        </p:spPr>
      </p:pic>
    </p:spTree>
    <p:extLst>
      <p:ext uri="{BB962C8B-B14F-4D97-AF65-F5344CB8AC3E}">
        <p14:creationId xmlns:p14="http://schemas.microsoft.com/office/powerpoint/2010/main" val="18456193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12"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12"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12"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0-#ppt_w/2"/>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par>
                                <p:cTn id="29" presetID="2" presetClass="entr" presetSubtype="12"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0-#ppt_w/2"/>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par>
                                <p:cTn id="33" presetID="2" presetClass="entr" presetSubtype="12"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0-#ppt_w/2"/>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12"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0-#ppt_w/2"/>
                                          </p:val>
                                        </p:tav>
                                        <p:tav tm="100000">
                                          <p:val>
                                            <p:strVal val="#ppt_x"/>
                                          </p:val>
                                        </p:tav>
                                      </p:tavLst>
                                    </p:anim>
                                    <p:anim calcmode="lin" valueType="num">
                                      <p:cBhvr additive="base">
                                        <p:cTn id="40" dur="500" fill="hold"/>
                                        <p:tgtEl>
                                          <p:spTgt spid="31"/>
                                        </p:tgtEl>
                                        <p:attrNameLst>
                                          <p:attrName>ppt_y</p:attrName>
                                        </p:attrNameLst>
                                      </p:cBhvr>
                                      <p:tavLst>
                                        <p:tav tm="0">
                                          <p:val>
                                            <p:strVal val="1+#ppt_h/2"/>
                                          </p:val>
                                        </p:tav>
                                        <p:tav tm="100000">
                                          <p:val>
                                            <p:strVal val="#ppt_y"/>
                                          </p:val>
                                        </p:tav>
                                      </p:tavLst>
                                    </p:anim>
                                  </p:childTnLst>
                                </p:cTn>
                              </p:par>
                              <p:par>
                                <p:cTn id="41" presetID="2" presetClass="entr" presetSubtype="12"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0-#ppt_w/2"/>
                                          </p:val>
                                        </p:tav>
                                        <p:tav tm="100000">
                                          <p:val>
                                            <p:strVal val="#ppt_x"/>
                                          </p:val>
                                        </p:tav>
                                      </p:tavLst>
                                    </p:anim>
                                    <p:anim calcmode="lin" valueType="num">
                                      <p:cBhvr additive="base">
                                        <p:cTn id="44" dur="500" fill="hold"/>
                                        <p:tgtEl>
                                          <p:spTgt spid="32"/>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3" presetClass="entr" presetSubtype="16" fill="hold" grpId="0" nodeType="after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p:cTn id="48" dur="500" fill="hold"/>
                                        <p:tgtEl>
                                          <p:spTgt spid="38"/>
                                        </p:tgtEl>
                                        <p:attrNameLst>
                                          <p:attrName>ppt_w</p:attrName>
                                        </p:attrNameLst>
                                      </p:cBhvr>
                                      <p:tavLst>
                                        <p:tav tm="0">
                                          <p:val>
                                            <p:fltVal val="0"/>
                                          </p:val>
                                        </p:tav>
                                        <p:tav tm="100000">
                                          <p:val>
                                            <p:strVal val="#ppt_w"/>
                                          </p:val>
                                        </p:tav>
                                      </p:tavLst>
                                    </p:anim>
                                    <p:anim calcmode="lin" valueType="num">
                                      <p:cBhvr>
                                        <p:cTn id="49" dur="500" fill="hold"/>
                                        <p:tgtEl>
                                          <p:spTgt spid="38"/>
                                        </p:tgtEl>
                                        <p:attrNameLst>
                                          <p:attrName>ppt_h</p:attrName>
                                        </p:attrNameLst>
                                      </p:cBhvr>
                                      <p:tavLst>
                                        <p:tav tm="0">
                                          <p:val>
                                            <p:fltVal val="0"/>
                                          </p:val>
                                        </p:tav>
                                        <p:tav tm="100000">
                                          <p:val>
                                            <p:strVal val="#ppt_h"/>
                                          </p:val>
                                        </p:tav>
                                      </p:tavLst>
                                    </p:anim>
                                  </p:childTnLst>
                                </p:cTn>
                              </p:par>
                            </p:childTnLst>
                          </p:cTn>
                        </p:par>
                        <p:par>
                          <p:cTn id="50" fill="hold">
                            <p:stCondLst>
                              <p:cond delay="1000"/>
                            </p:stCondLst>
                            <p:childTnLst>
                              <p:par>
                                <p:cTn id="51" presetID="53" presetClass="entr" presetSubtype="16"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p:cTn id="53" dur="500" fill="hold"/>
                                        <p:tgtEl>
                                          <p:spTgt spid="39"/>
                                        </p:tgtEl>
                                        <p:attrNameLst>
                                          <p:attrName>ppt_w</p:attrName>
                                        </p:attrNameLst>
                                      </p:cBhvr>
                                      <p:tavLst>
                                        <p:tav tm="0">
                                          <p:val>
                                            <p:fltVal val="0"/>
                                          </p:val>
                                        </p:tav>
                                        <p:tav tm="100000">
                                          <p:val>
                                            <p:strVal val="#ppt_w"/>
                                          </p:val>
                                        </p:tav>
                                      </p:tavLst>
                                    </p:anim>
                                    <p:anim calcmode="lin" valueType="num">
                                      <p:cBhvr>
                                        <p:cTn id="54" dur="500" fill="hold"/>
                                        <p:tgtEl>
                                          <p:spTgt spid="39"/>
                                        </p:tgtEl>
                                        <p:attrNameLst>
                                          <p:attrName>ppt_h</p:attrName>
                                        </p:attrNameLst>
                                      </p:cBhvr>
                                      <p:tavLst>
                                        <p:tav tm="0">
                                          <p:val>
                                            <p:fltVal val="0"/>
                                          </p:val>
                                        </p:tav>
                                        <p:tav tm="100000">
                                          <p:val>
                                            <p:strVal val="#ppt_h"/>
                                          </p:val>
                                        </p:tav>
                                      </p:tavLst>
                                    </p:anim>
                                    <p:animEffect transition="in" filter="fade">
                                      <p:cBhvr>
                                        <p:cTn id="55" dur="500"/>
                                        <p:tgtEl>
                                          <p:spTgt spid="39"/>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 calcmode="lin" valueType="num">
                                      <p:cBhvr>
                                        <p:cTn id="58" dur="500" fill="hold"/>
                                        <p:tgtEl>
                                          <p:spTgt spid="40"/>
                                        </p:tgtEl>
                                        <p:attrNameLst>
                                          <p:attrName>ppt_w</p:attrName>
                                        </p:attrNameLst>
                                      </p:cBhvr>
                                      <p:tavLst>
                                        <p:tav tm="0">
                                          <p:val>
                                            <p:fltVal val="0"/>
                                          </p:val>
                                        </p:tav>
                                        <p:tav tm="100000">
                                          <p:val>
                                            <p:strVal val="#ppt_w"/>
                                          </p:val>
                                        </p:tav>
                                      </p:tavLst>
                                    </p:anim>
                                    <p:anim calcmode="lin" valueType="num">
                                      <p:cBhvr>
                                        <p:cTn id="59" dur="500" fill="hold"/>
                                        <p:tgtEl>
                                          <p:spTgt spid="40"/>
                                        </p:tgtEl>
                                        <p:attrNameLst>
                                          <p:attrName>ppt_h</p:attrName>
                                        </p:attrNameLst>
                                      </p:cBhvr>
                                      <p:tavLst>
                                        <p:tav tm="0">
                                          <p:val>
                                            <p:fltVal val="0"/>
                                          </p:val>
                                        </p:tav>
                                        <p:tav tm="100000">
                                          <p:val>
                                            <p:strVal val="#ppt_h"/>
                                          </p:val>
                                        </p:tav>
                                      </p:tavLst>
                                    </p:anim>
                                    <p:animEffect transition="in" filter="fade">
                                      <p:cBhvr>
                                        <p:cTn id="60" dur="500"/>
                                        <p:tgtEl>
                                          <p:spTgt spid="40"/>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 calcmode="lin" valueType="num">
                                      <p:cBhvr>
                                        <p:cTn id="63" dur="500" fill="hold"/>
                                        <p:tgtEl>
                                          <p:spTgt spid="41"/>
                                        </p:tgtEl>
                                        <p:attrNameLst>
                                          <p:attrName>ppt_w</p:attrName>
                                        </p:attrNameLst>
                                      </p:cBhvr>
                                      <p:tavLst>
                                        <p:tav tm="0">
                                          <p:val>
                                            <p:fltVal val="0"/>
                                          </p:val>
                                        </p:tav>
                                        <p:tav tm="100000">
                                          <p:val>
                                            <p:strVal val="#ppt_w"/>
                                          </p:val>
                                        </p:tav>
                                      </p:tavLst>
                                    </p:anim>
                                    <p:anim calcmode="lin" valueType="num">
                                      <p:cBhvr>
                                        <p:cTn id="64" dur="500" fill="hold"/>
                                        <p:tgtEl>
                                          <p:spTgt spid="41"/>
                                        </p:tgtEl>
                                        <p:attrNameLst>
                                          <p:attrName>ppt_h</p:attrName>
                                        </p:attrNameLst>
                                      </p:cBhvr>
                                      <p:tavLst>
                                        <p:tav tm="0">
                                          <p:val>
                                            <p:fltVal val="0"/>
                                          </p:val>
                                        </p:tav>
                                        <p:tav tm="100000">
                                          <p:val>
                                            <p:strVal val="#ppt_h"/>
                                          </p:val>
                                        </p:tav>
                                      </p:tavLst>
                                    </p:anim>
                                    <p:animEffect transition="in" filter="fade">
                                      <p:cBhvr>
                                        <p:cTn id="65" dur="500"/>
                                        <p:tgtEl>
                                          <p:spTgt spid="4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2"/>
                                        </p:tgtEl>
                                        <p:attrNameLst>
                                          <p:attrName>style.visibility</p:attrName>
                                        </p:attrNameLst>
                                      </p:cBhvr>
                                      <p:to>
                                        <p:strVal val="visible"/>
                                      </p:to>
                                    </p:set>
                                    <p:anim calcmode="lin" valueType="num">
                                      <p:cBhvr>
                                        <p:cTn id="68" dur="500" fill="hold"/>
                                        <p:tgtEl>
                                          <p:spTgt spid="42"/>
                                        </p:tgtEl>
                                        <p:attrNameLst>
                                          <p:attrName>ppt_w</p:attrName>
                                        </p:attrNameLst>
                                      </p:cBhvr>
                                      <p:tavLst>
                                        <p:tav tm="0">
                                          <p:val>
                                            <p:fltVal val="0"/>
                                          </p:val>
                                        </p:tav>
                                        <p:tav tm="100000">
                                          <p:val>
                                            <p:strVal val="#ppt_w"/>
                                          </p:val>
                                        </p:tav>
                                      </p:tavLst>
                                    </p:anim>
                                    <p:anim calcmode="lin" valueType="num">
                                      <p:cBhvr>
                                        <p:cTn id="69" dur="500" fill="hold"/>
                                        <p:tgtEl>
                                          <p:spTgt spid="42"/>
                                        </p:tgtEl>
                                        <p:attrNameLst>
                                          <p:attrName>ppt_h</p:attrName>
                                        </p:attrNameLst>
                                      </p:cBhvr>
                                      <p:tavLst>
                                        <p:tav tm="0">
                                          <p:val>
                                            <p:fltVal val="0"/>
                                          </p:val>
                                        </p:tav>
                                        <p:tav tm="100000">
                                          <p:val>
                                            <p:strVal val="#ppt_h"/>
                                          </p:val>
                                        </p:tav>
                                      </p:tavLst>
                                    </p:anim>
                                    <p:animEffect transition="in" filter="fade">
                                      <p:cBhvr>
                                        <p:cTn id="70" dur="500"/>
                                        <p:tgtEl>
                                          <p:spTgt spid="42"/>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anim calcmode="lin" valueType="num">
                                      <p:cBhvr>
                                        <p:cTn id="73" dur="500" fill="hold"/>
                                        <p:tgtEl>
                                          <p:spTgt spid="53"/>
                                        </p:tgtEl>
                                        <p:attrNameLst>
                                          <p:attrName>ppt_w</p:attrName>
                                        </p:attrNameLst>
                                      </p:cBhvr>
                                      <p:tavLst>
                                        <p:tav tm="0">
                                          <p:val>
                                            <p:fltVal val="0"/>
                                          </p:val>
                                        </p:tav>
                                        <p:tav tm="100000">
                                          <p:val>
                                            <p:strVal val="#ppt_w"/>
                                          </p:val>
                                        </p:tav>
                                      </p:tavLst>
                                    </p:anim>
                                    <p:anim calcmode="lin" valueType="num">
                                      <p:cBhvr>
                                        <p:cTn id="74" dur="500" fill="hold"/>
                                        <p:tgtEl>
                                          <p:spTgt spid="53"/>
                                        </p:tgtEl>
                                        <p:attrNameLst>
                                          <p:attrName>ppt_h</p:attrName>
                                        </p:attrNameLst>
                                      </p:cBhvr>
                                      <p:tavLst>
                                        <p:tav tm="0">
                                          <p:val>
                                            <p:fltVal val="0"/>
                                          </p:val>
                                        </p:tav>
                                        <p:tav tm="100000">
                                          <p:val>
                                            <p:strVal val="#ppt_h"/>
                                          </p:val>
                                        </p:tav>
                                      </p:tavLst>
                                    </p:anim>
                                    <p:animEffect transition="in" filter="fade">
                                      <p:cBhvr>
                                        <p:cTn id="75" dur="500"/>
                                        <p:tgtEl>
                                          <p:spTgt spid="53"/>
                                        </p:tgtEl>
                                      </p:cBhvr>
                                    </p:animEffect>
                                  </p:childTnLst>
                                </p:cTn>
                              </p:par>
                              <p:par>
                                <p:cTn id="76" presetID="42" presetClass="path" presetSubtype="0" accel="50000" decel="50000" fill="hold" grpId="1" nodeType="withEffect">
                                  <p:stCondLst>
                                    <p:cond delay="0"/>
                                  </p:stCondLst>
                                  <p:childTnLst>
                                    <p:animMotion origin="layout" path="M -0.18438 0.2713 L -0.00222 0.01505 " pathEditMode="relative" rAng="0" ptsTypes="AA">
                                      <p:cBhvr>
                                        <p:cTn id="77" dur="1000" fill="hold"/>
                                        <p:tgtEl>
                                          <p:spTgt spid="39"/>
                                        </p:tgtEl>
                                        <p:attrNameLst>
                                          <p:attrName>ppt_x</p:attrName>
                                          <p:attrName>ppt_y</p:attrName>
                                        </p:attrNameLst>
                                      </p:cBhvr>
                                      <p:rCtr x="9102" y="-12824"/>
                                    </p:animMotion>
                                  </p:childTnLst>
                                </p:cTn>
                              </p:par>
                              <p:par>
                                <p:cTn id="78" presetID="42" presetClass="path" presetSubtype="0" accel="50000" decel="50000" fill="hold" grpId="1" nodeType="withEffect">
                                  <p:stCondLst>
                                    <p:cond delay="0"/>
                                  </p:stCondLst>
                                  <p:childTnLst>
                                    <p:animMotion origin="layout" path="M -0.22761 0.15255 L -0.0155 0.02199 " pathEditMode="relative" rAng="0" ptsTypes="AA">
                                      <p:cBhvr>
                                        <p:cTn id="79" dur="1000" fill="hold"/>
                                        <p:tgtEl>
                                          <p:spTgt spid="40"/>
                                        </p:tgtEl>
                                        <p:attrNameLst>
                                          <p:attrName>ppt_x</p:attrName>
                                          <p:attrName>ppt_y</p:attrName>
                                        </p:attrNameLst>
                                      </p:cBhvr>
                                      <p:rCtr x="10599" y="-6528"/>
                                    </p:animMotion>
                                  </p:childTnLst>
                                </p:cTn>
                              </p:par>
                              <p:par>
                                <p:cTn id="80" presetID="42" presetClass="path" presetSubtype="0" accel="50000" decel="50000" fill="hold" grpId="1" nodeType="withEffect">
                                  <p:stCondLst>
                                    <p:cond delay="0"/>
                                  </p:stCondLst>
                                  <p:childTnLst>
                                    <p:animMotion origin="layout" path="M -0.23789 -0.00393 L -0.0194 0.01829 " pathEditMode="relative" rAng="0" ptsTypes="AA">
                                      <p:cBhvr>
                                        <p:cTn id="81" dur="1000" fill="hold"/>
                                        <p:tgtEl>
                                          <p:spTgt spid="41"/>
                                        </p:tgtEl>
                                        <p:attrNameLst>
                                          <p:attrName>ppt_x</p:attrName>
                                          <p:attrName>ppt_y</p:attrName>
                                        </p:attrNameLst>
                                      </p:cBhvr>
                                      <p:rCtr x="10924" y="1111"/>
                                    </p:animMotion>
                                  </p:childTnLst>
                                </p:cTn>
                              </p:par>
                              <p:par>
                                <p:cTn id="82" presetID="42" presetClass="path" presetSubtype="0" accel="50000" decel="50000" fill="hold" grpId="1" nodeType="withEffect">
                                  <p:stCondLst>
                                    <p:cond delay="0"/>
                                  </p:stCondLst>
                                  <p:childTnLst>
                                    <p:animMotion origin="layout" path="M -0.2181 -0.19259 L -0.01289 -0.0081 " pathEditMode="relative" rAng="0" ptsTypes="AA">
                                      <p:cBhvr>
                                        <p:cTn id="83" dur="1000" fill="hold"/>
                                        <p:tgtEl>
                                          <p:spTgt spid="42"/>
                                        </p:tgtEl>
                                        <p:attrNameLst>
                                          <p:attrName>ppt_x</p:attrName>
                                          <p:attrName>ppt_y</p:attrName>
                                        </p:attrNameLst>
                                      </p:cBhvr>
                                      <p:rCtr x="10260" y="9213"/>
                                    </p:animMotion>
                                  </p:childTnLst>
                                </p:cTn>
                              </p:par>
                              <p:par>
                                <p:cTn id="84" presetID="42" presetClass="path" presetSubtype="0" accel="50000" decel="50000" fill="hold" grpId="1" nodeType="withEffect">
                                  <p:stCondLst>
                                    <p:cond delay="0"/>
                                  </p:stCondLst>
                                  <p:childTnLst>
                                    <p:animMotion origin="layout" path="M -0.15065 -0.28773 L -0.01354 0.00371 " pathEditMode="relative" rAng="0" ptsTypes="AA">
                                      <p:cBhvr>
                                        <p:cTn id="85" dur="1000" fill="hold"/>
                                        <p:tgtEl>
                                          <p:spTgt spid="53"/>
                                        </p:tgtEl>
                                        <p:attrNameLst>
                                          <p:attrName>ppt_x</p:attrName>
                                          <p:attrName>ppt_y</p:attrName>
                                        </p:attrNameLst>
                                      </p:cBhvr>
                                      <p:rCtr x="6849" y="14560"/>
                                    </p:animMotion>
                                  </p:childTnLst>
                                </p:cTn>
                              </p:par>
                            </p:childTnLst>
                          </p:cTn>
                        </p:par>
                        <p:par>
                          <p:cTn id="86" fill="hold">
                            <p:stCondLst>
                              <p:cond delay="2000"/>
                            </p:stCondLst>
                            <p:childTnLst>
                              <p:par>
                                <p:cTn id="87" presetID="10" presetClass="entr" presetSubtype="0"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1000"/>
                                        <p:tgtEl>
                                          <p:spTgt spid="4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1000"/>
                                        <p:tgtEl>
                                          <p:spTgt spid="4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animEffect transition="in" filter="fade">
                                      <p:cBhvr>
                                        <p:cTn id="95" dur="1000"/>
                                        <p:tgtEl>
                                          <p:spTgt spid="4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fade">
                                      <p:cBhvr>
                                        <p:cTn id="98" dur="1000"/>
                                        <p:tgtEl>
                                          <p:spTgt spid="5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animEffect transition="in" filter="fade">
                                      <p:cBhvr>
                                        <p:cTn id="101" dur="1000"/>
                                        <p:tgtEl>
                                          <p:spTgt spid="54"/>
                                        </p:tgtEl>
                                      </p:cBhvr>
                                    </p:animEffect>
                                  </p:childTnLst>
                                </p:cTn>
                              </p:par>
                            </p:childTnLst>
                          </p:cTn>
                        </p:par>
                        <p:par>
                          <p:cTn id="102" fill="hold">
                            <p:stCondLst>
                              <p:cond delay="3000"/>
                            </p:stCondLst>
                            <p:childTnLst>
                              <p:par>
                                <p:cTn id="103" presetID="26" presetClass="emph" presetSubtype="0" fill="hold" grpId="2" nodeType="afterEffect">
                                  <p:stCondLst>
                                    <p:cond delay="0"/>
                                  </p:stCondLst>
                                  <p:childTnLst>
                                    <p:animEffect transition="out" filter="fade">
                                      <p:cBhvr>
                                        <p:cTn id="104" dur="500" tmFilter="0, 0; .2, .5; .8, .5; 1, 0"/>
                                        <p:tgtEl>
                                          <p:spTgt spid="39"/>
                                        </p:tgtEl>
                                      </p:cBhvr>
                                    </p:animEffect>
                                    <p:animScale>
                                      <p:cBhvr>
                                        <p:cTn id="105" dur="250" autoRev="1" fill="hold"/>
                                        <p:tgtEl>
                                          <p:spTgt spid="39"/>
                                        </p:tgtEl>
                                      </p:cBhvr>
                                      <p:by x="105000" y="105000"/>
                                    </p:animScale>
                                  </p:childTnLst>
                                </p:cTn>
                              </p:par>
                              <p:par>
                                <p:cTn id="106" presetID="26" presetClass="emph" presetSubtype="0" fill="hold" grpId="1" nodeType="withEffect">
                                  <p:stCondLst>
                                    <p:cond delay="0"/>
                                  </p:stCondLst>
                                  <p:childTnLst>
                                    <p:animEffect transition="out" filter="fade">
                                      <p:cBhvr>
                                        <p:cTn id="107" dur="500" tmFilter="0, 0; .2, .5; .8, .5; 1, 0"/>
                                        <p:tgtEl>
                                          <p:spTgt spid="43"/>
                                        </p:tgtEl>
                                      </p:cBhvr>
                                    </p:animEffect>
                                    <p:animScale>
                                      <p:cBhvr>
                                        <p:cTn id="108" dur="250" autoRev="1" fill="hold"/>
                                        <p:tgtEl>
                                          <p:spTgt spid="43"/>
                                        </p:tgtEl>
                                      </p:cBhvr>
                                      <p:by x="105000" y="105000"/>
                                    </p:animScale>
                                  </p:childTnLst>
                                </p:cTn>
                              </p:par>
                            </p:childTnLst>
                          </p:cTn>
                        </p:par>
                        <p:par>
                          <p:cTn id="109" fill="hold">
                            <p:stCondLst>
                              <p:cond delay="3500"/>
                            </p:stCondLst>
                            <p:childTnLst>
                              <p:par>
                                <p:cTn id="110" presetID="26" presetClass="emph" presetSubtype="0" fill="hold" grpId="2" nodeType="afterEffect">
                                  <p:stCondLst>
                                    <p:cond delay="0"/>
                                  </p:stCondLst>
                                  <p:childTnLst>
                                    <p:animEffect transition="out" filter="fade">
                                      <p:cBhvr>
                                        <p:cTn id="111" dur="500" tmFilter="0, 0; .2, .5; .8, .5; 1, 0"/>
                                        <p:tgtEl>
                                          <p:spTgt spid="40"/>
                                        </p:tgtEl>
                                      </p:cBhvr>
                                    </p:animEffect>
                                    <p:animScale>
                                      <p:cBhvr>
                                        <p:cTn id="112" dur="250" autoRev="1" fill="hold"/>
                                        <p:tgtEl>
                                          <p:spTgt spid="40"/>
                                        </p:tgtEl>
                                      </p:cBhvr>
                                      <p:by x="105000" y="105000"/>
                                    </p:animScale>
                                  </p:childTnLst>
                                </p:cTn>
                              </p:par>
                              <p:par>
                                <p:cTn id="113" presetID="26" presetClass="emph" presetSubtype="0" fill="hold" grpId="1" nodeType="withEffect">
                                  <p:stCondLst>
                                    <p:cond delay="0"/>
                                  </p:stCondLst>
                                  <p:childTnLst>
                                    <p:animEffect transition="out" filter="fade">
                                      <p:cBhvr>
                                        <p:cTn id="114" dur="500" tmFilter="0, 0; .2, .5; .8, .5; 1, 0"/>
                                        <p:tgtEl>
                                          <p:spTgt spid="44"/>
                                        </p:tgtEl>
                                      </p:cBhvr>
                                    </p:animEffect>
                                    <p:animScale>
                                      <p:cBhvr>
                                        <p:cTn id="115" dur="250" autoRev="1" fill="hold"/>
                                        <p:tgtEl>
                                          <p:spTgt spid="44"/>
                                        </p:tgtEl>
                                      </p:cBhvr>
                                      <p:by x="105000" y="105000"/>
                                    </p:animScale>
                                  </p:childTnLst>
                                </p:cTn>
                              </p:par>
                            </p:childTnLst>
                          </p:cTn>
                        </p:par>
                        <p:par>
                          <p:cTn id="116" fill="hold">
                            <p:stCondLst>
                              <p:cond delay="4000"/>
                            </p:stCondLst>
                            <p:childTnLst>
                              <p:par>
                                <p:cTn id="117" presetID="26" presetClass="emph" presetSubtype="0" fill="hold" grpId="2" nodeType="afterEffect">
                                  <p:stCondLst>
                                    <p:cond delay="0"/>
                                  </p:stCondLst>
                                  <p:childTnLst>
                                    <p:animEffect transition="out" filter="fade">
                                      <p:cBhvr>
                                        <p:cTn id="118" dur="500" tmFilter="0, 0; .2, .5; .8, .5; 1, 0"/>
                                        <p:tgtEl>
                                          <p:spTgt spid="41"/>
                                        </p:tgtEl>
                                      </p:cBhvr>
                                    </p:animEffect>
                                    <p:animScale>
                                      <p:cBhvr>
                                        <p:cTn id="119" dur="250" autoRev="1" fill="hold"/>
                                        <p:tgtEl>
                                          <p:spTgt spid="41"/>
                                        </p:tgtEl>
                                      </p:cBhvr>
                                      <p:by x="105000" y="105000"/>
                                    </p:animScale>
                                  </p:childTnLst>
                                </p:cTn>
                              </p:par>
                              <p:par>
                                <p:cTn id="120" presetID="26" presetClass="emph" presetSubtype="0" fill="hold" grpId="1" nodeType="withEffect">
                                  <p:stCondLst>
                                    <p:cond delay="0"/>
                                  </p:stCondLst>
                                  <p:childTnLst>
                                    <p:animEffect transition="out" filter="fade">
                                      <p:cBhvr>
                                        <p:cTn id="121" dur="500" tmFilter="0, 0; .2, .5; .8, .5; 1, 0"/>
                                        <p:tgtEl>
                                          <p:spTgt spid="45"/>
                                        </p:tgtEl>
                                      </p:cBhvr>
                                    </p:animEffect>
                                    <p:animScale>
                                      <p:cBhvr>
                                        <p:cTn id="122" dur="250" autoRev="1" fill="hold"/>
                                        <p:tgtEl>
                                          <p:spTgt spid="45"/>
                                        </p:tgtEl>
                                      </p:cBhvr>
                                      <p:by x="105000" y="105000"/>
                                    </p:animScale>
                                  </p:childTnLst>
                                </p:cTn>
                              </p:par>
                            </p:childTnLst>
                          </p:cTn>
                        </p:par>
                        <p:par>
                          <p:cTn id="123" fill="hold">
                            <p:stCondLst>
                              <p:cond delay="4500"/>
                            </p:stCondLst>
                            <p:childTnLst>
                              <p:par>
                                <p:cTn id="124" presetID="26" presetClass="emph" presetSubtype="0" fill="hold" grpId="2" nodeType="afterEffect">
                                  <p:stCondLst>
                                    <p:cond delay="0"/>
                                  </p:stCondLst>
                                  <p:childTnLst>
                                    <p:animEffect transition="out" filter="fade">
                                      <p:cBhvr>
                                        <p:cTn id="125" dur="500" tmFilter="0, 0; .2, .5; .8, .5; 1, 0"/>
                                        <p:tgtEl>
                                          <p:spTgt spid="42"/>
                                        </p:tgtEl>
                                      </p:cBhvr>
                                    </p:animEffect>
                                    <p:animScale>
                                      <p:cBhvr>
                                        <p:cTn id="126" dur="250" autoRev="1" fill="hold"/>
                                        <p:tgtEl>
                                          <p:spTgt spid="42"/>
                                        </p:tgtEl>
                                      </p:cBhvr>
                                      <p:by x="105000" y="105000"/>
                                    </p:animScale>
                                  </p:childTnLst>
                                </p:cTn>
                              </p:par>
                              <p:par>
                                <p:cTn id="127" presetID="26" presetClass="emph" presetSubtype="0" fill="hold" grpId="1" nodeType="withEffect">
                                  <p:stCondLst>
                                    <p:cond delay="0"/>
                                  </p:stCondLst>
                                  <p:childTnLst>
                                    <p:animEffect transition="out" filter="fade">
                                      <p:cBhvr>
                                        <p:cTn id="128" dur="500" tmFilter="0, 0; .2, .5; .8, .5; 1, 0"/>
                                        <p:tgtEl>
                                          <p:spTgt spid="52"/>
                                        </p:tgtEl>
                                      </p:cBhvr>
                                    </p:animEffect>
                                    <p:animScale>
                                      <p:cBhvr>
                                        <p:cTn id="129" dur="250" autoRev="1" fill="hold"/>
                                        <p:tgtEl>
                                          <p:spTgt spid="52"/>
                                        </p:tgtEl>
                                      </p:cBhvr>
                                      <p:by x="105000" y="105000"/>
                                    </p:animScale>
                                  </p:childTnLst>
                                </p:cTn>
                              </p:par>
                            </p:childTnLst>
                          </p:cTn>
                        </p:par>
                        <p:par>
                          <p:cTn id="130" fill="hold">
                            <p:stCondLst>
                              <p:cond delay="5000"/>
                            </p:stCondLst>
                            <p:childTnLst>
                              <p:par>
                                <p:cTn id="131" presetID="26" presetClass="emph" presetSubtype="0" fill="hold" grpId="2" nodeType="afterEffect">
                                  <p:stCondLst>
                                    <p:cond delay="0"/>
                                  </p:stCondLst>
                                  <p:childTnLst>
                                    <p:animEffect transition="out" filter="fade">
                                      <p:cBhvr>
                                        <p:cTn id="132" dur="500" tmFilter="0, 0; .2, .5; .8, .5; 1, 0"/>
                                        <p:tgtEl>
                                          <p:spTgt spid="53"/>
                                        </p:tgtEl>
                                      </p:cBhvr>
                                    </p:animEffect>
                                    <p:animScale>
                                      <p:cBhvr>
                                        <p:cTn id="133" dur="250" autoRev="1" fill="hold"/>
                                        <p:tgtEl>
                                          <p:spTgt spid="53"/>
                                        </p:tgtEl>
                                      </p:cBhvr>
                                      <p:by x="105000" y="105000"/>
                                    </p:animScale>
                                  </p:childTnLst>
                                </p:cTn>
                              </p:par>
                              <p:par>
                                <p:cTn id="134" presetID="26" presetClass="emph" presetSubtype="0" fill="hold" grpId="1" nodeType="withEffect">
                                  <p:stCondLst>
                                    <p:cond delay="0"/>
                                  </p:stCondLst>
                                  <p:childTnLst>
                                    <p:animEffect transition="out" filter="fade">
                                      <p:cBhvr>
                                        <p:cTn id="135" dur="500" tmFilter="0, 0; .2, .5; .8, .5; 1, 0"/>
                                        <p:tgtEl>
                                          <p:spTgt spid="54"/>
                                        </p:tgtEl>
                                      </p:cBhvr>
                                    </p:animEffect>
                                    <p:animScale>
                                      <p:cBhvr>
                                        <p:cTn id="136" dur="250" autoRev="1" fill="hold"/>
                                        <p:tgtEl>
                                          <p:spTgt spid="5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39" grpId="0" animBg="1"/>
      <p:bldP spid="39" grpId="1" animBg="1"/>
      <p:bldP spid="39" grpId="2" animBg="1"/>
      <p:bldP spid="40" grpId="0" animBg="1"/>
      <p:bldP spid="40" grpId="1" animBg="1"/>
      <p:bldP spid="40" grpId="2" animBg="1"/>
      <p:bldP spid="41" grpId="0" animBg="1"/>
      <p:bldP spid="41" grpId="1" animBg="1"/>
      <p:bldP spid="41" grpId="2" animBg="1"/>
      <p:bldP spid="42" grpId="0" animBg="1"/>
      <p:bldP spid="42" grpId="1" animBg="1"/>
      <p:bldP spid="42" grpId="2" animBg="1"/>
      <p:bldP spid="43" grpId="0"/>
      <p:bldP spid="43" grpId="1"/>
      <p:bldP spid="44" grpId="0"/>
      <p:bldP spid="44" grpId="1"/>
      <p:bldP spid="45" grpId="0"/>
      <p:bldP spid="45" grpId="1"/>
      <p:bldP spid="52" grpId="0"/>
      <p:bldP spid="52" grpId="1"/>
      <p:bldP spid="53" grpId="0" animBg="1"/>
      <p:bldP spid="53" grpId="1" animBg="1"/>
      <p:bldP spid="53" grpId="2" animBg="1"/>
      <p:bldP spid="54" grpId="0"/>
      <p:bldP spid="54"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7B0C7"/>
        </a:solidFill>
        <a:effectLst/>
      </p:bgPr>
    </p:bg>
    <p:spTree>
      <p:nvGrpSpPr>
        <p:cNvPr id="1" name=""/>
        <p:cNvGrpSpPr/>
        <p:nvPr/>
      </p:nvGrpSpPr>
      <p:grpSpPr>
        <a:xfrm>
          <a:off x="0" y="0"/>
          <a:ext cx="0" cy="0"/>
          <a:chOff x="0" y="0"/>
          <a:chExt cx="0" cy="0"/>
        </a:xfrm>
      </p:grpSpPr>
      <p:sp>
        <p:nvSpPr>
          <p:cNvPr id="19" name="Freeform 10"/>
          <p:cNvSpPr/>
          <p:nvPr/>
        </p:nvSpPr>
        <p:spPr bwMode="auto">
          <a:xfrm>
            <a:off x="1629096" y="1297790"/>
            <a:ext cx="9459459" cy="4684887"/>
          </a:xfrm>
          <a:custGeom>
            <a:avLst/>
            <a:gdLst>
              <a:gd name="T0" fmla="*/ 660 w 668"/>
              <a:gd name="T1" fmla="*/ 0 h 331"/>
              <a:gd name="T2" fmla="*/ 8 w 668"/>
              <a:gd name="T3" fmla="*/ 0 h 331"/>
              <a:gd name="T4" fmla="*/ 0 w 668"/>
              <a:gd name="T5" fmla="*/ 9 h 331"/>
              <a:gd name="T6" fmla="*/ 0 w 668"/>
              <a:gd name="T7" fmla="*/ 323 h 331"/>
              <a:gd name="T8" fmla="*/ 8 w 668"/>
              <a:gd name="T9" fmla="*/ 331 h 331"/>
              <a:gd name="T10" fmla="*/ 660 w 668"/>
              <a:gd name="T11" fmla="*/ 331 h 331"/>
              <a:gd name="T12" fmla="*/ 668 w 668"/>
              <a:gd name="T13" fmla="*/ 323 h 331"/>
              <a:gd name="T14" fmla="*/ 668 w 668"/>
              <a:gd name="T15" fmla="*/ 9 h 331"/>
              <a:gd name="T16" fmla="*/ 660 w 668"/>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8" h="331">
                <a:moveTo>
                  <a:pt x="660" y="0"/>
                </a:moveTo>
                <a:lnTo>
                  <a:pt x="8" y="0"/>
                </a:lnTo>
                <a:cubicBezTo>
                  <a:pt x="4" y="0"/>
                  <a:pt x="0" y="4"/>
                  <a:pt x="0" y="9"/>
                </a:cubicBezTo>
                <a:lnTo>
                  <a:pt x="0" y="323"/>
                </a:lnTo>
                <a:cubicBezTo>
                  <a:pt x="0" y="327"/>
                  <a:pt x="4" y="331"/>
                  <a:pt x="8" y="331"/>
                </a:cubicBezTo>
                <a:lnTo>
                  <a:pt x="660" y="331"/>
                </a:lnTo>
                <a:cubicBezTo>
                  <a:pt x="665" y="331"/>
                  <a:pt x="668" y="327"/>
                  <a:pt x="668" y="323"/>
                </a:cubicBezTo>
                <a:lnTo>
                  <a:pt x="668" y="9"/>
                </a:lnTo>
                <a:cubicBezTo>
                  <a:pt x="668" y="4"/>
                  <a:pt x="665" y="0"/>
                  <a:pt x="660" y="0"/>
                </a:cubicBezTo>
              </a:path>
            </a:pathLst>
          </a:custGeom>
          <a:gradFill flip="none" rotWithShape="1">
            <a:gsLst>
              <a:gs pos="64000">
                <a:srgbClr val="FFFFFF"/>
              </a:gs>
              <a:gs pos="0">
                <a:srgbClr val="DEDFE1"/>
              </a:gs>
            </a:gsLst>
            <a:path path="circle">
              <a:fillToRect l="100000" b="100000"/>
            </a:path>
            <a:tileRect t="-100000" r="-100000"/>
          </a:gradFill>
          <a:ln w="12700">
            <a:noFill/>
            <a:prstDash val="solid"/>
            <a:rou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25400"/>
          </a:sp3d>
        </p:spPr>
        <p:txBody>
          <a:bodyPr vert="horz" wrap="square" lIns="121920" tIns="60960" rIns="121920" bIns="60960" numCol="1" anchor="t" anchorCtr="0" compatLnSpc="1"/>
          <a:lstStyle/>
          <a:p>
            <a:endParaRPr lang="zh-CN" altLang="en-US" sz="2400"/>
          </a:p>
        </p:txBody>
      </p:sp>
      <p:sp>
        <p:nvSpPr>
          <p:cNvPr id="20" name="Freeform 11"/>
          <p:cNvSpPr/>
          <p:nvPr/>
        </p:nvSpPr>
        <p:spPr bwMode="auto">
          <a:xfrm>
            <a:off x="10309707" y="5189668"/>
            <a:ext cx="778848" cy="793008"/>
          </a:xfrm>
          <a:custGeom>
            <a:avLst/>
            <a:gdLst>
              <a:gd name="T0" fmla="*/ 55 w 55"/>
              <a:gd name="T1" fmla="*/ 0 h 56"/>
              <a:gd name="T2" fmla="*/ 0 w 55"/>
              <a:gd name="T3" fmla="*/ 56 h 56"/>
              <a:gd name="T4" fmla="*/ 3 w 55"/>
              <a:gd name="T5" fmla="*/ 56 h 56"/>
              <a:gd name="T6" fmla="*/ 49 w 55"/>
              <a:gd name="T7" fmla="*/ 56 h 56"/>
              <a:gd name="T8" fmla="*/ 55 w 55"/>
              <a:gd name="T9" fmla="*/ 50 h 56"/>
              <a:gd name="T10" fmla="*/ 55 w 55"/>
              <a:gd name="T11" fmla="*/ 2 h 56"/>
              <a:gd name="T12" fmla="*/ 55 w 55"/>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55" h="56">
                <a:moveTo>
                  <a:pt x="55" y="0"/>
                </a:moveTo>
                <a:cubicBezTo>
                  <a:pt x="37" y="19"/>
                  <a:pt x="19" y="37"/>
                  <a:pt x="0" y="56"/>
                </a:cubicBezTo>
                <a:cubicBezTo>
                  <a:pt x="1" y="56"/>
                  <a:pt x="2" y="56"/>
                  <a:pt x="3" y="56"/>
                </a:cubicBezTo>
                <a:lnTo>
                  <a:pt x="49" y="56"/>
                </a:lnTo>
                <a:cubicBezTo>
                  <a:pt x="52" y="56"/>
                  <a:pt x="55" y="51"/>
                  <a:pt x="55" y="50"/>
                </a:cubicBezTo>
                <a:lnTo>
                  <a:pt x="55" y="2"/>
                </a:lnTo>
                <a:lnTo>
                  <a:pt x="55" y="0"/>
                </a:lnTo>
              </a:path>
            </a:pathLst>
          </a:custGeom>
          <a:solidFill>
            <a:srgbClr val="87B0C7"/>
          </a:solidFill>
          <a:ln w="0">
            <a:noFill/>
            <a:prstDash val="solid"/>
            <a:round/>
          </a:ln>
          <a:effectLst>
            <a:outerShdw blurRad="190500" dist="228600" dir="2700000" algn="ctr">
              <a:srgbClr val="000000">
                <a:alpha val="30000"/>
              </a:srgbClr>
            </a:outerShdw>
          </a:effectLst>
        </p:spPr>
        <p:txBody>
          <a:bodyPr vert="horz" wrap="square" lIns="121920" tIns="60960" rIns="121920" bIns="60960" numCol="1" anchor="t" anchorCtr="0" compatLnSpc="1"/>
          <a:lstStyle/>
          <a:p>
            <a:endParaRPr lang="zh-CN" altLang="en-US" sz="2400">
              <a:solidFill>
                <a:srgbClr val="87B0C7"/>
              </a:solidFill>
            </a:endParaRPr>
          </a:p>
        </p:txBody>
      </p:sp>
      <p:sp>
        <p:nvSpPr>
          <p:cNvPr id="23" name="TextBox 22"/>
          <p:cNvSpPr txBox="1"/>
          <p:nvPr/>
        </p:nvSpPr>
        <p:spPr>
          <a:xfrm>
            <a:off x="1980807" y="1037277"/>
            <a:ext cx="1503938" cy="2939266"/>
          </a:xfrm>
          <a:prstGeom prst="rect">
            <a:avLst/>
          </a:prstGeom>
          <a:noFill/>
        </p:spPr>
        <p:txBody>
          <a:bodyPr wrap="none" rtlCol="0">
            <a:spAutoFit/>
          </a:bodyPr>
          <a:lstStyle/>
          <a:p>
            <a:r>
              <a:rPr lang="en-US" altLang="zh-CN" sz="18500" b="1" dirty="0">
                <a:solidFill>
                  <a:srgbClr val="87B0C7"/>
                </a:solidFill>
                <a:latin typeface="Arial" pitchFamily="34" charset="0"/>
                <a:cs typeface="Arial" pitchFamily="34" charset="0"/>
              </a:rPr>
              <a:t>1</a:t>
            </a:r>
            <a:endParaRPr lang="zh-CN" altLang="en-US" sz="18500" b="1" dirty="0">
              <a:solidFill>
                <a:srgbClr val="87B0C7"/>
              </a:solidFill>
              <a:latin typeface="Arial" pitchFamily="34" charset="0"/>
              <a:cs typeface="Arial" pitchFamily="34" charset="0"/>
            </a:endParaRPr>
          </a:p>
        </p:txBody>
      </p:sp>
      <p:sp>
        <p:nvSpPr>
          <p:cNvPr id="39" name="TextBox 38"/>
          <p:cNvSpPr txBox="1"/>
          <p:nvPr/>
        </p:nvSpPr>
        <p:spPr>
          <a:xfrm>
            <a:off x="3498810" y="1452817"/>
            <a:ext cx="2371162" cy="748988"/>
          </a:xfrm>
          <a:prstGeom prst="rect">
            <a:avLst/>
          </a:prstGeom>
          <a:noFill/>
        </p:spPr>
        <p:txBody>
          <a:bodyPr wrap="none" rtlCol="0">
            <a:spAutoFit/>
          </a:bodyPr>
          <a:lstStyle/>
          <a:p>
            <a:r>
              <a:rPr lang="zh-CN" altLang="en-US" sz="4267" b="1" dirty="0">
                <a:solidFill>
                  <a:srgbClr val="87B0C7"/>
                </a:solidFill>
                <a:latin typeface="微软雅黑" pitchFamily="34" charset="-122"/>
                <a:ea typeface="微软雅黑" pitchFamily="34" charset="-122"/>
              </a:rPr>
              <a:t>工作概况</a:t>
            </a:r>
          </a:p>
        </p:txBody>
      </p:sp>
      <p:sp>
        <p:nvSpPr>
          <p:cNvPr id="40" name="TextBox 39"/>
          <p:cNvSpPr txBox="1"/>
          <p:nvPr/>
        </p:nvSpPr>
        <p:spPr>
          <a:xfrm>
            <a:off x="3523080" y="2232517"/>
            <a:ext cx="1755609" cy="379656"/>
          </a:xfrm>
          <a:prstGeom prst="rect">
            <a:avLst/>
          </a:prstGeom>
          <a:noFill/>
        </p:spPr>
        <p:txBody>
          <a:bodyPr wrap="none" rtlCol="0">
            <a:spAutoFit/>
          </a:bodyPr>
          <a:lstStyle/>
          <a:p>
            <a:pPr marL="609585" indent="-609585">
              <a:buFont typeface="Wingdings" pitchFamily="2" charset="2"/>
              <a:buChar char="Ø"/>
            </a:pPr>
            <a:r>
              <a:rPr lang="zh-CN" altLang="en-US" sz="1867" dirty="0">
                <a:solidFill>
                  <a:srgbClr val="404040"/>
                </a:solidFill>
                <a:latin typeface="微软雅黑" pitchFamily="34" charset="-122"/>
                <a:ea typeface="微软雅黑" pitchFamily="34" charset="-122"/>
              </a:rPr>
              <a:t>项目</a:t>
            </a:r>
            <a:r>
              <a:rPr lang="zh-CN" altLang="en-US" sz="1867" dirty="0" smtClean="0">
                <a:solidFill>
                  <a:srgbClr val="404040"/>
                </a:solidFill>
                <a:latin typeface="微软雅黑" pitchFamily="34" charset="-122"/>
                <a:ea typeface="微软雅黑" pitchFamily="34" charset="-122"/>
              </a:rPr>
              <a:t>概述</a:t>
            </a:r>
            <a:endParaRPr lang="zh-CN" altLang="en-US" sz="1867" dirty="0">
              <a:solidFill>
                <a:srgbClr val="404040"/>
              </a:solidFill>
              <a:latin typeface="微软雅黑" pitchFamily="34" charset="-122"/>
              <a:ea typeface="微软雅黑" pitchFamily="34" charset="-122"/>
            </a:endParaRPr>
          </a:p>
        </p:txBody>
      </p:sp>
      <p:sp>
        <p:nvSpPr>
          <p:cNvPr id="14" name="TextBox 13"/>
          <p:cNvSpPr txBox="1"/>
          <p:nvPr/>
        </p:nvSpPr>
        <p:spPr>
          <a:xfrm>
            <a:off x="2013807" y="3524295"/>
            <a:ext cx="8395143" cy="957955"/>
          </a:xfrm>
          <a:prstGeom prst="rect">
            <a:avLst/>
          </a:prstGeom>
          <a:noFill/>
        </p:spPr>
        <p:txBody>
          <a:bodyPr wrap="square" rtlCol="0">
            <a:spAutoFit/>
          </a:bodyPr>
          <a:lstStyle/>
          <a:p>
            <a:pPr>
              <a:lnSpc>
                <a:spcPct val="150000"/>
              </a:lnSpc>
            </a:pPr>
            <a:r>
              <a:rPr lang="zh-CN" altLang="zh-CN" sz="2000" dirty="0">
                <a:latin typeface="仿宋" panose="02010609060101010101" pitchFamily="49" charset="-122"/>
                <a:ea typeface="仿宋" panose="02010609060101010101" pitchFamily="49" charset="-122"/>
              </a:rPr>
              <a:t>本项目是我自己独立完成的一个项目，主要包括当前城市天气查询，未来五天天气情况查询，设置当前城市，以及其他城市天气查询</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27" name="燕尾形 26"/>
          <p:cNvSpPr/>
          <p:nvPr/>
        </p:nvSpPr>
        <p:spPr>
          <a:xfrm>
            <a:off x="10775632" y="5692616"/>
            <a:ext cx="192021" cy="192021"/>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8" name="文本框 27"/>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4074846777"/>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p:cTn id="16" dur="500" fill="hold"/>
                                        <p:tgtEl>
                                          <p:spTgt spid="23"/>
                                        </p:tgtEl>
                                        <p:attrNameLst>
                                          <p:attrName>ppt_w</p:attrName>
                                        </p:attrNameLst>
                                      </p:cBhvr>
                                      <p:tavLst>
                                        <p:tav tm="0">
                                          <p:val>
                                            <p:fltVal val="0"/>
                                          </p:val>
                                        </p:tav>
                                        <p:tav tm="100000">
                                          <p:val>
                                            <p:strVal val="#ppt_w"/>
                                          </p:val>
                                        </p:tav>
                                      </p:tavLst>
                                    </p:anim>
                                    <p:anim calcmode="lin" valueType="num">
                                      <p:cBhvr>
                                        <p:cTn id="17" dur="500" fill="hold"/>
                                        <p:tgtEl>
                                          <p:spTgt spid="23"/>
                                        </p:tgtEl>
                                        <p:attrNameLst>
                                          <p:attrName>ppt_h</p:attrName>
                                        </p:attrNameLst>
                                      </p:cBhvr>
                                      <p:tavLst>
                                        <p:tav tm="0">
                                          <p:val>
                                            <p:fltVal val="0"/>
                                          </p:val>
                                        </p:tav>
                                        <p:tav tm="100000">
                                          <p:val>
                                            <p:strVal val="#ppt_h"/>
                                          </p:val>
                                        </p:tav>
                                      </p:tavLst>
                                    </p:anim>
                                    <p:animEffect transition="in" filter="fade">
                                      <p:cBhvr>
                                        <p:cTn id="18" dur="500"/>
                                        <p:tgtEl>
                                          <p:spTgt spid="23"/>
                                        </p:tgtEl>
                                      </p:cBhvr>
                                    </p:animEffect>
                                  </p:childTnLst>
                                </p:cTn>
                              </p:par>
                            </p:childTnLst>
                          </p:cTn>
                        </p:par>
                        <p:par>
                          <p:cTn id="19" fill="hold">
                            <p:stCondLst>
                              <p:cond delay="1000"/>
                            </p:stCondLst>
                            <p:childTnLst>
                              <p:par>
                                <p:cTn id="20" presetID="12" presetClass="entr" presetSubtype="4" fill="hold" grpId="0" nodeType="afterEffect">
                                  <p:stCondLst>
                                    <p:cond delay="0"/>
                                  </p:stCondLst>
                                  <p:iterate type="lt">
                                    <p:tmPct val="10000"/>
                                  </p:iterate>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p:tgtEl>
                                          <p:spTgt spid="39"/>
                                        </p:tgtEl>
                                        <p:attrNameLst>
                                          <p:attrName>ppt_y</p:attrName>
                                        </p:attrNameLst>
                                      </p:cBhvr>
                                      <p:tavLst>
                                        <p:tav tm="0">
                                          <p:val>
                                            <p:strVal val="#ppt_y+#ppt_h*1.125000"/>
                                          </p:val>
                                        </p:tav>
                                        <p:tav tm="100000">
                                          <p:val>
                                            <p:strVal val="#ppt_y"/>
                                          </p:val>
                                        </p:tav>
                                      </p:tavLst>
                                    </p:anim>
                                    <p:animEffect transition="in" filter="wipe(up)">
                                      <p:cBhvr>
                                        <p:cTn id="23" dur="500"/>
                                        <p:tgtEl>
                                          <p:spTgt spid="39"/>
                                        </p:tgtEl>
                                      </p:cBhvr>
                                    </p:animEffect>
                                  </p:childTnLst>
                                </p:cTn>
                              </p:par>
                            </p:childTnLst>
                          </p:cTn>
                        </p:par>
                        <p:par>
                          <p:cTn id="24" fill="hold">
                            <p:stCondLst>
                              <p:cond delay="1650"/>
                            </p:stCondLst>
                            <p:childTnLst>
                              <p:par>
                                <p:cTn id="25" presetID="10" presetClass="entr" presetSubtype="0"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par>
                          <p:cTn id="28" fill="hold">
                            <p:stCondLst>
                              <p:cond delay="2150"/>
                            </p:stCondLst>
                            <p:childTnLst>
                              <p:par>
                                <p:cTn id="29" presetID="22"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10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par>
                          <p:cTn id="35" fill="hold">
                            <p:stCondLst>
                              <p:cond delay="3150"/>
                            </p:stCondLst>
                            <p:childTnLst>
                              <p:par>
                                <p:cTn id="36" presetID="22" presetClass="entr" presetSubtype="4" fill="hold" grpId="0"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down)">
                                      <p:cBhvr>
                                        <p:cTn id="3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p:bldP spid="39" grpId="0"/>
      <p:bldP spid="40" grpId="0"/>
      <p:bldP spid="14" grpId="0"/>
      <p:bldP spid="27" grpId="0" animBg="1"/>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557296" y="4236401"/>
            <a:ext cx="3004436" cy="1906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直接连接符 10"/>
          <p:cNvCxnSpPr>
            <a:stCxn id="18" idx="6"/>
            <a:endCxn id="17" idx="2"/>
          </p:cNvCxnSpPr>
          <p:nvPr/>
        </p:nvCxnSpPr>
        <p:spPr>
          <a:xfrm>
            <a:off x="2611336" y="2612128"/>
            <a:ext cx="10052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Oval 14"/>
          <p:cNvSpPr>
            <a:spLocks noChangeArrowheads="1"/>
          </p:cNvSpPr>
          <p:nvPr/>
        </p:nvSpPr>
        <p:spPr bwMode="auto">
          <a:xfrm>
            <a:off x="3616609" y="1930748"/>
            <a:ext cx="1362937" cy="1362760"/>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r>
              <a:rPr lang="zh-CN" altLang="en-US" b="1" dirty="0" smtClean="0">
                <a:solidFill>
                  <a:srgbClr val="87B0C7"/>
                </a:solidFill>
                <a:latin typeface="+mn-ea"/>
                <a:cs typeface="+mn-ea"/>
                <a:sym typeface="+mn-lt"/>
              </a:rPr>
              <a:t>对大数据开发的知识</a:t>
            </a:r>
            <a:endParaRPr lang="zh-CN" altLang="en-US" b="1" dirty="0">
              <a:solidFill>
                <a:srgbClr val="87B0C7"/>
              </a:solidFill>
              <a:latin typeface="+mn-ea"/>
              <a:cs typeface="+mn-ea"/>
              <a:sym typeface="+mn-lt"/>
            </a:endParaRPr>
          </a:p>
        </p:txBody>
      </p:sp>
      <p:sp>
        <p:nvSpPr>
          <p:cNvPr id="18" name="Oval 15"/>
          <p:cNvSpPr>
            <a:spLocks noChangeArrowheads="1"/>
          </p:cNvSpPr>
          <p:nvPr/>
        </p:nvSpPr>
        <p:spPr bwMode="auto">
          <a:xfrm>
            <a:off x="1513205" y="2061711"/>
            <a:ext cx="1098131" cy="1100836"/>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r>
              <a:rPr lang="zh-CN" altLang="en-US" b="1" dirty="0" smtClean="0">
                <a:solidFill>
                  <a:srgbClr val="87B0C7"/>
                </a:solidFill>
                <a:latin typeface="+mn-ea"/>
                <a:cs typeface="+mn-ea"/>
                <a:sym typeface="+mn-lt"/>
              </a:rPr>
              <a:t>前期了解</a:t>
            </a:r>
            <a:endParaRPr lang="zh-CN" altLang="en-US" b="1" dirty="0">
              <a:solidFill>
                <a:srgbClr val="87B0C7"/>
              </a:solidFill>
              <a:latin typeface="+mn-ea"/>
              <a:cs typeface="+mn-ea"/>
              <a:sym typeface="+mn-lt"/>
            </a:endParaRPr>
          </a:p>
        </p:txBody>
      </p:sp>
      <p:grpSp>
        <p:nvGrpSpPr>
          <p:cNvPr id="19" name="Group 22"/>
          <p:cNvGrpSpPr>
            <a:grpSpLocks/>
          </p:cNvGrpSpPr>
          <p:nvPr/>
        </p:nvGrpSpPr>
        <p:grpSpPr bwMode="auto">
          <a:xfrm>
            <a:off x="6480104" y="1468537"/>
            <a:ext cx="1133475" cy="503239"/>
            <a:chOff x="0" y="0"/>
            <a:chExt cx="1131895" cy="504056"/>
          </a:xfrm>
          <a:effectLst>
            <a:outerShdw blurRad="190500" dist="165100" dir="8100000" algn="tr" rotWithShape="0">
              <a:prstClr val="black">
                <a:alpha val="40000"/>
              </a:prstClr>
            </a:outerShdw>
          </a:effectLst>
        </p:grpSpPr>
        <p:sp>
          <p:nvSpPr>
            <p:cNvPr id="20" name="矩形 46"/>
            <p:cNvSpPr>
              <a:spLocks noChangeArrowheads="1"/>
            </p:cNvSpPr>
            <p:nvPr/>
          </p:nvSpPr>
          <p:spPr bwMode="auto">
            <a:xfrm>
              <a:off x="0" y="0"/>
              <a:ext cx="1080120" cy="504056"/>
            </a:xfrm>
            <a:prstGeom prst="rect">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zh-CN" b="1">
                <a:solidFill>
                  <a:srgbClr val="87B0C7"/>
                </a:solidFill>
                <a:latin typeface="+mn-ea"/>
                <a:cs typeface="+mn-ea"/>
                <a:sym typeface="+mn-lt"/>
              </a:endParaRPr>
            </a:p>
          </p:txBody>
        </p:sp>
        <p:sp>
          <p:nvSpPr>
            <p:cNvPr id="21" name="文本框 47"/>
            <p:cNvSpPr>
              <a:spLocks noChangeArrowheads="1"/>
            </p:cNvSpPr>
            <p:nvPr/>
          </p:nvSpPr>
          <p:spPr bwMode="auto">
            <a:xfrm>
              <a:off x="51774" y="41772"/>
              <a:ext cx="1080121" cy="431586"/>
            </a:xfrm>
            <a:prstGeom prst="rect">
              <a:avLst/>
            </a:prstGeom>
            <a:noFill/>
            <a:ln w="22225">
              <a:noFill/>
            </a:ln>
            <a:effectLst>
              <a:outerShdw blurRad="419100" dist="419100" dir="3600000" algn="tl" rotWithShape="0">
                <a:schemeClr val="accent2">
                  <a:lumMod val="50000"/>
                  <a:alpha val="5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r>
                <a:rPr lang="en-US" altLang="zh-CN" b="1" dirty="0" smtClean="0">
                  <a:solidFill>
                    <a:srgbClr val="87B0C7"/>
                  </a:solidFill>
                  <a:latin typeface="+mn-ea"/>
                  <a:cs typeface="+mn-ea"/>
                  <a:sym typeface="+mn-lt"/>
                </a:rPr>
                <a:t>Python</a:t>
              </a:r>
              <a:endParaRPr lang="zh-CN" altLang="en-US" b="1" dirty="0">
                <a:solidFill>
                  <a:srgbClr val="87B0C7"/>
                </a:solidFill>
                <a:latin typeface="+mn-ea"/>
                <a:cs typeface="+mn-ea"/>
                <a:sym typeface="+mn-lt"/>
              </a:endParaRPr>
            </a:p>
          </p:txBody>
        </p:sp>
      </p:grpSp>
      <p:sp>
        <p:nvSpPr>
          <p:cNvPr id="22" name="矩形 60"/>
          <p:cNvSpPr>
            <a:spLocks noChangeArrowheads="1"/>
          </p:cNvSpPr>
          <p:nvPr/>
        </p:nvSpPr>
        <p:spPr bwMode="auto">
          <a:xfrm>
            <a:off x="7924873" y="830604"/>
            <a:ext cx="3336429" cy="1463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nSpc>
                <a:spcPct val="130000"/>
              </a:lnSpc>
            </a:pPr>
            <a:r>
              <a:rPr lang="en-US" altLang="zh-CN" sz="1000" dirty="0">
                <a:latin typeface="仿宋" panose="02010609060101010101" pitchFamily="49" charset="-122"/>
                <a:ea typeface="仿宋" panose="02010609060101010101" pitchFamily="49" charset="-122"/>
              </a:rPr>
              <a:t>Python</a:t>
            </a:r>
            <a:r>
              <a:rPr lang="zh-CN" altLang="en-US" sz="1000" dirty="0">
                <a:latin typeface="仿宋" panose="02010609060101010101" pitchFamily="49" charset="-122"/>
                <a:ea typeface="仿宋" panose="02010609060101010101" pitchFamily="49" charset="-122"/>
              </a:rPr>
              <a:t>是完全面向对象的语言。函数、模块、数字、字符串都是对象。并且完全支持继承、重载、派生、多继承，有益于增强源代码的复用性。</a:t>
            </a:r>
            <a:r>
              <a:rPr lang="en-US" altLang="zh-CN" sz="1000" dirty="0">
                <a:latin typeface="仿宋" panose="02010609060101010101" pitchFamily="49" charset="-122"/>
                <a:ea typeface="仿宋" panose="02010609060101010101" pitchFamily="49" charset="-122"/>
              </a:rPr>
              <a:t>Python</a:t>
            </a:r>
            <a:r>
              <a:rPr lang="zh-CN" altLang="en-US" sz="1000" dirty="0">
                <a:latin typeface="仿宋" panose="02010609060101010101" pitchFamily="49" charset="-122"/>
                <a:ea typeface="仿宋" panose="02010609060101010101" pitchFamily="49" charset="-122"/>
              </a:rPr>
              <a:t>支持重载运算符和动态类型。相对于</a:t>
            </a:r>
            <a:r>
              <a:rPr lang="en-US" altLang="zh-CN" sz="1000" dirty="0">
                <a:latin typeface="仿宋" panose="02010609060101010101" pitchFamily="49" charset="-122"/>
                <a:ea typeface="仿宋" panose="02010609060101010101" pitchFamily="49" charset="-122"/>
              </a:rPr>
              <a:t>Lisp</a:t>
            </a:r>
            <a:r>
              <a:rPr lang="zh-CN" altLang="en-US" sz="1000" dirty="0">
                <a:latin typeface="仿宋" panose="02010609060101010101" pitchFamily="49" charset="-122"/>
                <a:ea typeface="仿宋" panose="02010609060101010101" pitchFamily="49" charset="-122"/>
              </a:rPr>
              <a:t>这种传统的函数式编程语言，</a:t>
            </a:r>
            <a:r>
              <a:rPr lang="en-US" altLang="zh-CN" sz="1000" dirty="0">
                <a:latin typeface="仿宋" panose="02010609060101010101" pitchFamily="49" charset="-122"/>
                <a:ea typeface="仿宋" panose="02010609060101010101" pitchFamily="49" charset="-122"/>
              </a:rPr>
              <a:t>Python</a:t>
            </a:r>
            <a:r>
              <a:rPr lang="zh-CN" altLang="en-US" sz="1000" dirty="0">
                <a:latin typeface="仿宋" panose="02010609060101010101" pitchFamily="49" charset="-122"/>
                <a:ea typeface="仿宋" panose="02010609060101010101" pitchFamily="49" charset="-122"/>
              </a:rPr>
              <a:t>对函数式设计只提供了有限的支持。有两个标准库</a:t>
            </a:r>
            <a:r>
              <a:rPr lang="en-US" altLang="zh-CN" sz="1000" dirty="0">
                <a:latin typeface="仿宋" panose="02010609060101010101" pitchFamily="49" charset="-122"/>
                <a:ea typeface="仿宋" panose="02010609060101010101" pitchFamily="49" charset="-122"/>
              </a:rPr>
              <a:t>(</a:t>
            </a:r>
            <a:r>
              <a:rPr lang="en-US" altLang="zh-CN" sz="1000" dirty="0" err="1">
                <a:latin typeface="仿宋" panose="02010609060101010101" pitchFamily="49" charset="-122"/>
                <a:ea typeface="仿宋" panose="02010609060101010101" pitchFamily="49" charset="-122"/>
              </a:rPr>
              <a:t>functools</a:t>
            </a:r>
            <a:r>
              <a:rPr lang="en-US" altLang="zh-CN" sz="1000" dirty="0">
                <a:latin typeface="仿宋" panose="02010609060101010101" pitchFamily="49" charset="-122"/>
                <a:ea typeface="仿宋" panose="02010609060101010101" pitchFamily="49" charset="-122"/>
              </a:rPr>
              <a:t>, </a:t>
            </a:r>
            <a:r>
              <a:rPr lang="en-US" altLang="zh-CN" sz="1000" dirty="0" err="1">
                <a:latin typeface="仿宋" panose="02010609060101010101" pitchFamily="49" charset="-122"/>
                <a:ea typeface="仿宋" panose="02010609060101010101" pitchFamily="49" charset="-122"/>
              </a:rPr>
              <a:t>itertools</a:t>
            </a:r>
            <a:r>
              <a:rPr lang="en-US" altLang="zh-CN" sz="1000" dirty="0">
                <a:latin typeface="仿宋" panose="02010609060101010101" pitchFamily="49" charset="-122"/>
                <a:ea typeface="仿宋" panose="02010609060101010101" pitchFamily="49" charset="-122"/>
              </a:rPr>
              <a:t>)</a:t>
            </a:r>
            <a:r>
              <a:rPr lang="zh-CN" altLang="en-US" sz="1000" dirty="0">
                <a:latin typeface="仿宋" panose="02010609060101010101" pitchFamily="49" charset="-122"/>
                <a:ea typeface="仿宋" panose="02010609060101010101" pitchFamily="49" charset="-122"/>
              </a:rPr>
              <a:t>提供了</a:t>
            </a:r>
            <a:r>
              <a:rPr lang="en-US" altLang="zh-CN" sz="1000" dirty="0">
                <a:latin typeface="仿宋" panose="02010609060101010101" pitchFamily="49" charset="-122"/>
                <a:ea typeface="仿宋" panose="02010609060101010101" pitchFamily="49" charset="-122"/>
              </a:rPr>
              <a:t>Haskell</a:t>
            </a:r>
            <a:r>
              <a:rPr lang="zh-CN" altLang="en-US" sz="1000" dirty="0">
                <a:latin typeface="仿宋" panose="02010609060101010101" pitchFamily="49" charset="-122"/>
                <a:ea typeface="仿宋" panose="02010609060101010101" pitchFamily="49" charset="-122"/>
              </a:rPr>
              <a:t>和</a:t>
            </a:r>
            <a:r>
              <a:rPr lang="en-US" altLang="zh-CN" sz="1000" dirty="0">
                <a:latin typeface="仿宋" panose="02010609060101010101" pitchFamily="49" charset="-122"/>
                <a:ea typeface="仿宋" panose="02010609060101010101" pitchFamily="49" charset="-122"/>
              </a:rPr>
              <a:t>Standard ML</a:t>
            </a:r>
            <a:r>
              <a:rPr lang="zh-CN" altLang="en-US" sz="1000" dirty="0">
                <a:latin typeface="仿宋" panose="02010609060101010101" pitchFamily="49" charset="-122"/>
                <a:ea typeface="仿宋" panose="02010609060101010101" pitchFamily="49" charset="-122"/>
              </a:rPr>
              <a:t>中久经考验的函数式程序设计工具</a:t>
            </a:r>
            <a:endParaRPr lang="en-US" altLang="zh-CN" sz="1000" dirty="0">
              <a:solidFill>
                <a:schemeClr val="bg1"/>
              </a:solidFill>
              <a:cs typeface="+mn-ea"/>
              <a:sym typeface="+mn-lt"/>
            </a:endParaRPr>
          </a:p>
        </p:txBody>
      </p:sp>
      <p:grpSp>
        <p:nvGrpSpPr>
          <p:cNvPr id="23" name="Group 22"/>
          <p:cNvGrpSpPr>
            <a:grpSpLocks/>
          </p:cNvGrpSpPr>
          <p:nvPr/>
        </p:nvGrpSpPr>
        <p:grpSpPr bwMode="auto">
          <a:xfrm>
            <a:off x="6480104" y="2351105"/>
            <a:ext cx="1133475" cy="503239"/>
            <a:chOff x="0" y="0"/>
            <a:chExt cx="1131895" cy="504056"/>
          </a:xfrm>
          <a:effectLst>
            <a:outerShdw blurRad="190500" dist="165100" dir="8100000" algn="tr" rotWithShape="0">
              <a:prstClr val="black">
                <a:alpha val="40000"/>
              </a:prstClr>
            </a:outerShdw>
          </a:effectLst>
        </p:grpSpPr>
        <p:sp>
          <p:nvSpPr>
            <p:cNvPr id="24" name="矩形 46"/>
            <p:cNvSpPr>
              <a:spLocks noChangeArrowheads="1"/>
            </p:cNvSpPr>
            <p:nvPr/>
          </p:nvSpPr>
          <p:spPr bwMode="auto">
            <a:xfrm>
              <a:off x="0" y="0"/>
              <a:ext cx="1080120" cy="504056"/>
            </a:xfrm>
            <a:prstGeom prst="rect">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zh-CN" b="1">
                <a:solidFill>
                  <a:srgbClr val="87B0C7"/>
                </a:solidFill>
                <a:latin typeface="+mn-ea"/>
                <a:cs typeface="+mn-ea"/>
                <a:sym typeface="+mn-lt"/>
              </a:endParaRPr>
            </a:p>
          </p:txBody>
        </p:sp>
        <p:sp>
          <p:nvSpPr>
            <p:cNvPr id="25" name="文本框 47"/>
            <p:cNvSpPr>
              <a:spLocks noChangeArrowheads="1"/>
            </p:cNvSpPr>
            <p:nvPr/>
          </p:nvSpPr>
          <p:spPr bwMode="auto">
            <a:xfrm>
              <a:off x="51774" y="41772"/>
              <a:ext cx="1080121" cy="431586"/>
            </a:xfrm>
            <a:prstGeom prst="rect">
              <a:avLst/>
            </a:prstGeom>
            <a:noFill/>
            <a:ln w="22225">
              <a:noFill/>
            </a:ln>
            <a:effectLst>
              <a:outerShdw blurRad="419100" dist="419100" dir="3600000" algn="tl" rotWithShape="0">
                <a:schemeClr val="accent2">
                  <a:lumMod val="50000"/>
                  <a:alpha val="5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r>
                <a:rPr lang="zh-CN" altLang="en-US" b="1" dirty="0" smtClean="0">
                  <a:solidFill>
                    <a:srgbClr val="87B0C7"/>
                  </a:solidFill>
                  <a:latin typeface="+mn-ea"/>
                  <a:cs typeface="+mn-ea"/>
                  <a:sym typeface="+mn-lt"/>
                </a:rPr>
                <a:t>爬虫</a:t>
              </a:r>
              <a:endParaRPr lang="zh-CN" altLang="en-US" b="1" dirty="0">
                <a:solidFill>
                  <a:srgbClr val="87B0C7"/>
                </a:solidFill>
                <a:latin typeface="+mn-ea"/>
                <a:cs typeface="+mn-ea"/>
                <a:sym typeface="+mn-lt"/>
              </a:endParaRPr>
            </a:p>
          </p:txBody>
        </p:sp>
      </p:grpSp>
      <p:grpSp>
        <p:nvGrpSpPr>
          <p:cNvPr id="27" name="Group 22"/>
          <p:cNvGrpSpPr>
            <a:grpSpLocks/>
          </p:cNvGrpSpPr>
          <p:nvPr/>
        </p:nvGrpSpPr>
        <p:grpSpPr bwMode="auto">
          <a:xfrm>
            <a:off x="6480104" y="3246477"/>
            <a:ext cx="1133475" cy="503239"/>
            <a:chOff x="0" y="0"/>
            <a:chExt cx="1131895" cy="504056"/>
          </a:xfrm>
          <a:effectLst>
            <a:outerShdw blurRad="190500" dist="165100" dir="8100000" algn="tr" rotWithShape="0">
              <a:prstClr val="black">
                <a:alpha val="40000"/>
              </a:prstClr>
            </a:outerShdw>
          </a:effectLst>
        </p:grpSpPr>
        <p:sp>
          <p:nvSpPr>
            <p:cNvPr id="28" name="矩形 46"/>
            <p:cNvSpPr>
              <a:spLocks noChangeArrowheads="1"/>
            </p:cNvSpPr>
            <p:nvPr/>
          </p:nvSpPr>
          <p:spPr bwMode="auto">
            <a:xfrm>
              <a:off x="0" y="0"/>
              <a:ext cx="1080120" cy="504056"/>
            </a:xfrm>
            <a:prstGeom prst="rect">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zh-CN" b="1" dirty="0">
                <a:solidFill>
                  <a:srgbClr val="87B0C7"/>
                </a:solidFill>
                <a:latin typeface="+mn-ea"/>
                <a:cs typeface="+mn-ea"/>
                <a:sym typeface="+mn-lt"/>
              </a:endParaRPr>
            </a:p>
          </p:txBody>
        </p:sp>
        <p:sp>
          <p:nvSpPr>
            <p:cNvPr id="29" name="文本框 47"/>
            <p:cNvSpPr>
              <a:spLocks noChangeArrowheads="1"/>
            </p:cNvSpPr>
            <p:nvPr/>
          </p:nvSpPr>
          <p:spPr bwMode="auto">
            <a:xfrm>
              <a:off x="51774" y="41772"/>
              <a:ext cx="1080121" cy="431586"/>
            </a:xfrm>
            <a:prstGeom prst="rect">
              <a:avLst/>
            </a:prstGeom>
            <a:noFill/>
            <a:ln w="22225">
              <a:noFill/>
            </a:ln>
            <a:effectLst>
              <a:outerShdw blurRad="419100" dist="419100" dir="3600000" algn="tl" rotWithShape="0">
                <a:schemeClr val="accent2">
                  <a:lumMod val="50000"/>
                  <a:alpha val="5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r>
                <a:rPr lang="zh-CN" altLang="en-US" b="1" dirty="0" smtClean="0">
                  <a:solidFill>
                    <a:srgbClr val="87B0C7"/>
                  </a:solidFill>
                  <a:latin typeface="+mn-ea"/>
                  <a:cs typeface="+mn-ea"/>
                  <a:sym typeface="+mn-lt"/>
                </a:rPr>
                <a:t>解析</a:t>
              </a:r>
              <a:endParaRPr lang="zh-CN" altLang="en-US" b="1" dirty="0">
                <a:solidFill>
                  <a:srgbClr val="87B0C7"/>
                </a:solidFill>
                <a:latin typeface="+mn-ea"/>
                <a:cs typeface="+mn-ea"/>
                <a:sym typeface="+mn-lt"/>
              </a:endParaRPr>
            </a:p>
          </p:txBody>
        </p:sp>
      </p:grpSp>
      <p:grpSp>
        <p:nvGrpSpPr>
          <p:cNvPr id="31" name="组合 30"/>
          <p:cNvGrpSpPr/>
          <p:nvPr/>
        </p:nvGrpSpPr>
        <p:grpSpPr>
          <a:xfrm>
            <a:off x="5043853" y="1725684"/>
            <a:ext cx="1340241" cy="1777939"/>
            <a:chOff x="3851920" y="1290118"/>
            <a:chExt cx="1005181" cy="1333454"/>
          </a:xfrm>
        </p:grpSpPr>
        <p:cxnSp>
          <p:nvCxnSpPr>
            <p:cNvPr id="32" name="肘形连接符 31"/>
            <p:cNvCxnSpPr>
              <a:endCxn id="28" idx="1"/>
            </p:cNvCxnSpPr>
            <p:nvPr/>
          </p:nvCxnSpPr>
          <p:spPr>
            <a:xfrm rot="16200000" flipH="1">
              <a:off x="4276056" y="2042527"/>
              <a:ext cx="750262" cy="411827"/>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3" name="肘形连接符 32"/>
            <p:cNvCxnSpPr>
              <a:endCxn id="20" idx="1"/>
            </p:cNvCxnSpPr>
            <p:nvPr/>
          </p:nvCxnSpPr>
          <p:spPr>
            <a:xfrm rot="5400000" flipH="1" flipV="1">
              <a:off x="4359591" y="1375800"/>
              <a:ext cx="583192" cy="411827"/>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3851920" y="1947897"/>
              <a:ext cx="1005181"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grpSp>
      <p:sp>
        <p:nvSpPr>
          <p:cNvPr id="35" name="矩形 34"/>
          <p:cNvSpPr/>
          <p:nvPr/>
        </p:nvSpPr>
        <p:spPr>
          <a:xfrm>
            <a:off x="1335123" y="451832"/>
            <a:ext cx="3549113" cy="646331"/>
          </a:xfrm>
          <a:prstGeom prst="rect">
            <a:avLst/>
          </a:prstGeom>
        </p:spPr>
        <p:txBody>
          <a:bodyPr wrap="none">
            <a:spAutoFit/>
          </a:bodyPr>
          <a:lstStyle/>
          <a:p>
            <a:r>
              <a:rPr lang="en-US" altLang="zh-CN" sz="3600" b="1" dirty="0" smtClean="0">
                <a:solidFill>
                  <a:schemeClr val="bg1"/>
                </a:solidFill>
                <a:latin typeface="+mn-ea"/>
                <a:cs typeface="+mn-ea"/>
              </a:rPr>
              <a:t>Part 1 </a:t>
            </a:r>
            <a:r>
              <a:rPr lang="zh-CN" altLang="en-US" sz="3600" b="1" dirty="0" smtClean="0">
                <a:solidFill>
                  <a:schemeClr val="bg1"/>
                </a:solidFill>
                <a:latin typeface="+mn-ea"/>
                <a:cs typeface="+mn-ea"/>
              </a:rPr>
              <a:t>项目概况</a:t>
            </a:r>
            <a:endParaRPr lang="zh-CN" altLang="en-US" sz="3600" b="1" dirty="0">
              <a:solidFill>
                <a:schemeClr val="bg1"/>
              </a:solidFill>
              <a:latin typeface="+mn-ea"/>
              <a:cs typeface="+mn-ea"/>
            </a:endParaRPr>
          </a:p>
        </p:txBody>
      </p:sp>
      <p:sp>
        <p:nvSpPr>
          <p:cNvPr id="36" name="文本框 35"/>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2" name="矩形 1"/>
          <p:cNvSpPr/>
          <p:nvPr/>
        </p:nvSpPr>
        <p:spPr>
          <a:xfrm>
            <a:off x="7924873" y="2454234"/>
            <a:ext cx="3198410" cy="400110"/>
          </a:xfrm>
          <a:prstGeom prst="rect">
            <a:avLst/>
          </a:prstGeom>
        </p:spPr>
        <p:txBody>
          <a:bodyPr wrap="square">
            <a:spAutoFit/>
          </a:bodyPr>
          <a:lstStyle/>
          <a:p>
            <a:r>
              <a:rPr lang="en-US" altLang="zh-CN" sz="1000" dirty="0">
                <a:latin typeface="仿宋" panose="02010609060101010101" pitchFamily="49" charset="-122"/>
                <a:ea typeface="仿宋" panose="02010609060101010101" pitchFamily="49" charset="-122"/>
              </a:rPr>
              <a:t>Web</a:t>
            </a:r>
            <a:r>
              <a:rPr lang="zh-CN" altLang="en-US" sz="1000" dirty="0">
                <a:latin typeface="仿宋" panose="02010609060101010101" pitchFamily="49" charset="-122"/>
                <a:ea typeface="仿宋" panose="02010609060101010101" pitchFamily="49" charset="-122"/>
              </a:rPr>
              <a:t>网络爬虫系统正是通过网页中的超连接信息不断获得网络上的其它网页。</a:t>
            </a:r>
            <a:endParaRPr lang="zh-CN" altLang="en-US" sz="1000" dirty="0"/>
          </a:p>
        </p:txBody>
      </p:sp>
      <p:sp>
        <p:nvSpPr>
          <p:cNvPr id="3" name="矩形 2"/>
          <p:cNvSpPr/>
          <p:nvPr/>
        </p:nvSpPr>
        <p:spPr>
          <a:xfrm>
            <a:off x="7924873" y="3181476"/>
            <a:ext cx="4242816" cy="553998"/>
          </a:xfrm>
          <a:prstGeom prst="rect">
            <a:avLst/>
          </a:prstGeom>
        </p:spPr>
        <p:txBody>
          <a:bodyPr wrap="square">
            <a:spAutoFit/>
          </a:bodyPr>
          <a:lstStyle/>
          <a:p>
            <a:r>
              <a:rPr lang="zh-CN" altLang="en-US" sz="1000" dirty="0">
                <a:latin typeface="仿宋" panose="02010609060101010101" pitchFamily="49" charset="-122"/>
                <a:ea typeface="仿宋" panose="02010609060101010101" pitchFamily="49" charset="-122"/>
              </a:rPr>
              <a:t>解析器是负责网络爬虫的主要部分，其负责的工作主要有：下载网页的功能，对网页的文本进行处理，如过滤功能，抽取特殊</a:t>
            </a:r>
            <a:r>
              <a:rPr lang="en-US" altLang="zh-CN" sz="1000" dirty="0">
                <a:latin typeface="仿宋" panose="02010609060101010101" pitchFamily="49" charset="-122"/>
                <a:ea typeface="仿宋" panose="02010609060101010101" pitchFamily="49" charset="-122"/>
              </a:rPr>
              <a:t>HTML</a:t>
            </a:r>
            <a:r>
              <a:rPr lang="zh-CN" altLang="en-US" sz="1000" dirty="0">
                <a:latin typeface="仿宋" panose="02010609060101010101" pitchFamily="49" charset="-122"/>
                <a:ea typeface="仿宋" panose="02010609060101010101" pitchFamily="49" charset="-122"/>
              </a:rPr>
              <a:t>标签的功能，分析数据功能。</a:t>
            </a:r>
            <a:endParaRPr lang="zh-CN" altLang="en-US" sz="1000" dirty="0">
              <a:latin typeface="仿宋" panose="02010609060101010101" pitchFamily="49" charset="-122"/>
              <a:ea typeface="仿宋" panose="02010609060101010101" pitchFamily="49" charset="-122"/>
            </a:endParaRPr>
          </a:p>
        </p:txBody>
      </p:sp>
      <p:sp>
        <p:nvSpPr>
          <p:cNvPr id="37" name="椭圆 23"/>
          <p:cNvSpPr>
            <a:spLocks noChangeArrowheads="1"/>
          </p:cNvSpPr>
          <p:nvPr/>
        </p:nvSpPr>
        <p:spPr bwMode="auto">
          <a:xfrm>
            <a:off x="1784032" y="3455784"/>
            <a:ext cx="2015939" cy="2687450"/>
          </a:xfrm>
          <a:prstGeom prst="ellipse">
            <a:avLst/>
          </a:prstGeom>
          <a:blipFill dpi="0" rotWithShape="1">
            <a:blip r:embed="rId4"/>
            <a:srcRect/>
            <a:stretch>
              <a:fillRect/>
            </a:stretch>
          </a:blipFill>
          <a:ln w="9525" algn="ctr">
            <a:noFill/>
            <a:round/>
          </a:ln>
        </p:spPr>
        <p:txBody>
          <a:bodyPr/>
          <a:lstStyle/>
          <a:p>
            <a:pPr defTabSz="683895"/>
            <a:endParaRPr lang="zh-CN" altLang="en-US" sz="1100">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22123338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20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500"/>
                                        <p:tgtEl>
                                          <p:spTgt spid="18"/>
                                        </p:tgtEl>
                                      </p:cBhvr>
                                    </p:animEffect>
                                  </p:childTnLst>
                                </p:cTn>
                              </p:par>
                            </p:childTnLst>
                          </p:cTn>
                        </p:par>
                        <p:par>
                          <p:cTn id="8" fill="hold">
                            <p:stCondLst>
                              <p:cond delay="7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2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70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childTnLst>
                          </p:cTn>
                        </p:par>
                        <p:par>
                          <p:cTn id="20" fill="hold">
                            <p:stCondLst>
                              <p:cond delay="2200"/>
                            </p:stCondLst>
                            <p:childTnLst>
                              <p:par>
                                <p:cTn id="21" presetID="10"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700"/>
                            </p:stCondLst>
                            <p:childTnLst>
                              <p:par>
                                <p:cTn id="25" presetID="2" presetClass="entr" presetSubtype="2" decel="10000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1+#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childTnLst>
                          </p:cTn>
                        </p:par>
                        <p:par>
                          <p:cTn id="29" fill="hold">
                            <p:stCondLst>
                              <p:cond delay="3200"/>
                            </p:stCondLst>
                            <p:childTnLst>
                              <p:par>
                                <p:cTn id="30" presetID="10" presetClass="entr" presetSubtype="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par>
                          <p:cTn id="33" fill="hold">
                            <p:stCondLst>
                              <p:cond delay="3700"/>
                            </p:stCondLst>
                            <p:childTnLst>
                              <p:par>
                                <p:cTn id="34" presetID="10" presetClass="entr" presetSubtype="0"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2" presetClass="entr" presetSubtype="8"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0-#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par>
                          <p:cTn id="41" fill="hold">
                            <p:stCondLst>
                              <p:cond delay="4200"/>
                            </p:stCondLst>
                            <p:childTnLst>
                              <p:par>
                                <p:cTn id="42" presetID="22" presetClass="entr" presetSubtype="4"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down)">
                                      <p:cBhvr>
                                        <p:cTn id="44"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2"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组合 116"/>
          <p:cNvGrpSpPr/>
          <p:nvPr/>
        </p:nvGrpSpPr>
        <p:grpSpPr>
          <a:xfrm>
            <a:off x="1626324" y="2597123"/>
            <a:ext cx="9289083" cy="2399710"/>
            <a:chOff x="1260022" y="2163164"/>
            <a:chExt cx="6960165" cy="1748634"/>
          </a:xfrm>
          <a:noFill/>
          <a:effectLst>
            <a:outerShdw blurRad="76200" dist="38100" dir="5400000" algn="t" rotWithShape="0">
              <a:prstClr val="black">
                <a:alpha val="28000"/>
              </a:prstClr>
            </a:outerShdw>
          </a:effectLst>
        </p:grpSpPr>
        <p:sp>
          <p:nvSpPr>
            <p:cNvPr id="118" name="Arc 54"/>
            <p:cNvSpPr/>
            <p:nvPr/>
          </p:nvSpPr>
          <p:spPr bwMode="auto">
            <a:xfrm>
              <a:off x="4740104" y="2171757"/>
              <a:ext cx="1740042" cy="1740041"/>
            </a:xfrm>
            <a:prstGeom prst="arc">
              <a:avLst>
                <a:gd name="adj1" fmla="val 21449734"/>
                <a:gd name="adj2" fmla="val 10900343"/>
              </a:avLst>
            </a:prstGeom>
            <a:grpFill/>
            <a:ln w="76200">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en-US" sz="2400" b="1">
                <a:solidFill>
                  <a:schemeClr val="accent1"/>
                </a:solidFill>
                <a:latin typeface="+mn-ea"/>
                <a:cs typeface="+mn-ea"/>
                <a:sym typeface="+mn-lt"/>
              </a:endParaRPr>
            </a:p>
          </p:txBody>
        </p:sp>
        <p:sp>
          <p:nvSpPr>
            <p:cNvPr id="119" name="Arc 42"/>
            <p:cNvSpPr/>
            <p:nvPr/>
          </p:nvSpPr>
          <p:spPr bwMode="auto">
            <a:xfrm>
              <a:off x="1260022" y="2171757"/>
              <a:ext cx="1740042" cy="1740041"/>
            </a:xfrm>
            <a:prstGeom prst="arc">
              <a:avLst>
                <a:gd name="adj1" fmla="val 21449734"/>
                <a:gd name="adj2" fmla="val 10900343"/>
              </a:avLst>
            </a:prstGeom>
            <a:grpFill/>
            <a:ln w="76200">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en-US" sz="2400" b="1">
                <a:solidFill>
                  <a:schemeClr val="accent1"/>
                </a:solidFill>
                <a:latin typeface="+mn-ea"/>
                <a:cs typeface="+mn-ea"/>
                <a:sym typeface="+mn-lt"/>
              </a:endParaRPr>
            </a:p>
          </p:txBody>
        </p:sp>
        <p:sp>
          <p:nvSpPr>
            <p:cNvPr id="120" name="Arc 40"/>
            <p:cNvSpPr/>
            <p:nvPr/>
          </p:nvSpPr>
          <p:spPr bwMode="auto">
            <a:xfrm rot="10800000">
              <a:off x="3000064" y="2163164"/>
              <a:ext cx="1740041" cy="1740041"/>
            </a:xfrm>
            <a:prstGeom prst="arc">
              <a:avLst>
                <a:gd name="adj1" fmla="val 21449734"/>
                <a:gd name="adj2" fmla="val 10900343"/>
              </a:avLst>
            </a:prstGeom>
            <a:grpFill/>
            <a:ln w="76200">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en-US" sz="2400" b="1">
                <a:solidFill>
                  <a:schemeClr val="accent1"/>
                </a:solidFill>
                <a:latin typeface="+mn-ea"/>
                <a:cs typeface="+mn-ea"/>
                <a:sym typeface="+mn-lt"/>
              </a:endParaRPr>
            </a:p>
          </p:txBody>
        </p:sp>
        <p:sp>
          <p:nvSpPr>
            <p:cNvPr id="121" name="Arc 52"/>
            <p:cNvSpPr/>
            <p:nvPr/>
          </p:nvSpPr>
          <p:spPr bwMode="auto">
            <a:xfrm rot="10800000">
              <a:off x="6480146" y="2163164"/>
              <a:ext cx="1740041" cy="1740041"/>
            </a:xfrm>
            <a:prstGeom prst="arc">
              <a:avLst>
                <a:gd name="adj1" fmla="val 21449734"/>
                <a:gd name="adj2" fmla="val 10900343"/>
              </a:avLst>
            </a:prstGeom>
            <a:grpFill/>
            <a:ln w="76200">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en-US" sz="2400" b="1">
                <a:solidFill>
                  <a:schemeClr val="accent1"/>
                </a:solidFill>
                <a:latin typeface="+mn-ea"/>
                <a:cs typeface="+mn-ea"/>
                <a:sym typeface="+mn-lt"/>
              </a:endParaRPr>
            </a:p>
          </p:txBody>
        </p:sp>
      </p:grpSp>
      <p:grpSp>
        <p:nvGrpSpPr>
          <p:cNvPr id="122" name="组合 121"/>
          <p:cNvGrpSpPr/>
          <p:nvPr/>
        </p:nvGrpSpPr>
        <p:grpSpPr>
          <a:xfrm>
            <a:off x="1673369" y="1495374"/>
            <a:ext cx="2228177" cy="658755"/>
            <a:chOff x="6084168" y="1274556"/>
            <a:chExt cx="1669538" cy="480026"/>
          </a:xfrm>
        </p:grpSpPr>
        <p:sp>
          <p:nvSpPr>
            <p:cNvPr id="123" name="TextBox 7"/>
            <p:cNvSpPr txBox="1"/>
            <p:nvPr/>
          </p:nvSpPr>
          <p:spPr>
            <a:xfrm>
              <a:off x="6084168" y="1514664"/>
              <a:ext cx="1669538" cy="239918"/>
            </a:xfrm>
            <a:prstGeom prst="rect">
              <a:avLst/>
            </a:prstGeom>
            <a:noFill/>
          </p:spPr>
          <p:txBody>
            <a:bodyPr wrap="square" lIns="91431" tIns="45715" rIns="91431" bIns="45715" rtlCol="0">
              <a:spAutoFit/>
            </a:bodyPr>
            <a:lstStyle/>
            <a:p>
              <a:pPr>
                <a:lnSpc>
                  <a:spcPct val="130000"/>
                </a:lnSpc>
              </a:pPr>
              <a:endParaRPr lang="zh-CN" altLang="en-US" sz="1400" dirty="0">
                <a:solidFill>
                  <a:schemeClr val="bg1"/>
                </a:solidFill>
                <a:latin typeface="+mn-lt"/>
                <a:cs typeface="+mn-ea"/>
                <a:sym typeface="+mn-lt"/>
              </a:endParaRPr>
            </a:p>
          </p:txBody>
        </p:sp>
        <p:sp>
          <p:nvSpPr>
            <p:cNvPr id="124" name="TextBox 8"/>
            <p:cNvSpPr txBox="1"/>
            <p:nvPr/>
          </p:nvSpPr>
          <p:spPr>
            <a:xfrm>
              <a:off x="6532344" y="1274556"/>
              <a:ext cx="1008112" cy="336409"/>
            </a:xfrm>
            <a:prstGeom prst="rect">
              <a:avLst/>
            </a:prstGeom>
            <a:noFill/>
          </p:spPr>
          <p:txBody>
            <a:bodyPr wrap="square" lIns="91431" tIns="0" rIns="91431" bIns="0" rtlCol="0" anchor="t">
              <a:spAutoFit/>
            </a:bodyPr>
            <a:lstStyle/>
            <a:p>
              <a:pPr>
                <a:lnSpc>
                  <a:spcPct val="150000"/>
                </a:lnSpc>
              </a:pPr>
              <a:endParaRPr lang="zh-CN" altLang="en-US" sz="2000" dirty="0">
                <a:solidFill>
                  <a:schemeClr val="bg1"/>
                </a:solidFill>
                <a:latin typeface="+mn-lt"/>
                <a:cs typeface="+mn-ea"/>
                <a:sym typeface="+mn-lt"/>
              </a:endParaRPr>
            </a:p>
          </p:txBody>
        </p:sp>
      </p:grpSp>
      <p:grpSp>
        <p:nvGrpSpPr>
          <p:cNvPr id="125" name="组合 124"/>
          <p:cNvGrpSpPr/>
          <p:nvPr/>
        </p:nvGrpSpPr>
        <p:grpSpPr>
          <a:xfrm>
            <a:off x="4023567" y="4978151"/>
            <a:ext cx="2228177" cy="658755"/>
            <a:chOff x="6084168" y="1274556"/>
            <a:chExt cx="1669538" cy="480026"/>
          </a:xfrm>
        </p:grpSpPr>
        <p:sp>
          <p:nvSpPr>
            <p:cNvPr id="126" name="TextBox 10"/>
            <p:cNvSpPr txBox="1"/>
            <p:nvPr/>
          </p:nvSpPr>
          <p:spPr>
            <a:xfrm>
              <a:off x="6084168" y="1514664"/>
              <a:ext cx="1669538" cy="239918"/>
            </a:xfrm>
            <a:prstGeom prst="rect">
              <a:avLst/>
            </a:prstGeom>
            <a:noFill/>
          </p:spPr>
          <p:txBody>
            <a:bodyPr wrap="square" lIns="91431" tIns="45715" rIns="91431" bIns="45715" rtlCol="0">
              <a:spAutoFit/>
            </a:bodyPr>
            <a:lstStyle/>
            <a:p>
              <a:pPr>
                <a:lnSpc>
                  <a:spcPct val="130000"/>
                </a:lnSpc>
              </a:pPr>
              <a:endParaRPr lang="zh-CN" altLang="en-US" sz="1400" dirty="0">
                <a:solidFill>
                  <a:schemeClr val="bg1"/>
                </a:solidFill>
                <a:latin typeface="+mn-lt"/>
                <a:cs typeface="+mn-ea"/>
                <a:sym typeface="+mn-lt"/>
              </a:endParaRPr>
            </a:p>
          </p:txBody>
        </p:sp>
        <p:sp>
          <p:nvSpPr>
            <p:cNvPr id="127" name="TextBox 11"/>
            <p:cNvSpPr txBox="1"/>
            <p:nvPr/>
          </p:nvSpPr>
          <p:spPr>
            <a:xfrm>
              <a:off x="6532344" y="1274556"/>
              <a:ext cx="1008112" cy="336409"/>
            </a:xfrm>
            <a:prstGeom prst="rect">
              <a:avLst/>
            </a:prstGeom>
            <a:noFill/>
          </p:spPr>
          <p:txBody>
            <a:bodyPr wrap="square" lIns="91431" tIns="0" rIns="91431" bIns="0" rtlCol="0" anchor="t">
              <a:spAutoFit/>
            </a:bodyPr>
            <a:lstStyle/>
            <a:p>
              <a:pPr>
                <a:lnSpc>
                  <a:spcPct val="150000"/>
                </a:lnSpc>
              </a:pPr>
              <a:endParaRPr lang="zh-CN" altLang="en-US" sz="2000" dirty="0">
                <a:solidFill>
                  <a:schemeClr val="bg1"/>
                </a:solidFill>
                <a:latin typeface="+mn-lt"/>
                <a:cs typeface="+mn-ea"/>
                <a:sym typeface="+mn-lt"/>
              </a:endParaRPr>
            </a:p>
          </p:txBody>
        </p:sp>
      </p:grpSp>
      <p:grpSp>
        <p:nvGrpSpPr>
          <p:cNvPr id="128" name="组合 127"/>
          <p:cNvGrpSpPr/>
          <p:nvPr/>
        </p:nvGrpSpPr>
        <p:grpSpPr>
          <a:xfrm>
            <a:off x="6251744" y="1481180"/>
            <a:ext cx="2228177" cy="1086501"/>
            <a:chOff x="6084168" y="1274556"/>
            <a:chExt cx="1669538" cy="791718"/>
          </a:xfrm>
        </p:grpSpPr>
        <p:sp>
          <p:nvSpPr>
            <p:cNvPr id="129" name="TextBox 13"/>
            <p:cNvSpPr txBox="1"/>
            <p:nvPr/>
          </p:nvSpPr>
          <p:spPr>
            <a:xfrm>
              <a:off x="6084168" y="1514664"/>
              <a:ext cx="1669538" cy="551610"/>
            </a:xfrm>
            <a:prstGeom prst="rect">
              <a:avLst/>
            </a:prstGeom>
            <a:noFill/>
          </p:spPr>
          <p:txBody>
            <a:bodyPr wrap="square" lIns="91431" tIns="45715" rIns="91431" bIns="45715" rtlCol="0">
              <a:spAutoFit/>
            </a:bodyPr>
            <a:lstStyle/>
            <a:p>
              <a:pPr>
                <a:lnSpc>
                  <a:spcPct val="130000"/>
                </a:lnSpc>
              </a:pPr>
              <a:r>
                <a:rPr lang="en-US" altLang="zh-CN" dirty="0" smtClean="0">
                  <a:solidFill>
                    <a:schemeClr val="bg1"/>
                  </a:solidFill>
                  <a:latin typeface="方正姚体" panose="02010601030101010101" pitchFamily="2" charset="-122"/>
                  <a:ea typeface="方正姚体" panose="02010601030101010101" pitchFamily="2" charset="-122"/>
                  <a:cs typeface="+mn-ea"/>
                  <a:sym typeface="+mn-lt"/>
                </a:rPr>
                <a:t>2018</a:t>
              </a:r>
              <a:r>
                <a:rPr lang="zh-CN" altLang="en-US" dirty="0" smtClean="0">
                  <a:solidFill>
                    <a:schemeClr val="bg1"/>
                  </a:solidFill>
                  <a:latin typeface="方正姚体" panose="02010601030101010101" pitchFamily="2" charset="-122"/>
                  <a:ea typeface="方正姚体" panose="02010601030101010101" pitchFamily="2" charset="-122"/>
                  <a:cs typeface="+mn-ea"/>
                  <a:sym typeface="+mn-lt"/>
                </a:rPr>
                <a:t>年</a:t>
              </a:r>
              <a:r>
                <a:rPr lang="en-US" altLang="zh-CN" dirty="0" smtClean="0">
                  <a:solidFill>
                    <a:schemeClr val="bg1"/>
                  </a:solidFill>
                  <a:latin typeface="方正姚体" panose="02010601030101010101" pitchFamily="2" charset="-122"/>
                  <a:ea typeface="方正姚体" panose="02010601030101010101" pitchFamily="2" charset="-122"/>
                  <a:cs typeface="+mn-ea"/>
                  <a:sym typeface="+mn-lt"/>
                </a:rPr>
                <a:t>06</a:t>
              </a:r>
              <a:r>
                <a:rPr lang="zh-CN" altLang="en-US" dirty="0" smtClean="0">
                  <a:solidFill>
                    <a:schemeClr val="bg1"/>
                  </a:solidFill>
                  <a:latin typeface="方正姚体" panose="02010601030101010101" pitchFamily="2" charset="-122"/>
                  <a:ea typeface="方正姚体" panose="02010601030101010101" pitchFamily="2" charset="-122"/>
                  <a:cs typeface="+mn-ea"/>
                  <a:sym typeface="+mn-lt"/>
                </a:rPr>
                <a:t>月</a:t>
              </a:r>
              <a:r>
                <a:rPr lang="en-US" altLang="zh-CN" dirty="0" smtClean="0">
                  <a:solidFill>
                    <a:schemeClr val="bg1"/>
                  </a:solidFill>
                  <a:latin typeface="方正姚体" panose="02010601030101010101" pitchFamily="2" charset="-122"/>
                  <a:ea typeface="方正姚体" panose="02010601030101010101" pitchFamily="2" charset="-122"/>
                  <a:cs typeface="+mn-ea"/>
                  <a:sym typeface="+mn-lt"/>
                </a:rPr>
                <a:t>02</a:t>
              </a:r>
              <a:r>
                <a:rPr lang="zh-CN" altLang="en-US" dirty="0" smtClean="0">
                  <a:solidFill>
                    <a:schemeClr val="bg1"/>
                  </a:solidFill>
                  <a:latin typeface="方正姚体" panose="02010601030101010101" pitchFamily="2" charset="-122"/>
                  <a:ea typeface="方正姚体" panose="02010601030101010101" pitchFamily="2" charset="-122"/>
                  <a:cs typeface="+mn-ea"/>
                  <a:sym typeface="+mn-lt"/>
                </a:rPr>
                <a:t>日到    </a:t>
              </a:r>
              <a:r>
                <a:rPr lang="en-US" altLang="zh-CN" dirty="0" smtClean="0">
                  <a:solidFill>
                    <a:schemeClr val="bg1"/>
                  </a:solidFill>
                  <a:latin typeface="方正姚体" panose="02010601030101010101" pitchFamily="2" charset="-122"/>
                  <a:ea typeface="方正姚体" panose="02010601030101010101" pitchFamily="2" charset="-122"/>
                  <a:cs typeface="+mn-ea"/>
                  <a:sym typeface="+mn-lt"/>
                </a:rPr>
                <a:t>06</a:t>
              </a:r>
              <a:r>
                <a:rPr lang="zh-CN" altLang="en-US" dirty="0" smtClean="0">
                  <a:solidFill>
                    <a:schemeClr val="bg1"/>
                  </a:solidFill>
                  <a:latin typeface="方正姚体" panose="02010601030101010101" pitchFamily="2" charset="-122"/>
                  <a:ea typeface="方正姚体" panose="02010601030101010101" pitchFamily="2" charset="-122"/>
                  <a:cs typeface="+mn-ea"/>
                  <a:sym typeface="+mn-lt"/>
                </a:rPr>
                <a:t>月</a:t>
              </a:r>
              <a:r>
                <a:rPr lang="en-US" altLang="zh-CN" dirty="0" smtClean="0">
                  <a:solidFill>
                    <a:schemeClr val="bg1"/>
                  </a:solidFill>
                  <a:latin typeface="方正姚体" panose="02010601030101010101" pitchFamily="2" charset="-122"/>
                  <a:ea typeface="方正姚体" panose="02010601030101010101" pitchFamily="2" charset="-122"/>
                  <a:cs typeface="+mn-ea"/>
                  <a:sym typeface="+mn-lt"/>
                </a:rPr>
                <a:t>04</a:t>
              </a:r>
              <a:r>
                <a:rPr lang="zh-CN" altLang="en-US" dirty="0" smtClean="0">
                  <a:solidFill>
                    <a:schemeClr val="bg1"/>
                  </a:solidFill>
                  <a:latin typeface="方正姚体" panose="02010601030101010101" pitchFamily="2" charset="-122"/>
                  <a:ea typeface="方正姚体" panose="02010601030101010101" pitchFamily="2" charset="-122"/>
                  <a:cs typeface="+mn-ea"/>
                  <a:sym typeface="+mn-lt"/>
                </a:rPr>
                <a:t>日</a:t>
              </a:r>
              <a:endParaRPr lang="zh-CN" altLang="en-US" dirty="0">
                <a:solidFill>
                  <a:schemeClr val="bg1"/>
                </a:solidFill>
                <a:latin typeface="方正姚体" panose="02010601030101010101" pitchFamily="2" charset="-122"/>
                <a:ea typeface="方正姚体" panose="02010601030101010101" pitchFamily="2" charset="-122"/>
                <a:cs typeface="+mn-ea"/>
                <a:sym typeface="+mn-lt"/>
              </a:endParaRPr>
            </a:p>
          </p:txBody>
        </p:sp>
        <p:sp>
          <p:nvSpPr>
            <p:cNvPr id="130" name="TextBox 14"/>
            <p:cNvSpPr txBox="1"/>
            <p:nvPr/>
          </p:nvSpPr>
          <p:spPr>
            <a:xfrm>
              <a:off x="6532344" y="1274556"/>
              <a:ext cx="1008112" cy="336409"/>
            </a:xfrm>
            <a:prstGeom prst="rect">
              <a:avLst/>
            </a:prstGeom>
            <a:noFill/>
          </p:spPr>
          <p:txBody>
            <a:bodyPr wrap="square" lIns="91431" tIns="0" rIns="91431" bIns="0" rtlCol="0" anchor="t">
              <a:spAutoFit/>
            </a:bodyPr>
            <a:lstStyle/>
            <a:p>
              <a:pPr>
                <a:lnSpc>
                  <a:spcPct val="150000"/>
                </a:lnSpc>
              </a:pPr>
              <a:endParaRPr lang="zh-CN" altLang="en-US" sz="2000" dirty="0">
                <a:solidFill>
                  <a:schemeClr val="bg1"/>
                </a:solidFill>
                <a:latin typeface="+mn-lt"/>
                <a:cs typeface="+mn-ea"/>
                <a:sym typeface="+mn-lt"/>
              </a:endParaRPr>
            </a:p>
          </p:txBody>
        </p:sp>
      </p:grpSp>
      <p:grpSp>
        <p:nvGrpSpPr>
          <p:cNvPr id="131" name="组合 130"/>
          <p:cNvGrpSpPr/>
          <p:nvPr/>
        </p:nvGrpSpPr>
        <p:grpSpPr>
          <a:xfrm>
            <a:off x="8640183" y="4684101"/>
            <a:ext cx="2228177" cy="618687"/>
            <a:chOff x="6570371" y="1283710"/>
            <a:chExt cx="1669538" cy="450828"/>
          </a:xfrm>
        </p:grpSpPr>
        <p:sp>
          <p:nvSpPr>
            <p:cNvPr id="132" name="TextBox 16"/>
            <p:cNvSpPr txBox="1"/>
            <p:nvPr/>
          </p:nvSpPr>
          <p:spPr>
            <a:xfrm>
              <a:off x="6570371" y="1494620"/>
              <a:ext cx="1669538" cy="239918"/>
            </a:xfrm>
            <a:prstGeom prst="rect">
              <a:avLst/>
            </a:prstGeom>
            <a:noFill/>
          </p:spPr>
          <p:txBody>
            <a:bodyPr wrap="square" lIns="91431" tIns="45715" rIns="91431" bIns="45715" rtlCol="0">
              <a:spAutoFit/>
            </a:bodyPr>
            <a:lstStyle/>
            <a:p>
              <a:pPr>
                <a:lnSpc>
                  <a:spcPct val="130000"/>
                </a:lnSpc>
              </a:pPr>
              <a:endParaRPr lang="zh-CN" altLang="en-US" sz="1400" dirty="0">
                <a:solidFill>
                  <a:schemeClr val="bg1"/>
                </a:solidFill>
                <a:latin typeface="+mn-lt"/>
                <a:cs typeface="+mn-ea"/>
                <a:sym typeface="+mn-lt"/>
              </a:endParaRPr>
            </a:p>
          </p:txBody>
        </p:sp>
        <p:sp>
          <p:nvSpPr>
            <p:cNvPr id="133" name="TextBox 17"/>
            <p:cNvSpPr txBox="1"/>
            <p:nvPr/>
          </p:nvSpPr>
          <p:spPr>
            <a:xfrm>
              <a:off x="6918937" y="1283710"/>
              <a:ext cx="1008112" cy="336409"/>
            </a:xfrm>
            <a:prstGeom prst="rect">
              <a:avLst/>
            </a:prstGeom>
            <a:noFill/>
          </p:spPr>
          <p:txBody>
            <a:bodyPr wrap="square" lIns="91431" tIns="0" rIns="91431" bIns="0" rtlCol="0" anchor="t">
              <a:spAutoFit/>
            </a:bodyPr>
            <a:lstStyle/>
            <a:p>
              <a:pPr>
                <a:lnSpc>
                  <a:spcPct val="150000"/>
                </a:lnSpc>
              </a:pPr>
              <a:endParaRPr lang="zh-CN" altLang="en-US" sz="2000" dirty="0">
                <a:solidFill>
                  <a:schemeClr val="bg1"/>
                </a:solidFill>
                <a:latin typeface="+mn-lt"/>
                <a:cs typeface="+mn-ea"/>
                <a:sym typeface="+mn-lt"/>
              </a:endParaRPr>
            </a:p>
          </p:txBody>
        </p:sp>
      </p:grpSp>
      <p:grpSp>
        <p:nvGrpSpPr>
          <p:cNvPr id="134" name="组合 133"/>
          <p:cNvGrpSpPr/>
          <p:nvPr/>
        </p:nvGrpSpPr>
        <p:grpSpPr>
          <a:xfrm>
            <a:off x="2023809" y="2998279"/>
            <a:ext cx="1610332" cy="1609190"/>
            <a:chOff x="2201071" y="3406041"/>
            <a:chExt cx="1805286" cy="1805938"/>
          </a:xfrm>
        </p:grpSpPr>
        <p:grpSp>
          <p:nvGrpSpPr>
            <p:cNvPr id="135" name="组合 134"/>
            <p:cNvGrpSpPr/>
            <p:nvPr/>
          </p:nvGrpSpPr>
          <p:grpSpPr>
            <a:xfrm>
              <a:off x="2201071" y="3406041"/>
              <a:ext cx="1805286" cy="1805938"/>
              <a:chOff x="4345444" y="2542859"/>
              <a:chExt cx="1810550" cy="1811205"/>
            </a:xfrm>
          </p:grpSpPr>
          <p:grpSp>
            <p:nvGrpSpPr>
              <p:cNvPr id="137" name="组合 13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39" name="同心圆 138"/>
                <p:cNvSpPr/>
                <p:nvPr/>
              </p:nvSpPr>
              <p:spPr>
                <a:xfrm>
                  <a:off x="1463339" y="1072758"/>
                  <a:ext cx="1546058" cy="1546058"/>
                </a:xfrm>
                <a:prstGeom prst="donut">
                  <a:avLst>
                    <a:gd name="adj" fmla="val 4879"/>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sym typeface="+mn-lt"/>
                  </a:endParaRPr>
                </a:p>
              </p:txBody>
            </p:sp>
            <p:sp>
              <p:nvSpPr>
                <p:cNvPr id="140" name="椭圆 139"/>
                <p:cNvSpPr/>
                <p:nvPr/>
              </p:nvSpPr>
              <p:spPr>
                <a:xfrm>
                  <a:off x="1484232" y="1093651"/>
                  <a:ext cx="1504274" cy="1504273"/>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sym typeface="+mn-lt"/>
                  </a:endParaRPr>
                </a:p>
              </p:txBody>
            </p:sp>
          </p:grpSp>
          <p:sp>
            <p:nvSpPr>
              <p:cNvPr id="138" name="椭圆 137"/>
              <p:cNvSpPr/>
              <p:nvPr/>
            </p:nvSpPr>
            <p:spPr>
              <a:xfrm>
                <a:off x="4565570" y="2763062"/>
                <a:ext cx="1370298" cy="1370793"/>
              </a:xfrm>
              <a:prstGeom prst="ellipse">
                <a:avLst/>
              </a:prstGeom>
              <a:noFill/>
              <a:ln w="22225">
                <a:no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sym typeface="+mn-lt"/>
                </a:endParaRPr>
              </a:p>
            </p:txBody>
          </p:sp>
        </p:grpSp>
        <p:sp>
          <p:nvSpPr>
            <p:cNvPr id="136" name="TextBox 20"/>
            <p:cNvSpPr txBox="1"/>
            <p:nvPr/>
          </p:nvSpPr>
          <p:spPr>
            <a:xfrm>
              <a:off x="2694008" y="3876616"/>
              <a:ext cx="1023614" cy="932599"/>
            </a:xfrm>
            <a:prstGeom prst="rect">
              <a:avLst/>
            </a:prstGeom>
            <a:noFill/>
            <a:ln w="22225">
              <a:no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fontAlgn="base">
                <a:spcBef>
                  <a:spcPts val="0"/>
                </a:spcBef>
                <a:spcAft>
                  <a:spcPct val="0"/>
                </a:spcAft>
                <a:buClr>
                  <a:schemeClr val="folHlink"/>
                </a:buClr>
                <a:buFont typeface="Wingdings" panose="05000000000000000000" pitchFamily="2" charset="2"/>
                <a:buNone/>
                <a:defRPr sz="2400" b="1">
                  <a:solidFill>
                    <a:schemeClr val="accent1"/>
                  </a:solidFill>
                  <a:latin typeface="+mn-ea"/>
                  <a:cs typeface="+mn-ea"/>
                </a:defRPr>
              </a:lvl1pPr>
              <a:lvl2pPr marL="3429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2pPr>
              <a:lvl3pPr marL="6858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3pPr>
              <a:lvl4pPr marL="10287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4pPr>
              <a:lvl5pPr marL="13716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5pPr>
              <a:lvl6pPr marL="1714500" defTabSz="685800">
                <a:defRPr sz="2850" b="1">
                  <a:solidFill>
                    <a:schemeClr val="lt1"/>
                  </a:solidFill>
                </a:defRPr>
              </a:lvl6pPr>
              <a:lvl7pPr marL="2057400" defTabSz="685800">
                <a:defRPr sz="2850" b="1">
                  <a:solidFill>
                    <a:schemeClr val="lt1"/>
                  </a:solidFill>
                </a:defRPr>
              </a:lvl7pPr>
              <a:lvl8pPr marL="2400300" defTabSz="685800">
                <a:defRPr sz="2850" b="1">
                  <a:solidFill>
                    <a:schemeClr val="lt1"/>
                  </a:solidFill>
                </a:defRPr>
              </a:lvl8pPr>
              <a:lvl9pPr marL="2743200" defTabSz="685800">
                <a:defRPr sz="2850" b="1">
                  <a:solidFill>
                    <a:schemeClr val="lt1"/>
                  </a:solidFill>
                </a:defRPr>
              </a:lvl9pPr>
            </a:lstStyle>
            <a:p>
              <a:r>
                <a:rPr lang="zh-CN" altLang="en-US" dirty="0" smtClean="0">
                  <a:solidFill>
                    <a:srgbClr val="87B0C7"/>
                  </a:solidFill>
                  <a:sym typeface="+mn-lt"/>
                </a:rPr>
                <a:t>当天数据来源</a:t>
              </a:r>
              <a:endParaRPr lang="zh-CN" altLang="en-US" dirty="0">
                <a:solidFill>
                  <a:srgbClr val="87B0C7"/>
                </a:solidFill>
                <a:sym typeface="+mn-lt"/>
              </a:endParaRPr>
            </a:p>
          </p:txBody>
        </p:sp>
      </p:grpSp>
      <p:grpSp>
        <p:nvGrpSpPr>
          <p:cNvPr id="141" name="组合 140"/>
          <p:cNvGrpSpPr/>
          <p:nvPr/>
        </p:nvGrpSpPr>
        <p:grpSpPr>
          <a:xfrm>
            <a:off x="6645477" y="2998279"/>
            <a:ext cx="1610332" cy="1609190"/>
            <a:chOff x="7382260" y="3406041"/>
            <a:chExt cx="1805286" cy="1805938"/>
          </a:xfrm>
        </p:grpSpPr>
        <p:grpSp>
          <p:nvGrpSpPr>
            <p:cNvPr id="142" name="组合 141"/>
            <p:cNvGrpSpPr/>
            <p:nvPr/>
          </p:nvGrpSpPr>
          <p:grpSpPr>
            <a:xfrm>
              <a:off x="7382260" y="3406041"/>
              <a:ext cx="1805286" cy="1805938"/>
              <a:chOff x="4345444" y="2542859"/>
              <a:chExt cx="1810550" cy="1811205"/>
            </a:xfrm>
          </p:grpSpPr>
          <p:grpSp>
            <p:nvGrpSpPr>
              <p:cNvPr id="144" name="组合 143"/>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46" name="同心圆 145"/>
                <p:cNvSpPr/>
                <p:nvPr/>
              </p:nvSpPr>
              <p:spPr>
                <a:xfrm>
                  <a:off x="1463339" y="1072758"/>
                  <a:ext cx="1546058" cy="1546058"/>
                </a:xfrm>
                <a:prstGeom prst="donut">
                  <a:avLst>
                    <a:gd name="adj" fmla="val 4879"/>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sym typeface="+mn-lt"/>
                  </a:endParaRPr>
                </a:p>
              </p:txBody>
            </p:sp>
            <p:sp>
              <p:nvSpPr>
                <p:cNvPr id="147" name="椭圆 146"/>
                <p:cNvSpPr/>
                <p:nvPr/>
              </p:nvSpPr>
              <p:spPr>
                <a:xfrm>
                  <a:off x="1484232" y="1093651"/>
                  <a:ext cx="1504274" cy="1504273"/>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sym typeface="+mn-lt"/>
                  </a:endParaRPr>
                </a:p>
              </p:txBody>
            </p:sp>
          </p:grpSp>
          <p:sp>
            <p:nvSpPr>
              <p:cNvPr id="145" name="椭圆 144"/>
              <p:cNvSpPr/>
              <p:nvPr/>
            </p:nvSpPr>
            <p:spPr>
              <a:xfrm>
                <a:off x="4565570" y="2763062"/>
                <a:ext cx="1370298" cy="1370793"/>
              </a:xfrm>
              <a:prstGeom prst="ellipse">
                <a:avLst/>
              </a:prstGeom>
              <a:noFill/>
              <a:ln w="22225">
                <a:no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sym typeface="+mn-lt"/>
                </a:endParaRPr>
              </a:p>
            </p:txBody>
          </p:sp>
        </p:grpSp>
        <p:sp>
          <p:nvSpPr>
            <p:cNvPr id="143" name="TextBox 27"/>
            <p:cNvSpPr txBox="1"/>
            <p:nvPr/>
          </p:nvSpPr>
          <p:spPr>
            <a:xfrm>
              <a:off x="7875197" y="3876616"/>
              <a:ext cx="1023614" cy="932599"/>
            </a:xfrm>
            <a:prstGeom prst="rect">
              <a:avLst/>
            </a:prstGeom>
            <a:noFill/>
            <a:ln w="22225">
              <a:no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fontAlgn="base">
                <a:spcBef>
                  <a:spcPts val="0"/>
                </a:spcBef>
                <a:spcAft>
                  <a:spcPct val="0"/>
                </a:spcAft>
                <a:buClr>
                  <a:schemeClr val="folHlink"/>
                </a:buClr>
                <a:buFont typeface="Wingdings" panose="05000000000000000000" pitchFamily="2" charset="2"/>
                <a:buNone/>
                <a:defRPr sz="2400" b="1">
                  <a:solidFill>
                    <a:schemeClr val="accent1"/>
                  </a:solidFill>
                  <a:latin typeface="+mn-ea"/>
                  <a:cs typeface="+mn-ea"/>
                </a:defRPr>
              </a:lvl1pPr>
              <a:lvl2pPr marL="342900" algn="ctr" fontAlgn="base">
                <a:spcBef>
                  <a:spcPct val="20000"/>
                </a:spcBef>
                <a:spcAft>
                  <a:spcPct val="0"/>
                </a:spcAft>
                <a:buClr>
                  <a:schemeClr val="folHlink"/>
                </a:buClr>
                <a:buFont typeface="Wingdings" panose="05000000000000000000" pitchFamily="2" charset="2"/>
                <a:buChar char="§"/>
                <a:defRPr sz="2850" b="1"/>
              </a:lvl2pPr>
              <a:lvl3pPr marL="685800" algn="ctr" fontAlgn="base">
                <a:spcBef>
                  <a:spcPct val="20000"/>
                </a:spcBef>
                <a:spcAft>
                  <a:spcPct val="0"/>
                </a:spcAft>
                <a:buClr>
                  <a:schemeClr val="folHlink"/>
                </a:buClr>
                <a:buFont typeface="Wingdings" panose="05000000000000000000" pitchFamily="2" charset="2"/>
                <a:buChar char="§"/>
                <a:defRPr sz="2850" b="1"/>
              </a:lvl3pPr>
              <a:lvl4pPr marL="1028700" algn="ctr" fontAlgn="base">
                <a:spcBef>
                  <a:spcPct val="20000"/>
                </a:spcBef>
                <a:spcAft>
                  <a:spcPct val="0"/>
                </a:spcAft>
                <a:buClr>
                  <a:schemeClr val="folHlink"/>
                </a:buClr>
                <a:buFont typeface="Wingdings" panose="05000000000000000000" pitchFamily="2" charset="2"/>
                <a:buChar char="§"/>
                <a:defRPr sz="2850" b="1"/>
              </a:lvl4pPr>
              <a:lvl5pPr marL="1371600" algn="ctr" fontAlgn="base">
                <a:spcBef>
                  <a:spcPct val="20000"/>
                </a:spcBef>
                <a:spcAft>
                  <a:spcPct val="0"/>
                </a:spcAft>
                <a:buClr>
                  <a:schemeClr val="folHlink"/>
                </a:buClr>
                <a:buFont typeface="Wingdings" panose="05000000000000000000" pitchFamily="2" charset="2"/>
                <a:buChar char="§"/>
                <a:defRPr sz="2850" b="1"/>
              </a:lvl5pPr>
              <a:lvl6pPr marL="1714500" defTabSz="685800">
                <a:defRPr sz="2850" b="1"/>
              </a:lvl6pPr>
              <a:lvl7pPr marL="2057400" defTabSz="685800">
                <a:defRPr sz="2850" b="1"/>
              </a:lvl7pPr>
              <a:lvl8pPr marL="2400300" defTabSz="685800">
                <a:defRPr sz="2850" b="1"/>
              </a:lvl8pPr>
              <a:lvl9pPr marL="2743200" defTabSz="685800">
                <a:defRPr sz="2850" b="1"/>
              </a:lvl9pPr>
            </a:lstStyle>
            <a:p>
              <a:r>
                <a:rPr lang="zh-CN" altLang="en-US" dirty="0" smtClean="0">
                  <a:solidFill>
                    <a:srgbClr val="87B0C7"/>
                  </a:solidFill>
                  <a:sym typeface="+mn-lt"/>
                </a:rPr>
                <a:t>开发时间</a:t>
              </a:r>
              <a:endParaRPr lang="zh-CN" altLang="en-US" dirty="0">
                <a:solidFill>
                  <a:srgbClr val="87B0C7"/>
                </a:solidFill>
                <a:sym typeface="+mn-lt"/>
              </a:endParaRPr>
            </a:p>
          </p:txBody>
        </p:sp>
      </p:grpSp>
      <p:grpSp>
        <p:nvGrpSpPr>
          <p:cNvPr id="148" name="组合 147"/>
          <p:cNvGrpSpPr/>
          <p:nvPr/>
        </p:nvGrpSpPr>
        <p:grpSpPr>
          <a:xfrm>
            <a:off x="4351969" y="2998279"/>
            <a:ext cx="1610332" cy="1609190"/>
            <a:chOff x="4811090" y="3406041"/>
            <a:chExt cx="1805286" cy="1805938"/>
          </a:xfrm>
        </p:grpSpPr>
        <p:grpSp>
          <p:nvGrpSpPr>
            <p:cNvPr id="149" name="组合 148"/>
            <p:cNvGrpSpPr/>
            <p:nvPr/>
          </p:nvGrpSpPr>
          <p:grpSpPr>
            <a:xfrm>
              <a:off x="4811090" y="3406041"/>
              <a:ext cx="1805286" cy="1805938"/>
              <a:chOff x="4345444" y="2542859"/>
              <a:chExt cx="1810550" cy="1811205"/>
            </a:xfrm>
          </p:grpSpPr>
          <p:grpSp>
            <p:nvGrpSpPr>
              <p:cNvPr id="151" name="组合 150"/>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53" name="同心圆 152"/>
                <p:cNvSpPr/>
                <p:nvPr/>
              </p:nvSpPr>
              <p:spPr>
                <a:xfrm>
                  <a:off x="1463339" y="1072758"/>
                  <a:ext cx="1546058" cy="1546058"/>
                </a:xfrm>
                <a:prstGeom prst="donut">
                  <a:avLst>
                    <a:gd name="adj" fmla="val 4879"/>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sym typeface="+mn-lt"/>
                  </a:endParaRPr>
                </a:p>
              </p:txBody>
            </p:sp>
            <p:sp>
              <p:nvSpPr>
                <p:cNvPr id="154" name="椭圆 153"/>
                <p:cNvSpPr/>
                <p:nvPr/>
              </p:nvSpPr>
              <p:spPr>
                <a:xfrm>
                  <a:off x="1484232" y="1093651"/>
                  <a:ext cx="1504274" cy="1504273"/>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sym typeface="+mn-lt"/>
                  </a:endParaRPr>
                </a:p>
              </p:txBody>
            </p:sp>
          </p:grpSp>
          <p:sp>
            <p:nvSpPr>
              <p:cNvPr id="152" name="椭圆 151"/>
              <p:cNvSpPr/>
              <p:nvPr/>
            </p:nvSpPr>
            <p:spPr>
              <a:xfrm>
                <a:off x="4565570" y="2763062"/>
                <a:ext cx="1370298" cy="1370793"/>
              </a:xfrm>
              <a:prstGeom prst="ellipse">
                <a:avLst/>
              </a:prstGeom>
              <a:noFill/>
              <a:ln w="22225">
                <a:no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sym typeface="+mn-lt"/>
                </a:endParaRPr>
              </a:p>
            </p:txBody>
          </p:sp>
        </p:grpSp>
        <p:sp>
          <p:nvSpPr>
            <p:cNvPr id="150" name="TextBox 34"/>
            <p:cNvSpPr txBox="1"/>
            <p:nvPr/>
          </p:nvSpPr>
          <p:spPr>
            <a:xfrm>
              <a:off x="5304027" y="3876616"/>
              <a:ext cx="1023614" cy="932599"/>
            </a:xfrm>
            <a:prstGeom prst="rect">
              <a:avLst/>
            </a:prstGeom>
            <a:noFill/>
            <a:ln w="22225">
              <a:no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fontAlgn="base">
                <a:spcBef>
                  <a:spcPts val="0"/>
                </a:spcBef>
                <a:spcAft>
                  <a:spcPct val="0"/>
                </a:spcAft>
                <a:buClr>
                  <a:schemeClr val="folHlink"/>
                </a:buClr>
                <a:buFont typeface="Wingdings" panose="05000000000000000000" pitchFamily="2" charset="2"/>
                <a:buNone/>
                <a:defRPr sz="2400" b="1">
                  <a:solidFill>
                    <a:schemeClr val="accent1"/>
                  </a:solidFill>
                  <a:latin typeface="+mn-ea"/>
                  <a:cs typeface="+mn-ea"/>
                </a:defRPr>
              </a:lvl1pPr>
              <a:lvl2pPr marL="3429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2pPr>
              <a:lvl3pPr marL="6858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3pPr>
              <a:lvl4pPr marL="10287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4pPr>
              <a:lvl5pPr marL="13716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5pPr>
              <a:lvl6pPr marL="1714500" defTabSz="685800">
                <a:defRPr sz="2850" b="1">
                  <a:solidFill>
                    <a:schemeClr val="lt1"/>
                  </a:solidFill>
                </a:defRPr>
              </a:lvl6pPr>
              <a:lvl7pPr marL="2057400" defTabSz="685800">
                <a:defRPr sz="2850" b="1">
                  <a:solidFill>
                    <a:schemeClr val="lt1"/>
                  </a:solidFill>
                </a:defRPr>
              </a:lvl7pPr>
              <a:lvl8pPr marL="2400300" defTabSz="685800">
                <a:defRPr sz="2850" b="1">
                  <a:solidFill>
                    <a:schemeClr val="lt1"/>
                  </a:solidFill>
                </a:defRPr>
              </a:lvl8pPr>
              <a:lvl9pPr marL="2743200" defTabSz="685800">
                <a:defRPr sz="2850" b="1">
                  <a:solidFill>
                    <a:schemeClr val="lt1"/>
                  </a:solidFill>
                </a:defRPr>
              </a:lvl9pPr>
            </a:lstStyle>
            <a:p>
              <a:r>
                <a:rPr lang="zh-CN" altLang="en-US" dirty="0" smtClean="0">
                  <a:solidFill>
                    <a:srgbClr val="87B0C7"/>
                  </a:solidFill>
                  <a:sym typeface="+mn-lt"/>
                </a:rPr>
                <a:t>未来七天数据</a:t>
              </a:r>
              <a:endParaRPr lang="zh-CN" altLang="en-US" dirty="0">
                <a:solidFill>
                  <a:srgbClr val="87B0C7"/>
                </a:solidFill>
                <a:sym typeface="+mn-lt"/>
              </a:endParaRPr>
            </a:p>
          </p:txBody>
        </p:sp>
      </p:grpSp>
      <p:grpSp>
        <p:nvGrpSpPr>
          <p:cNvPr id="155" name="组合 154"/>
          <p:cNvGrpSpPr/>
          <p:nvPr/>
        </p:nvGrpSpPr>
        <p:grpSpPr>
          <a:xfrm>
            <a:off x="8949106" y="2998279"/>
            <a:ext cx="1610332" cy="1609190"/>
            <a:chOff x="9964778" y="3406041"/>
            <a:chExt cx="1805286" cy="1805938"/>
          </a:xfrm>
        </p:grpSpPr>
        <p:grpSp>
          <p:nvGrpSpPr>
            <p:cNvPr id="156" name="组合 155"/>
            <p:cNvGrpSpPr/>
            <p:nvPr/>
          </p:nvGrpSpPr>
          <p:grpSpPr>
            <a:xfrm>
              <a:off x="9964778" y="3406041"/>
              <a:ext cx="1805286" cy="1805938"/>
              <a:chOff x="4345444" y="2542859"/>
              <a:chExt cx="1810550" cy="1811205"/>
            </a:xfrm>
          </p:grpSpPr>
          <p:grpSp>
            <p:nvGrpSpPr>
              <p:cNvPr id="158" name="组合 157"/>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60" name="同心圆 159"/>
                <p:cNvSpPr/>
                <p:nvPr/>
              </p:nvSpPr>
              <p:spPr>
                <a:xfrm>
                  <a:off x="1463339" y="1072758"/>
                  <a:ext cx="1546058" cy="1546058"/>
                </a:xfrm>
                <a:prstGeom prst="donut">
                  <a:avLst>
                    <a:gd name="adj" fmla="val 4879"/>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sym typeface="+mn-lt"/>
                  </a:endParaRPr>
                </a:p>
              </p:txBody>
            </p:sp>
            <p:sp>
              <p:nvSpPr>
                <p:cNvPr id="161" name="椭圆 160"/>
                <p:cNvSpPr/>
                <p:nvPr/>
              </p:nvSpPr>
              <p:spPr>
                <a:xfrm>
                  <a:off x="1484232" y="1093651"/>
                  <a:ext cx="1504274" cy="1504273"/>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sym typeface="+mn-lt"/>
                  </a:endParaRPr>
                </a:p>
              </p:txBody>
            </p:sp>
          </p:grpSp>
          <p:sp>
            <p:nvSpPr>
              <p:cNvPr id="159" name="椭圆 158"/>
              <p:cNvSpPr/>
              <p:nvPr/>
            </p:nvSpPr>
            <p:spPr>
              <a:xfrm>
                <a:off x="4565570" y="2763062"/>
                <a:ext cx="1370298" cy="1370793"/>
              </a:xfrm>
              <a:prstGeom prst="ellipse">
                <a:avLst/>
              </a:prstGeom>
              <a:noFill/>
              <a:ln w="22225">
                <a:no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sym typeface="+mn-lt"/>
                </a:endParaRPr>
              </a:p>
            </p:txBody>
          </p:sp>
        </p:grpSp>
        <p:sp>
          <p:nvSpPr>
            <p:cNvPr id="157" name="TextBox 41"/>
            <p:cNvSpPr txBox="1"/>
            <p:nvPr/>
          </p:nvSpPr>
          <p:spPr>
            <a:xfrm>
              <a:off x="10457715" y="3876616"/>
              <a:ext cx="1023614" cy="932599"/>
            </a:xfrm>
            <a:prstGeom prst="rect">
              <a:avLst/>
            </a:prstGeom>
            <a:noFill/>
            <a:ln w="22225">
              <a:no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fontAlgn="base">
                <a:spcBef>
                  <a:spcPts val="0"/>
                </a:spcBef>
                <a:spcAft>
                  <a:spcPct val="0"/>
                </a:spcAft>
                <a:buClr>
                  <a:schemeClr val="folHlink"/>
                </a:buClr>
                <a:buFont typeface="Wingdings" panose="05000000000000000000" pitchFamily="2" charset="2"/>
                <a:buNone/>
                <a:defRPr sz="2400" b="1">
                  <a:solidFill>
                    <a:schemeClr val="accent1"/>
                  </a:solidFill>
                  <a:latin typeface="+mn-ea"/>
                  <a:cs typeface="+mn-ea"/>
                </a:defRPr>
              </a:lvl1pPr>
              <a:lvl2pPr marL="3429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2pPr>
              <a:lvl3pPr marL="6858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3pPr>
              <a:lvl4pPr marL="10287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4pPr>
              <a:lvl5pPr marL="13716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5pPr>
              <a:lvl6pPr marL="1714500" defTabSz="685800">
                <a:defRPr sz="2850" b="1">
                  <a:solidFill>
                    <a:schemeClr val="lt1"/>
                  </a:solidFill>
                </a:defRPr>
              </a:lvl6pPr>
              <a:lvl7pPr marL="2057400" defTabSz="685800">
                <a:defRPr sz="2850" b="1">
                  <a:solidFill>
                    <a:schemeClr val="lt1"/>
                  </a:solidFill>
                </a:defRPr>
              </a:lvl7pPr>
              <a:lvl8pPr marL="2400300" defTabSz="685800">
                <a:defRPr sz="2850" b="1">
                  <a:solidFill>
                    <a:schemeClr val="lt1"/>
                  </a:solidFill>
                </a:defRPr>
              </a:lvl8pPr>
              <a:lvl9pPr marL="2743200" defTabSz="685800">
                <a:defRPr sz="2850" b="1">
                  <a:solidFill>
                    <a:schemeClr val="lt1"/>
                  </a:solidFill>
                </a:defRPr>
              </a:lvl9pPr>
            </a:lstStyle>
            <a:p>
              <a:r>
                <a:rPr lang="zh-CN" altLang="en-US" dirty="0" smtClean="0">
                  <a:solidFill>
                    <a:srgbClr val="87B0C7"/>
                  </a:solidFill>
                  <a:sym typeface="+mn-lt"/>
                </a:rPr>
                <a:t>开发工具</a:t>
              </a:r>
              <a:endParaRPr lang="zh-CN" altLang="en-US" dirty="0">
                <a:solidFill>
                  <a:srgbClr val="87B0C7"/>
                </a:solidFill>
                <a:sym typeface="+mn-lt"/>
              </a:endParaRPr>
            </a:p>
          </p:txBody>
        </p:sp>
      </p:grpSp>
      <p:sp>
        <p:nvSpPr>
          <p:cNvPr id="47" name="矩形 46"/>
          <p:cNvSpPr/>
          <p:nvPr/>
        </p:nvSpPr>
        <p:spPr>
          <a:xfrm>
            <a:off x="1335123" y="451832"/>
            <a:ext cx="3549113" cy="646331"/>
          </a:xfrm>
          <a:prstGeom prst="rect">
            <a:avLst/>
          </a:prstGeom>
        </p:spPr>
        <p:txBody>
          <a:bodyPr wrap="none">
            <a:spAutoFit/>
          </a:bodyPr>
          <a:lstStyle/>
          <a:p>
            <a:r>
              <a:rPr lang="en-US" altLang="zh-CN" sz="3600" b="1" dirty="0" smtClean="0">
                <a:solidFill>
                  <a:schemeClr val="bg1"/>
                </a:solidFill>
                <a:latin typeface="+mn-ea"/>
                <a:cs typeface="+mn-ea"/>
              </a:rPr>
              <a:t>Part 1 </a:t>
            </a:r>
            <a:r>
              <a:rPr lang="zh-CN" altLang="en-US" sz="3600" b="1" dirty="0" smtClean="0">
                <a:solidFill>
                  <a:schemeClr val="bg1"/>
                </a:solidFill>
                <a:latin typeface="+mn-ea"/>
                <a:cs typeface="+mn-ea"/>
              </a:rPr>
              <a:t>项目概况</a:t>
            </a:r>
            <a:endParaRPr lang="zh-CN" altLang="en-US" sz="3600" b="1" dirty="0">
              <a:solidFill>
                <a:schemeClr val="bg1"/>
              </a:solidFill>
              <a:latin typeface="+mn-ea"/>
              <a:cs typeface="+mn-ea"/>
            </a:endParaRPr>
          </a:p>
        </p:txBody>
      </p:sp>
      <p:sp>
        <p:nvSpPr>
          <p:cNvPr id="48" name="文本框 47"/>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3" name="矩形 2"/>
          <p:cNvSpPr/>
          <p:nvPr/>
        </p:nvSpPr>
        <p:spPr>
          <a:xfrm>
            <a:off x="8711061" y="5059554"/>
            <a:ext cx="2268570" cy="369332"/>
          </a:xfrm>
          <a:prstGeom prst="rect">
            <a:avLst/>
          </a:prstGeom>
        </p:spPr>
        <p:txBody>
          <a:bodyPr wrap="none">
            <a:spAutoFit/>
          </a:bodyPr>
          <a:lstStyle/>
          <a:p>
            <a:r>
              <a:rPr lang="en-US" altLang="zh-CN" dirty="0">
                <a:solidFill>
                  <a:schemeClr val="bg1"/>
                </a:solidFill>
              </a:rPr>
              <a:t>Anaconda  python(3.6)</a:t>
            </a:r>
            <a:endParaRPr lang="zh-CN" altLang="en-US" dirty="0">
              <a:solidFill>
                <a:schemeClr val="bg1"/>
              </a:solidFill>
            </a:endParaRPr>
          </a:p>
        </p:txBody>
      </p:sp>
      <p:sp>
        <p:nvSpPr>
          <p:cNvPr id="4" name="矩形 3"/>
          <p:cNvSpPr/>
          <p:nvPr/>
        </p:nvSpPr>
        <p:spPr>
          <a:xfrm>
            <a:off x="1398840" y="1299610"/>
            <a:ext cx="3222866" cy="1477328"/>
          </a:xfrm>
          <a:prstGeom prst="rect">
            <a:avLst/>
          </a:prstGeom>
        </p:spPr>
        <p:txBody>
          <a:bodyPr wrap="square">
            <a:spAutoFit/>
          </a:bodyPr>
          <a:lstStyle/>
          <a:p>
            <a:r>
              <a:rPr lang="en-US" altLang="zh-CN" dirty="0">
                <a:solidFill>
                  <a:schemeClr val="bg1"/>
                </a:solidFill>
              </a:rPr>
              <a:t>http://api.openweathermap.org/data/2.5/weather?q={}&amp;mode=json&amp;units=metric&amp;lang=zh_cn&amp;APPID=6a67ed641c0fda8b69715c43518b6996</a:t>
            </a:r>
            <a:endParaRPr lang="zh-CN" altLang="zh-CN" dirty="0">
              <a:solidFill>
                <a:schemeClr val="bg1"/>
              </a:solidFill>
            </a:endParaRPr>
          </a:p>
        </p:txBody>
      </p:sp>
      <p:sp>
        <p:nvSpPr>
          <p:cNvPr id="5" name="矩形 4"/>
          <p:cNvSpPr/>
          <p:nvPr/>
        </p:nvSpPr>
        <p:spPr>
          <a:xfrm>
            <a:off x="3199642" y="5122126"/>
            <a:ext cx="3711338" cy="1477328"/>
          </a:xfrm>
          <a:prstGeom prst="rect">
            <a:avLst/>
          </a:prstGeom>
        </p:spPr>
        <p:txBody>
          <a:bodyPr wrap="square">
            <a:spAutoFit/>
          </a:bodyPr>
          <a:lstStyle/>
          <a:p>
            <a:r>
              <a:rPr lang="en-US" altLang="zh-CN" dirty="0">
                <a:solidFill>
                  <a:schemeClr val="bg1"/>
                </a:solidFill>
              </a:rPr>
              <a:t>http://api.openweathermap.org/data/2.5/forecast?q=zhengzhou,cn&amp;mode=json&amp;lang=zh_cn&amp;&amp;APPID=6a67ed641c0fda8b69715c43518b6996&amp;units=metric</a:t>
            </a:r>
            <a:endParaRPr lang="zh-CN" altLang="en-US" dirty="0">
              <a:solidFill>
                <a:schemeClr val="bg1"/>
              </a:solidFill>
            </a:endParaRPr>
          </a:p>
        </p:txBody>
      </p:sp>
    </p:spTree>
    <p:extLst>
      <p:ext uri="{BB962C8B-B14F-4D97-AF65-F5344CB8AC3E}">
        <p14:creationId xmlns:p14="http://schemas.microsoft.com/office/powerpoint/2010/main" val="2170160552"/>
      </p:ext>
    </p:extLst>
  </p:cSld>
  <p:clrMapOvr>
    <a:masterClrMapping/>
  </p:clrMapOvr>
  <p:transition spd="slow">
    <p:randomBar dir="vert"/>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left)">
                                          <p:cBhvr>
                                            <p:cTn id="7" dur="1000"/>
                                            <p:tgtEl>
                                              <p:spTgt spid="117"/>
                                            </p:tgtEl>
                                          </p:cBhvr>
                                        </p:animEffect>
                                      </p:childTnLst>
                                    </p:cTn>
                                  </p:par>
                                </p:childTnLst>
                              </p:cTn>
                            </p:par>
                            <p:par>
                              <p:cTn id="8" fill="hold">
                                <p:stCondLst>
                                  <p:cond delay="1000"/>
                                </p:stCondLst>
                                <p:childTnLst>
                                  <p:par>
                                    <p:cTn id="9" presetID="2" presetClass="entr" presetSubtype="12" accel="58000" fill="hold" nodeType="afterEffect" p14:presetBounceEnd="58000">
                                      <p:stCondLst>
                                        <p:cond delay="0"/>
                                      </p:stCondLst>
                                      <p:childTnLst>
                                        <p:set>
                                          <p:cBhvr>
                                            <p:cTn id="10" dur="1" fill="hold">
                                              <p:stCondLst>
                                                <p:cond delay="0"/>
                                              </p:stCondLst>
                                            </p:cTn>
                                            <p:tgtEl>
                                              <p:spTgt spid="134"/>
                                            </p:tgtEl>
                                            <p:attrNameLst>
                                              <p:attrName>style.visibility</p:attrName>
                                            </p:attrNameLst>
                                          </p:cBhvr>
                                          <p:to>
                                            <p:strVal val="visible"/>
                                          </p:to>
                                        </p:set>
                                        <p:anim calcmode="lin" valueType="num" p14:bounceEnd="58000">
                                          <p:cBhvr additive="base">
                                            <p:cTn id="11" dur="2000" fill="hold"/>
                                            <p:tgtEl>
                                              <p:spTgt spid="134"/>
                                            </p:tgtEl>
                                            <p:attrNameLst>
                                              <p:attrName>ppt_x</p:attrName>
                                            </p:attrNameLst>
                                          </p:cBhvr>
                                          <p:tavLst>
                                            <p:tav tm="0">
                                              <p:val>
                                                <p:strVal val="0-#ppt_w/2"/>
                                              </p:val>
                                            </p:tav>
                                            <p:tav tm="100000">
                                              <p:val>
                                                <p:strVal val="#ppt_x"/>
                                              </p:val>
                                            </p:tav>
                                          </p:tavLst>
                                        </p:anim>
                                        <p:anim calcmode="lin" valueType="num" p14:bounceEnd="58000">
                                          <p:cBhvr additive="base">
                                            <p:cTn id="12" dur="2000" fill="hold"/>
                                            <p:tgtEl>
                                              <p:spTgt spid="134"/>
                                            </p:tgtEl>
                                            <p:attrNameLst>
                                              <p:attrName>ppt_y</p:attrName>
                                            </p:attrNameLst>
                                          </p:cBhvr>
                                          <p:tavLst>
                                            <p:tav tm="0">
                                              <p:val>
                                                <p:strVal val="1+#ppt_h/2"/>
                                              </p:val>
                                            </p:tav>
                                            <p:tav tm="100000">
                                              <p:val>
                                                <p:strVal val="#ppt_y"/>
                                              </p:val>
                                            </p:tav>
                                          </p:tavLst>
                                        </p:anim>
                                      </p:childTnLst>
                                    </p:cTn>
                                  </p:par>
                                  <p:par>
                                    <p:cTn id="13" presetID="2" presetClass="entr" presetSubtype="3" accel="58000" fill="hold" nodeType="withEffect" p14:presetBounceEnd="58000">
                                      <p:stCondLst>
                                        <p:cond delay="0"/>
                                      </p:stCondLst>
                                      <p:childTnLst>
                                        <p:set>
                                          <p:cBhvr>
                                            <p:cTn id="14" dur="1" fill="hold">
                                              <p:stCondLst>
                                                <p:cond delay="0"/>
                                              </p:stCondLst>
                                            </p:cTn>
                                            <p:tgtEl>
                                              <p:spTgt spid="148"/>
                                            </p:tgtEl>
                                            <p:attrNameLst>
                                              <p:attrName>style.visibility</p:attrName>
                                            </p:attrNameLst>
                                          </p:cBhvr>
                                          <p:to>
                                            <p:strVal val="visible"/>
                                          </p:to>
                                        </p:set>
                                        <p:anim calcmode="lin" valueType="num" p14:bounceEnd="58000">
                                          <p:cBhvr additive="base">
                                            <p:cTn id="15" dur="2000" fill="hold"/>
                                            <p:tgtEl>
                                              <p:spTgt spid="148"/>
                                            </p:tgtEl>
                                            <p:attrNameLst>
                                              <p:attrName>ppt_x</p:attrName>
                                            </p:attrNameLst>
                                          </p:cBhvr>
                                          <p:tavLst>
                                            <p:tav tm="0">
                                              <p:val>
                                                <p:strVal val="1+#ppt_w/2"/>
                                              </p:val>
                                            </p:tav>
                                            <p:tav tm="100000">
                                              <p:val>
                                                <p:strVal val="#ppt_x"/>
                                              </p:val>
                                            </p:tav>
                                          </p:tavLst>
                                        </p:anim>
                                        <p:anim calcmode="lin" valueType="num" p14:bounceEnd="58000">
                                          <p:cBhvr additive="base">
                                            <p:cTn id="16" dur="2000" fill="hold"/>
                                            <p:tgtEl>
                                              <p:spTgt spid="148"/>
                                            </p:tgtEl>
                                            <p:attrNameLst>
                                              <p:attrName>ppt_y</p:attrName>
                                            </p:attrNameLst>
                                          </p:cBhvr>
                                          <p:tavLst>
                                            <p:tav tm="0">
                                              <p:val>
                                                <p:strVal val="0-#ppt_h/2"/>
                                              </p:val>
                                            </p:tav>
                                            <p:tav tm="100000">
                                              <p:val>
                                                <p:strVal val="#ppt_y"/>
                                              </p:val>
                                            </p:tav>
                                          </p:tavLst>
                                        </p:anim>
                                      </p:childTnLst>
                                    </p:cTn>
                                  </p:par>
                                  <p:par>
                                    <p:cTn id="17" presetID="2" presetClass="entr" presetSubtype="12" accel="58000" fill="hold" nodeType="withEffect" p14:presetBounceEnd="58000">
                                      <p:stCondLst>
                                        <p:cond delay="0"/>
                                      </p:stCondLst>
                                      <p:childTnLst>
                                        <p:set>
                                          <p:cBhvr>
                                            <p:cTn id="18" dur="1" fill="hold">
                                              <p:stCondLst>
                                                <p:cond delay="0"/>
                                              </p:stCondLst>
                                            </p:cTn>
                                            <p:tgtEl>
                                              <p:spTgt spid="141"/>
                                            </p:tgtEl>
                                            <p:attrNameLst>
                                              <p:attrName>style.visibility</p:attrName>
                                            </p:attrNameLst>
                                          </p:cBhvr>
                                          <p:to>
                                            <p:strVal val="visible"/>
                                          </p:to>
                                        </p:set>
                                        <p:anim calcmode="lin" valueType="num" p14:bounceEnd="58000">
                                          <p:cBhvr additive="base">
                                            <p:cTn id="19" dur="2000" fill="hold"/>
                                            <p:tgtEl>
                                              <p:spTgt spid="141"/>
                                            </p:tgtEl>
                                            <p:attrNameLst>
                                              <p:attrName>ppt_x</p:attrName>
                                            </p:attrNameLst>
                                          </p:cBhvr>
                                          <p:tavLst>
                                            <p:tav tm="0">
                                              <p:val>
                                                <p:strVal val="0-#ppt_w/2"/>
                                              </p:val>
                                            </p:tav>
                                            <p:tav tm="100000">
                                              <p:val>
                                                <p:strVal val="#ppt_x"/>
                                              </p:val>
                                            </p:tav>
                                          </p:tavLst>
                                        </p:anim>
                                        <p:anim calcmode="lin" valueType="num" p14:bounceEnd="58000">
                                          <p:cBhvr additive="base">
                                            <p:cTn id="20" dur="2000" fill="hold"/>
                                            <p:tgtEl>
                                              <p:spTgt spid="141"/>
                                            </p:tgtEl>
                                            <p:attrNameLst>
                                              <p:attrName>ppt_y</p:attrName>
                                            </p:attrNameLst>
                                          </p:cBhvr>
                                          <p:tavLst>
                                            <p:tav tm="0">
                                              <p:val>
                                                <p:strVal val="1+#ppt_h/2"/>
                                              </p:val>
                                            </p:tav>
                                            <p:tav tm="100000">
                                              <p:val>
                                                <p:strVal val="#ppt_y"/>
                                              </p:val>
                                            </p:tav>
                                          </p:tavLst>
                                        </p:anim>
                                      </p:childTnLst>
                                    </p:cTn>
                                  </p:par>
                                  <p:par>
                                    <p:cTn id="21" presetID="2" presetClass="entr" presetSubtype="3" accel="58000" fill="hold" nodeType="withEffect" p14:presetBounceEnd="58000">
                                      <p:stCondLst>
                                        <p:cond delay="0"/>
                                      </p:stCondLst>
                                      <p:childTnLst>
                                        <p:set>
                                          <p:cBhvr>
                                            <p:cTn id="22" dur="1" fill="hold">
                                              <p:stCondLst>
                                                <p:cond delay="0"/>
                                              </p:stCondLst>
                                            </p:cTn>
                                            <p:tgtEl>
                                              <p:spTgt spid="155"/>
                                            </p:tgtEl>
                                            <p:attrNameLst>
                                              <p:attrName>style.visibility</p:attrName>
                                            </p:attrNameLst>
                                          </p:cBhvr>
                                          <p:to>
                                            <p:strVal val="visible"/>
                                          </p:to>
                                        </p:set>
                                        <p:anim calcmode="lin" valueType="num" p14:bounceEnd="58000">
                                          <p:cBhvr additive="base">
                                            <p:cTn id="23" dur="2000" fill="hold"/>
                                            <p:tgtEl>
                                              <p:spTgt spid="155"/>
                                            </p:tgtEl>
                                            <p:attrNameLst>
                                              <p:attrName>ppt_x</p:attrName>
                                            </p:attrNameLst>
                                          </p:cBhvr>
                                          <p:tavLst>
                                            <p:tav tm="0">
                                              <p:val>
                                                <p:strVal val="1+#ppt_w/2"/>
                                              </p:val>
                                            </p:tav>
                                            <p:tav tm="100000">
                                              <p:val>
                                                <p:strVal val="#ppt_x"/>
                                              </p:val>
                                            </p:tav>
                                          </p:tavLst>
                                        </p:anim>
                                        <p:anim calcmode="lin" valueType="num" p14:bounceEnd="58000">
                                          <p:cBhvr additive="base">
                                            <p:cTn id="24" dur="2000" fill="hold"/>
                                            <p:tgtEl>
                                              <p:spTgt spid="155"/>
                                            </p:tgtEl>
                                            <p:attrNameLst>
                                              <p:attrName>ppt_y</p:attrName>
                                            </p:attrNameLst>
                                          </p:cBhvr>
                                          <p:tavLst>
                                            <p:tav tm="0">
                                              <p:val>
                                                <p:strVal val="0-#ppt_h/2"/>
                                              </p:val>
                                            </p:tav>
                                            <p:tav tm="100000">
                                              <p:val>
                                                <p:strVal val="#ppt_y"/>
                                              </p:val>
                                            </p:tav>
                                          </p:tavLst>
                                        </p:anim>
                                      </p:childTnLst>
                                    </p:cTn>
                                  </p:par>
                                </p:childTnLst>
                              </p:cTn>
                            </p:par>
                            <p:par>
                              <p:cTn id="25" fill="hold">
                                <p:stCondLst>
                                  <p:cond delay="3000"/>
                                </p:stCondLst>
                                <p:childTnLst>
                                  <p:par>
                                    <p:cTn id="26" presetID="42" presetClass="entr" presetSubtype="0" fill="hold" nodeType="afterEffect">
                                      <p:stCondLst>
                                        <p:cond delay="0"/>
                                      </p:stCondLst>
                                      <p:childTnLst>
                                        <p:set>
                                          <p:cBhvr>
                                            <p:cTn id="27" dur="1" fill="hold">
                                              <p:stCondLst>
                                                <p:cond delay="0"/>
                                              </p:stCondLst>
                                            </p:cTn>
                                            <p:tgtEl>
                                              <p:spTgt spid="122"/>
                                            </p:tgtEl>
                                            <p:attrNameLst>
                                              <p:attrName>style.visibility</p:attrName>
                                            </p:attrNameLst>
                                          </p:cBhvr>
                                          <p:to>
                                            <p:strVal val="visible"/>
                                          </p:to>
                                        </p:set>
                                        <p:animEffect transition="in" filter="fade">
                                          <p:cBhvr>
                                            <p:cTn id="28" dur="1000"/>
                                            <p:tgtEl>
                                              <p:spTgt spid="122"/>
                                            </p:tgtEl>
                                          </p:cBhvr>
                                        </p:animEffect>
                                        <p:anim calcmode="lin" valueType="num">
                                          <p:cBhvr>
                                            <p:cTn id="29" dur="1000" fill="hold"/>
                                            <p:tgtEl>
                                              <p:spTgt spid="122"/>
                                            </p:tgtEl>
                                            <p:attrNameLst>
                                              <p:attrName>ppt_x</p:attrName>
                                            </p:attrNameLst>
                                          </p:cBhvr>
                                          <p:tavLst>
                                            <p:tav tm="0">
                                              <p:val>
                                                <p:strVal val="#ppt_x"/>
                                              </p:val>
                                            </p:tav>
                                            <p:tav tm="100000">
                                              <p:val>
                                                <p:strVal val="#ppt_x"/>
                                              </p:val>
                                            </p:tav>
                                          </p:tavLst>
                                        </p:anim>
                                        <p:anim calcmode="lin" valueType="num">
                                          <p:cBhvr>
                                            <p:cTn id="30" dur="1000" fill="hold"/>
                                            <p:tgtEl>
                                              <p:spTgt spid="122"/>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28"/>
                                            </p:tgtEl>
                                            <p:attrNameLst>
                                              <p:attrName>style.visibility</p:attrName>
                                            </p:attrNameLst>
                                          </p:cBhvr>
                                          <p:to>
                                            <p:strVal val="visible"/>
                                          </p:to>
                                        </p:set>
                                        <p:animEffect transition="in" filter="fade">
                                          <p:cBhvr>
                                            <p:cTn id="33" dur="1000"/>
                                            <p:tgtEl>
                                              <p:spTgt spid="128"/>
                                            </p:tgtEl>
                                          </p:cBhvr>
                                        </p:animEffect>
                                        <p:anim calcmode="lin" valueType="num">
                                          <p:cBhvr>
                                            <p:cTn id="34" dur="1000" fill="hold"/>
                                            <p:tgtEl>
                                              <p:spTgt spid="128"/>
                                            </p:tgtEl>
                                            <p:attrNameLst>
                                              <p:attrName>ppt_x</p:attrName>
                                            </p:attrNameLst>
                                          </p:cBhvr>
                                          <p:tavLst>
                                            <p:tav tm="0">
                                              <p:val>
                                                <p:strVal val="#ppt_x"/>
                                              </p:val>
                                            </p:tav>
                                            <p:tav tm="100000">
                                              <p:val>
                                                <p:strVal val="#ppt_x"/>
                                              </p:val>
                                            </p:tav>
                                          </p:tavLst>
                                        </p:anim>
                                        <p:anim calcmode="lin" valueType="num">
                                          <p:cBhvr>
                                            <p:cTn id="35" dur="1000" fill="hold"/>
                                            <p:tgtEl>
                                              <p:spTgt spid="128"/>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125"/>
                                            </p:tgtEl>
                                            <p:attrNameLst>
                                              <p:attrName>style.visibility</p:attrName>
                                            </p:attrNameLst>
                                          </p:cBhvr>
                                          <p:to>
                                            <p:strVal val="visible"/>
                                          </p:to>
                                        </p:set>
                                        <p:animEffect transition="in" filter="fade">
                                          <p:cBhvr>
                                            <p:cTn id="38" dur="1000"/>
                                            <p:tgtEl>
                                              <p:spTgt spid="125"/>
                                            </p:tgtEl>
                                          </p:cBhvr>
                                        </p:animEffect>
                                        <p:anim calcmode="lin" valueType="num">
                                          <p:cBhvr>
                                            <p:cTn id="39" dur="1000" fill="hold"/>
                                            <p:tgtEl>
                                              <p:spTgt spid="125"/>
                                            </p:tgtEl>
                                            <p:attrNameLst>
                                              <p:attrName>ppt_x</p:attrName>
                                            </p:attrNameLst>
                                          </p:cBhvr>
                                          <p:tavLst>
                                            <p:tav tm="0">
                                              <p:val>
                                                <p:strVal val="#ppt_x"/>
                                              </p:val>
                                            </p:tav>
                                            <p:tav tm="100000">
                                              <p:val>
                                                <p:strVal val="#ppt_x"/>
                                              </p:val>
                                            </p:tav>
                                          </p:tavLst>
                                        </p:anim>
                                        <p:anim calcmode="lin" valueType="num">
                                          <p:cBhvr>
                                            <p:cTn id="40" dur="1000" fill="hold"/>
                                            <p:tgtEl>
                                              <p:spTgt spid="125"/>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1000"/>
                                            <p:tgtEl>
                                              <p:spTgt spid="131"/>
                                            </p:tgtEl>
                                          </p:cBhvr>
                                        </p:animEffect>
                                        <p:anim calcmode="lin" valueType="num">
                                          <p:cBhvr>
                                            <p:cTn id="44" dur="1000" fill="hold"/>
                                            <p:tgtEl>
                                              <p:spTgt spid="131"/>
                                            </p:tgtEl>
                                            <p:attrNameLst>
                                              <p:attrName>ppt_x</p:attrName>
                                            </p:attrNameLst>
                                          </p:cBhvr>
                                          <p:tavLst>
                                            <p:tav tm="0">
                                              <p:val>
                                                <p:strVal val="#ppt_x"/>
                                              </p:val>
                                            </p:tav>
                                            <p:tav tm="100000">
                                              <p:val>
                                                <p:strVal val="#ppt_x"/>
                                              </p:val>
                                            </p:tav>
                                          </p:tavLst>
                                        </p:anim>
                                        <p:anim calcmode="lin" valueType="num">
                                          <p:cBhvr>
                                            <p:cTn id="45" dur="1000" fill="hold"/>
                                            <p:tgtEl>
                                              <p:spTgt spid="131"/>
                                            </p:tgtEl>
                                            <p:attrNameLst>
                                              <p:attrName>ppt_y</p:attrName>
                                            </p:attrNameLst>
                                          </p:cBhvr>
                                          <p:tavLst>
                                            <p:tav tm="0">
                                              <p:val>
                                                <p:strVal val="#ppt_y-.1"/>
                                              </p:val>
                                            </p:tav>
                                            <p:tav tm="100000">
                                              <p:val>
                                                <p:strVal val="#ppt_y"/>
                                              </p:val>
                                            </p:tav>
                                          </p:tavLst>
                                        </p:anim>
                                      </p:childTnLst>
                                    </p:cTn>
                                  </p:par>
                                </p:childTnLst>
                              </p:cTn>
                            </p:par>
                            <p:par>
                              <p:cTn id="46" fill="hold">
                                <p:stCondLst>
                                  <p:cond delay="4000"/>
                                </p:stCondLst>
                                <p:childTnLst>
                                  <p:par>
                                    <p:cTn id="47" presetID="22" presetClass="entr" presetSubtype="4" fill="hold" grpId="0" nodeType="after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wipe(down)">
                                          <p:cBhvr>
                                            <p:cTn id="49"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left)">
                                          <p:cBhvr>
                                            <p:cTn id="7" dur="1000"/>
                                            <p:tgtEl>
                                              <p:spTgt spid="117"/>
                                            </p:tgtEl>
                                          </p:cBhvr>
                                        </p:animEffect>
                                      </p:childTnLst>
                                    </p:cTn>
                                  </p:par>
                                </p:childTnLst>
                              </p:cTn>
                            </p:par>
                            <p:par>
                              <p:cTn id="8" fill="hold">
                                <p:stCondLst>
                                  <p:cond delay="1000"/>
                                </p:stCondLst>
                                <p:childTnLst>
                                  <p:par>
                                    <p:cTn id="9" presetID="2" presetClass="entr" presetSubtype="12" accel="58000" fill="hold" nodeType="afterEffect">
                                      <p:stCondLst>
                                        <p:cond delay="0"/>
                                      </p:stCondLst>
                                      <p:childTnLst>
                                        <p:set>
                                          <p:cBhvr>
                                            <p:cTn id="10" dur="1" fill="hold">
                                              <p:stCondLst>
                                                <p:cond delay="0"/>
                                              </p:stCondLst>
                                            </p:cTn>
                                            <p:tgtEl>
                                              <p:spTgt spid="134"/>
                                            </p:tgtEl>
                                            <p:attrNameLst>
                                              <p:attrName>style.visibility</p:attrName>
                                            </p:attrNameLst>
                                          </p:cBhvr>
                                          <p:to>
                                            <p:strVal val="visible"/>
                                          </p:to>
                                        </p:set>
                                        <p:anim calcmode="lin" valueType="num">
                                          <p:cBhvr additive="base">
                                            <p:cTn id="11" dur="2000" fill="hold"/>
                                            <p:tgtEl>
                                              <p:spTgt spid="134"/>
                                            </p:tgtEl>
                                            <p:attrNameLst>
                                              <p:attrName>ppt_x</p:attrName>
                                            </p:attrNameLst>
                                          </p:cBhvr>
                                          <p:tavLst>
                                            <p:tav tm="0">
                                              <p:val>
                                                <p:strVal val="0-#ppt_w/2"/>
                                              </p:val>
                                            </p:tav>
                                            <p:tav tm="100000">
                                              <p:val>
                                                <p:strVal val="#ppt_x"/>
                                              </p:val>
                                            </p:tav>
                                          </p:tavLst>
                                        </p:anim>
                                        <p:anim calcmode="lin" valueType="num">
                                          <p:cBhvr additive="base">
                                            <p:cTn id="12" dur="2000" fill="hold"/>
                                            <p:tgtEl>
                                              <p:spTgt spid="134"/>
                                            </p:tgtEl>
                                            <p:attrNameLst>
                                              <p:attrName>ppt_y</p:attrName>
                                            </p:attrNameLst>
                                          </p:cBhvr>
                                          <p:tavLst>
                                            <p:tav tm="0">
                                              <p:val>
                                                <p:strVal val="1+#ppt_h/2"/>
                                              </p:val>
                                            </p:tav>
                                            <p:tav tm="100000">
                                              <p:val>
                                                <p:strVal val="#ppt_y"/>
                                              </p:val>
                                            </p:tav>
                                          </p:tavLst>
                                        </p:anim>
                                      </p:childTnLst>
                                    </p:cTn>
                                  </p:par>
                                  <p:par>
                                    <p:cTn id="13" presetID="2" presetClass="entr" presetSubtype="3" accel="58000" fill="hold" nodeType="withEffect">
                                      <p:stCondLst>
                                        <p:cond delay="0"/>
                                      </p:stCondLst>
                                      <p:childTnLst>
                                        <p:set>
                                          <p:cBhvr>
                                            <p:cTn id="14" dur="1" fill="hold">
                                              <p:stCondLst>
                                                <p:cond delay="0"/>
                                              </p:stCondLst>
                                            </p:cTn>
                                            <p:tgtEl>
                                              <p:spTgt spid="148"/>
                                            </p:tgtEl>
                                            <p:attrNameLst>
                                              <p:attrName>style.visibility</p:attrName>
                                            </p:attrNameLst>
                                          </p:cBhvr>
                                          <p:to>
                                            <p:strVal val="visible"/>
                                          </p:to>
                                        </p:set>
                                        <p:anim calcmode="lin" valueType="num">
                                          <p:cBhvr additive="base">
                                            <p:cTn id="15" dur="2000" fill="hold"/>
                                            <p:tgtEl>
                                              <p:spTgt spid="148"/>
                                            </p:tgtEl>
                                            <p:attrNameLst>
                                              <p:attrName>ppt_x</p:attrName>
                                            </p:attrNameLst>
                                          </p:cBhvr>
                                          <p:tavLst>
                                            <p:tav tm="0">
                                              <p:val>
                                                <p:strVal val="1+#ppt_w/2"/>
                                              </p:val>
                                            </p:tav>
                                            <p:tav tm="100000">
                                              <p:val>
                                                <p:strVal val="#ppt_x"/>
                                              </p:val>
                                            </p:tav>
                                          </p:tavLst>
                                        </p:anim>
                                        <p:anim calcmode="lin" valueType="num">
                                          <p:cBhvr additive="base">
                                            <p:cTn id="16" dur="2000" fill="hold"/>
                                            <p:tgtEl>
                                              <p:spTgt spid="148"/>
                                            </p:tgtEl>
                                            <p:attrNameLst>
                                              <p:attrName>ppt_y</p:attrName>
                                            </p:attrNameLst>
                                          </p:cBhvr>
                                          <p:tavLst>
                                            <p:tav tm="0">
                                              <p:val>
                                                <p:strVal val="0-#ppt_h/2"/>
                                              </p:val>
                                            </p:tav>
                                            <p:tav tm="100000">
                                              <p:val>
                                                <p:strVal val="#ppt_y"/>
                                              </p:val>
                                            </p:tav>
                                          </p:tavLst>
                                        </p:anim>
                                      </p:childTnLst>
                                    </p:cTn>
                                  </p:par>
                                  <p:par>
                                    <p:cTn id="17" presetID="2" presetClass="entr" presetSubtype="12" accel="58000" fill="hold" nodeType="withEffect">
                                      <p:stCondLst>
                                        <p:cond delay="0"/>
                                      </p:stCondLst>
                                      <p:childTnLst>
                                        <p:set>
                                          <p:cBhvr>
                                            <p:cTn id="18" dur="1" fill="hold">
                                              <p:stCondLst>
                                                <p:cond delay="0"/>
                                              </p:stCondLst>
                                            </p:cTn>
                                            <p:tgtEl>
                                              <p:spTgt spid="141"/>
                                            </p:tgtEl>
                                            <p:attrNameLst>
                                              <p:attrName>style.visibility</p:attrName>
                                            </p:attrNameLst>
                                          </p:cBhvr>
                                          <p:to>
                                            <p:strVal val="visible"/>
                                          </p:to>
                                        </p:set>
                                        <p:anim calcmode="lin" valueType="num">
                                          <p:cBhvr additive="base">
                                            <p:cTn id="19" dur="2000" fill="hold"/>
                                            <p:tgtEl>
                                              <p:spTgt spid="141"/>
                                            </p:tgtEl>
                                            <p:attrNameLst>
                                              <p:attrName>ppt_x</p:attrName>
                                            </p:attrNameLst>
                                          </p:cBhvr>
                                          <p:tavLst>
                                            <p:tav tm="0">
                                              <p:val>
                                                <p:strVal val="0-#ppt_w/2"/>
                                              </p:val>
                                            </p:tav>
                                            <p:tav tm="100000">
                                              <p:val>
                                                <p:strVal val="#ppt_x"/>
                                              </p:val>
                                            </p:tav>
                                          </p:tavLst>
                                        </p:anim>
                                        <p:anim calcmode="lin" valueType="num">
                                          <p:cBhvr additive="base">
                                            <p:cTn id="20" dur="2000" fill="hold"/>
                                            <p:tgtEl>
                                              <p:spTgt spid="141"/>
                                            </p:tgtEl>
                                            <p:attrNameLst>
                                              <p:attrName>ppt_y</p:attrName>
                                            </p:attrNameLst>
                                          </p:cBhvr>
                                          <p:tavLst>
                                            <p:tav tm="0">
                                              <p:val>
                                                <p:strVal val="1+#ppt_h/2"/>
                                              </p:val>
                                            </p:tav>
                                            <p:tav tm="100000">
                                              <p:val>
                                                <p:strVal val="#ppt_y"/>
                                              </p:val>
                                            </p:tav>
                                          </p:tavLst>
                                        </p:anim>
                                      </p:childTnLst>
                                    </p:cTn>
                                  </p:par>
                                  <p:par>
                                    <p:cTn id="21" presetID="2" presetClass="entr" presetSubtype="3" accel="58000" fill="hold" nodeType="withEffect">
                                      <p:stCondLst>
                                        <p:cond delay="0"/>
                                      </p:stCondLst>
                                      <p:childTnLst>
                                        <p:set>
                                          <p:cBhvr>
                                            <p:cTn id="22" dur="1" fill="hold">
                                              <p:stCondLst>
                                                <p:cond delay="0"/>
                                              </p:stCondLst>
                                            </p:cTn>
                                            <p:tgtEl>
                                              <p:spTgt spid="155"/>
                                            </p:tgtEl>
                                            <p:attrNameLst>
                                              <p:attrName>style.visibility</p:attrName>
                                            </p:attrNameLst>
                                          </p:cBhvr>
                                          <p:to>
                                            <p:strVal val="visible"/>
                                          </p:to>
                                        </p:set>
                                        <p:anim calcmode="lin" valueType="num">
                                          <p:cBhvr additive="base">
                                            <p:cTn id="23" dur="2000" fill="hold"/>
                                            <p:tgtEl>
                                              <p:spTgt spid="155"/>
                                            </p:tgtEl>
                                            <p:attrNameLst>
                                              <p:attrName>ppt_x</p:attrName>
                                            </p:attrNameLst>
                                          </p:cBhvr>
                                          <p:tavLst>
                                            <p:tav tm="0">
                                              <p:val>
                                                <p:strVal val="1+#ppt_w/2"/>
                                              </p:val>
                                            </p:tav>
                                            <p:tav tm="100000">
                                              <p:val>
                                                <p:strVal val="#ppt_x"/>
                                              </p:val>
                                            </p:tav>
                                          </p:tavLst>
                                        </p:anim>
                                        <p:anim calcmode="lin" valueType="num">
                                          <p:cBhvr additive="base">
                                            <p:cTn id="24" dur="2000" fill="hold"/>
                                            <p:tgtEl>
                                              <p:spTgt spid="155"/>
                                            </p:tgtEl>
                                            <p:attrNameLst>
                                              <p:attrName>ppt_y</p:attrName>
                                            </p:attrNameLst>
                                          </p:cBhvr>
                                          <p:tavLst>
                                            <p:tav tm="0">
                                              <p:val>
                                                <p:strVal val="0-#ppt_h/2"/>
                                              </p:val>
                                            </p:tav>
                                            <p:tav tm="100000">
                                              <p:val>
                                                <p:strVal val="#ppt_y"/>
                                              </p:val>
                                            </p:tav>
                                          </p:tavLst>
                                        </p:anim>
                                      </p:childTnLst>
                                    </p:cTn>
                                  </p:par>
                                </p:childTnLst>
                              </p:cTn>
                            </p:par>
                            <p:par>
                              <p:cTn id="25" fill="hold">
                                <p:stCondLst>
                                  <p:cond delay="3000"/>
                                </p:stCondLst>
                                <p:childTnLst>
                                  <p:par>
                                    <p:cTn id="26" presetID="42" presetClass="entr" presetSubtype="0" fill="hold" nodeType="afterEffect">
                                      <p:stCondLst>
                                        <p:cond delay="0"/>
                                      </p:stCondLst>
                                      <p:childTnLst>
                                        <p:set>
                                          <p:cBhvr>
                                            <p:cTn id="27" dur="1" fill="hold">
                                              <p:stCondLst>
                                                <p:cond delay="0"/>
                                              </p:stCondLst>
                                            </p:cTn>
                                            <p:tgtEl>
                                              <p:spTgt spid="122"/>
                                            </p:tgtEl>
                                            <p:attrNameLst>
                                              <p:attrName>style.visibility</p:attrName>
                                            </p:attrNameLst>
                                          </p:cBhvr>
                                          <p:to>
                                            <p:strVal val="visible"/>
                                          </p:to>
                                        </p:set>
                                        <p:animEffect transition="in" filter="fade">
                                          <p:cBhvr>
                                            <p:cTn id="28" dur="1000"/>
                                            <p:tgtEl>
                                              <p:spTgt spid="122"/>
                                            </p:tgtEl>
                                          </p:cBhvr>
                                        </p:animEffect>
                                        <p:anim calcmode="lin" valueType="num">
                                          <p:cBhvr>
                                            <p:cTn id="29" dur="1000" fill="hold"/>
                                            <p:tgtEl>
                                              <p:spTgt spid="122"/>
                                            </p:tgtEl>
                                            <p:attrNameLst>
                                              <p:attrName>ppt_x</p:attrName>
                                            </p:attrNameLst>
                                          </p:cBhvr>
                                          <p:tavLst>
                                            <p:tav tm="0">
                                              <p:val>
                                                <p:strVal val="#ppt_x"/>
                                              </p:val>
                                            </p:tav>
                                            <p:tav tm="100000">
                                              <p:val>
                                                <p:strVal val="#ppt_x"/>
                                              </p:val>
                                            </p:tav>
                                          </p:tavLst>
                                        </p:anim>
                                        <p:anim calcmode="lin" valueType="num">
                                          <p:cBhvr>
                                            <p:cTn id="30" dur="1000" fill="hold"/>
                                            <p:tgtEl>
                                              <p:spTgt spid="122"/>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28"/>
                                            </p:tgtEl>
                                            <p:attrNameLst>
                                              <p:attrName>style.visibility</p:attrName>
                                            </p:attrNameLst>
                                          </p:cBhvr>
                                          <p:to>
                                            <p:strVal val="visible"/>
                                          </p:to>
                                        </p:set>
                                        <p:animEffect transition="in" filter="fade">
                                          <p:cBhvr>
                                            <p:cTn id="33" dur="1000"/>
                                            <p:tgtEl>
                                              <p:spTgt spid="128"/>
                                            </p:tgtEl>
                                          </p:cBhvr>
                                        </p:animEffect>
                                        <p:anim calcmode="lin" valueType="num">
                                          <p:cBhvr>
                                            <p:cTn id="34" dur="1000" fill="hold"/>
                                            <p:tgtEl>
                                              <p:spTgt spid="128"/>
                                            </p:tgtEl>
                                            <p:attrNameLst>
                                              <p:attrName>ppt_x</p:attrName>
                                            </p:attrNameLst>
                                          </p:cBhvr>
                                          <p:tavLst>
                                            <p:tav tm="0">
                                              <p:val>
                                                <p:strVal val="#ppt_x"/>
                                              </p:val>
                                            </p:tav>
                                            <p:tav tm="100000">
                                              <p:val>
                                                <p:strVal val="#ppt_x"/>
                                              </p:val>
                                            </p:tav>
                                          </p:tavLst>
                                        </p:anim>
                                        <p:anim calcmode="lin" valueType="num">
                                          <p:cBhvr>
                                            <p:cTn id="35" dur="1000" fill="hold"/>
                                            <p:tgtEl>
                                              <p:spTgt spid="128"/>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125"/>
                                            </p:tgtEl>
                                            <p:attrNameLst>
                                              <p:attrName>style.visibility</p:attrName>
                                            </p:attrNameLst>
                                          </p:cBhvr>
                                          <p:to>
                                            <p:strVal val="visible"/>
                                          </p:to>
                                        </p:set>
                                        <p:animEffect transition="in" filter="fade">
                                          <p:cBhvr>
                                            <p:cTn id="38" dur="1000"/>
                                            <p:tgtEl>
                                              <p:spTgt spid="125"/>
                                            </p:tgtEl>
                                          </p:cBhvr>
                                        </p:animEffect>
                                        <p:anim calcmode="lin" valueType="num">
                                          <p:cBhvr>
                                            <p:cTn id="39" dur="1000" fill="hold"/>
                                            <p:tgtEl>
                                              <p:spTgt spid="125"/>
                                            </p:tgtEl>
                                            <p:attrNameLst>
                                              <p:attrName>ppt_x</p:attrName>
                                            </p:attrNameLst>
                                          </p:cBhvr>
                                          <p:tavLst>
                                            <p:tav tm="0">
                                              <p:val>
                                                <p:strVal val="#ppt_x"/>
                                              </p:val>
                                            </p:tav>
                                            <p:tav tm="100000">
                                              <p:val>
                                                <p:strVal val="#ppt_x"/>
                                              </p:val>
                                            </p:tav>
                                          </p:tavLst>
                                        </p:anim>
                                        <p:anim calcmode="lin" valueType="num">
                                          <p:cBhvr>
                                            <p:cTn id="40" dur="1000" fill="hold"/>
                                            <p:tgtEl>
                                              <p:spTgt spid="125"/>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1000"/>
                                            <p:tgtEl>
                                              <p:spTgt spid="131"/>
                                            </p:tgtEl>
                                          </p:cBhvr>
                                        </p:animEffect>
                                        <p:anim calcmode="lin" valueType="num">
                                          <p:cBhvr>
                                            <p:cTn id="44" dur="1000" fill="hold"/>
                                            <p:tgtEl>
                                              <p:spTgt spid="131"/>
                                            </p:tgtEl>
                                            <p:attrNameLst>
                                              <p:attrName>ppt_x</p:attrName>
                                            </p:attrNameLst>
                                          </p:cBhvr>
                                          <p:tavLst>
                                            <p:tav tm="0">
                                              <p:val>
                                                <p:strVal val="#ppt_x"/>
                                              </p:val>
                                            </p:tav>
                                            <p:tav tm="100000">
                                              <p:val>
                                                <p:strVal val="#ppt_x"/>
                                              </p:val>
                                            </p:tav>
                                          </p:tavLst>
                                        </p:anim>
                                        <p:anim calcmode="lin" valueType="num">
                                          <p:cBhvr>
                                            <p:cTn id="45" dur="1000" fill="hold"/>
                                            <p:tgtEl>
                                              <p:spTgt spid="131"/>
                                            </p:tgtEl>
                                            <p:attrNameLst>
                                              <p:attrName>ppt_y</p:attrName>
                                            </p:attrNameLst>
                                          </p:cBhvr>
                                          <p:tavLst>
                                            <p:tav tm="0">
                                              <p:val>
                                                <p:strVal val="#ppt_y-.1"/>
                                              </p:val>
                                            </p:tav>
                                            <p:tav tm="100000">
                                              <p:val>
                                                <p:strVal val="#ppt_y"/>
                                              </p:val>
                                            </p:tav>
                                          </p:tavLst>
                                        </p:anim>
                                      </p:childTnLst>
                                    </p:cTn>
                                  </p:par>
                                </p:childTnLst>
                              </p:cTn>
                            </p:par>
                            <p:par>
                              <p:cTn id="46" fill="hold">
                                <p:stCondLst>
                                  <p:cond delay="4000"/>
                                </p:stCondLst>
                                <p:childTnLst>
                                  <p:par>
                                    <p:cTn id="47" presetID="22" presetClass="entr" presetSubtype="4" fill="hold" grpId="0" nodeType="after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wipe(down)">
                                          <p:cBhvr>
                                            <p:cTn id="49"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7B0C7"/>
        </a:solidFill>
        <a:effectLst/>
      </p:bgPr>
    </p:bg>
    <p:spTree>
      <p:nvGrpSpPr>
        <p:cNvPr id="1" name=""/>
        <p:cNvGrpSpPr/>
        <p:nvPr/>
      </p:nvGrpSpPr>
      <p:grpSpPr>
        <a:xfrm>
          <a:off x="0" y="0"/>
          <a:ext cx="0" cy="0"/>
          <a:chOff x="0" y="0"/>
          <a:chExt cx="0" cy="0"/>
        </a:xfrm>
      </p:grpSpPr>
      <p:sp>
        <p:nvSpPr>
          <p:cNvPr id="19" name="Freeform 10"/>
          <p:cNvSpPr/>
          <p:nvPr/>
        </p:nvSpPr>
        <p:spPr bwMode="auto">
          <a:xfrm>
            <a:off x="1629096" y="1297790"/>
            <a:ext cx="9459459" cy="4684887"/>
          </a:xfrm>
          <a:custGeom>
            <a:avLst/>
            <a:gdLst>
              <a:gd name="T0" fmla="*/ 660 w 668"/>
              <a:gd name="T1" fmla="*/ 0 h 331"/>
              <a:gd name="T2" fmla="*/ 8 w 668"/>
              <a:gd name="T3" fmla="*/ 0 h 331"/>
              <a:gd name="T4" fmla="*/ 0 w 668"/>
              <a:gd name="T5" fmla="*/ 9 h 331"/>
              <a:gd name="T6" fmla="*/ 0 w 668"/>
              <a:gd name="T7" fmla="*/ 323 h 331"/>
              <a:gd name="T8" fmla="*/ 8 w 668"/>
              <a:gd name="T9" fmla="*/ 331 h 331"/>
              <a:gd name="T10" fmla="*/ 660 w 668"/>
              <a:gd name="T11" fmla="*/ 331 h 331"/>
              <a:gd name="T12" fmla="*/ 668 w 668"/>
              <a:gd name="T13" fmla="*/ 323 h 331"/>
              <a:gd name="T14" fmla="*/ 668 w 668"/>
              <a:gd name="T15" fmla="*/ 9 h 331"/>
              <a:gd name="T16" fmla="*/ 660 w 668"/>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8" h="331">
                <a:moveTo>
                  <a:pt x="660" y="0"/>
                </a:moveTo>
                <a:lnTo>
                  <a:pt x="8" y="0"/>
                </a:lnTo>
                <a:cubicBezTo>
                  <a:pt x="4" y="0"/>
                  <a:pt x="0" y="4"/>
                  <a:pt x="0" y="9"/>
                </a:cubicBezTo>
                <a:lnTo>
                  <a:pt x="0" y="323"/>
                </a:lnTo>
                <a:cubicBezTo>
                  <a:pt x="0" y="327"/>
                  <a:pt x="4" y="331"/>
                  <a:pt x="8" y="331"/>
                </a:cubicBezTo>
                <a:lnTo>
                  <a:pt x="660" y="331"/>
                </a:lnTo>
                <a:cubicBezTo>
                  <a:pt x="665" y="331"/>
                  <a:pt x="668" y="327"/>
                  <a:pt x="668" y="323"/>
                </a:cubicBezTo>
                <a:lnTo>
                  <a:pt x="668" y="9"/>
                </a:lnTo>
                <a:cubicBezTo>
                  <a:pt x="668" y="4"/>
                  <a:pt x="665" y="0"/>
                  <a:pt x="660" y="0"/>
                </a:cubicBezTo>
              </a:path>
            </a:pathLst>
          </a:custGeom>
          <a:gradFill flip="none" rotWithShape="1">
            <a:gsLst>
              <a:gs pos="64000">
                <a:srgbClr val="FFFFFF"/>
              </a:gs>
              <a:gs pos="0">
                <a:srgbClr val="DEDFE1"/>
              </a:gs>
            </a:gsLst>
            <a:path path="circle">
              <a:fillToRect l="100000" b="100000"/>
            </a:path>
            <a:tileRect t="-100000" r="-100000"/>
          </a:gradFill>
          <a:ln w="12700">
            <a:noFill/>
            <a:prstDash val="solid"/>
            <a:rou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25400"/>
          </a:sp3d>
        </p:spPr>
        <p:txBody>
          <a:bodyPr vert="horz" wrap="square" lIns="121920" tIns="60960" rIns="121920" bIns="60960" numCol="1" anchor="t" anchorCtr="0" compatLnSpc="1"/>
          <a:lstStyle/>
          <a:p>
            <a:endParaRPr lang="zh-CN" altLang="en-US" sz="2400"/>
          </a:p>
        </p:txBody>
      </p:sp>
      <p:sp>
        <p:nvSpPr>
          <p:cNvPr id="20" name="Freeform 11"/>
          <p:cNvSpPr/>
          <p:nvPr/>
        </p:nvSpPr>
        <p:spPr bwMode="auto">
          <a:xfrm>
            <a:off x="10309707" y="5189668"/>
            <a:ext cx="778848" cy="793008"/>
          </a:xfrm>
          <a:custGeom>
            <a:avLst/>
            <a:gdLst>
              <a:gd name="T0" fmla="*/ 55 w 55"/>
              <a:gd name="T1" fmla="*/ 0 h 56"/>
              <a:gd name="T2" fmla="*/ 0 w 55"/>
              <a:gd name="T3" fmla="*/ 56 h 56"/>
              <a:gd name="T4" fmla="*/ 3 w 55"/>
              <a:gd name="T5" fmla="*/ 56 h 56"/>
              <a:gd name="T6" fmla="*/ 49 w 55"/>
              <a:gd name="T7" fmla="*/ 56 h 56"/>
              <a:gd name="T8" fmla="*/ 55 w 55"/>
              <a:gd name="T9" fmla="*/ 50 h 56"/>
              <a:gd name="T10" fmla="*/ 55 w 55"/>
              <a:gd name="T11" fmla="*/ 2 h 56"/>
              <a:gd name="T12" fmla="*/ 55 w 55"/>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55" h="56">
                <a:moveTo>
                  <a:pt x="55" y="0"/>
                </a:moveTo>
                <a:cubicBezTo>
                  <a:pt x="37" y="19"/>
                  <a:pt x="19" y="37"/>
                  <a:pt x="0" y="56"/>
                </a:cubicBezTo>
                <a:cubicBezTo>
                  <a:pt x="1" y="56"/>
                  <a:pt x="2" y="56"/>
                  <a:pt x="3" y="56"/>
                </a:cubicBezTo>
                <a:lnTo>
                  <a:pt x="49" y="56"/>
                </a:lnTo>
                <a:cubicBezTo>
                  <a:pt x="52" y="56"/>
                  <a:pt x="55" y="51"/>
                  <a:pt x="55" y="50"/>
                </a:cubicBezTo>
                <a:lnTo>
                  <a:pt x="55" y="2"/>
                </a:lnTo>
                <a:lnTo>
                  <a:pt x="55" y="0"/>
                </a:lnTo>
              </a:path>
            </a:pathLst>
          </a:custGeom>
          <a:solidFill>
            <a:srgbClr val="87B0C7"/>
          </a:solidFill>
          <a:ln w="0">
            <a:noFill/>
            <a:prstDash val="solid"/>
            <a:round/>
          </a:ln>
          <a:effectLst>
            <a:outerShdw blurRad="190500" dist="228600" dir="2700000" algn="ctr">
              <a:srgbClr val="000000">
                <a:alpha val="30000"/>
              </a:srgbClr>
            </a:outerShdw>
          </a:effectLst>
        </p:spPr>
        <p:txBody>
          <a:bodyPr vert="horz" wrap="square" lIns="121920" tIns="60960" rIns="121920" bIns="60960" numCol="1" anchor="t" anchorCtr="0" compatLnSpc="1"/>
          <a:lstStyle/>
          <a:p>
            <a:endParaRPr lang="zh-CN" altLang="en-US" sz="2400"/>
          </a:p>
        </p:txBody>
      </p:sp>
      <p:sp>
        <p:nvSpPr>
          <p:cNvPr id="22" name="燕尾形 21"/>
          <p:cNvSpPr/>
          <p:nvPr/>
        </p:nvSpPr>
        <p:spPr>
          <a:xfrm>
            <a:off x="10775632" y="5692616"/>
            <a:ext cx="192021" cy="192021"/>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3" name="TextBox 22"/>
          <p:cNvSpPr txBox="1"/>
          <p:nvPr/>
        </p:nvSpPr>
        <p:spPr>
          <a:xfrm>
            <a:off x="2697920" y="981659"/>
            <a:ext cx="1503938" cy="2939266"/>
          </a:xfrm>
          <a:prstGeom prst="rect">
            <a:avLst/>
          </a:prstGeom>
          <a:noFill/>
        </p:spPr>
        <p:txBody>
          <a:bodyPr wrap="none" rtlCol="0">
            <a:spAutoFit/>
          </a:bodyPr>
          <a:lstStyle/>
          <a:p>
            <a:r>
              <a:rPr lang="en-US" altLang="zh-CN" sz="18500" b="1" dirty="0">
                <a:solidFill>
                  <a:srgbClr val="87B0C7"/>
                </a:solidFill>
                <a:latin typeface="Arial" pitchFamily="34" charset="0"/>
                <a:cs typeface="Arial" pitchFamily="34" charset="0"/>
              </a:rPr>
              <a:t>2</a:t>
            </a:r>
            <a:endParaRPr lang="zh-CN" altLang="en-US" sz="18500" b="1" dirty="0">
              <a:solidFill>
                <a:srgbClr val="87B0C7"/>
              </a:solidFill>
              <a:latin typeface="Arial" pitchFamily="34" charset="0"/>
              <a:cs typeface="Arial" pitchFamily="34" charset="0"/>
            </a:endParaRPr>
          </a:p>
        </p:txBody>
      </p:sp>
      <p:sp>
        <p:nvSpPr>
          <p:cNvPr id="39" name="TextBox 38"/>
          <p:cNvSpPr txBox="1"/>
          <p:nvPr/>
        </p:nvSpPr>
        <p:spPr>
          <a:xfrm>
            <a:off x="4367808" y="1560035"/>
            <a:ext cx="3464410" cy="748988"/>
          </a:xfrm>
          <a:prstGeom prst="rect">
            <a:avLst/>
          </a:prstGeom>
          <a:noFill/>
        </p:spPr>
        <p:txBody>
          <a:bodyPr wrap="none" rtlCol="0">
            <a:spAutoFit/>
          </a:bodyPr>
          <a:lstStyle/>
          <a:p>
            <a:r>
              <a:rPr lang="zh-CN" altLang="en-US" sz="4267" b="1" dirty="0">
                <a:solidFill>
                  <a:srgbClr val="87B0C7"/>
                </a:solidFill>
                <a:latin typeface="微软雅黑" pitchFamily="34" charset="-122"/>
                <a:ea typeface="微软雅黑" pitchFamily="34" charset="-122"/>
              </a:rPr>
              <a:t>工作完成情况</a:t>
            </a:r>
          </a:p>
        </p:txBody>
      </p:sp>
      <p:sp>
        <p:nvSpPr>
          <p:cNvPr id="15" name="文本框 14"/>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grpSp>
        <p:nvGrpSpPr>
          <p:cNvPr id="16" name="Group 94"/>
          <p:cNvGrpSpPr/>
          <p:nvPr/>
        </p:nvGrpSpPr>
        <p:grpSpPr>
          <a:xfrm>
            <a:off x="5114368" y="2238341"/>
            <a:ext cx="3527427" cy="3659982"/>
            <a:chOff x="2954336" y="1206696"/>
            <a:chExt cx="5294312" cy="5295904"/>
          </a:xfrm>
        </p:grpSpPr>
        <p:sp>
          <p:nvSpPr>
            <p:cNvPr id="17" name="Freeform 33"/>
            <p:cNvSpPr>
              <a:spLocks noEditPoints="1"/>
            </p:cNvSpPr>
            <p:nvPr/>
          </p:nvSpPr>
          <p:spPr bwMode="auto">
            <a:xfrm>
              <a:off x="3398836" y="1651196"/>
              <a:ext cx="4849812" cy="4851404"/>
            </a:xfrm>
            <a:custGeom>
              <a:avLst/>
              <a:gdLst>
                <a:gd name="T0" fmla="*/ 706 w 994"/>
                <a:gd name="T1" fmla="*/ 832 h 994"/>
                <a:gd name="T2" fmla="*/ 706 w 994"/>
                <a:gd name="T3" fmla="*/ 831 h 994"/>
                <a:gd name="T4" fmla="*/ 656 w 994"/>
                <a:gd name="T5" fmla="*/ 812 h 994"/>
                <a:gd name="T6" fmla="*/ 655 w 994"/>
                <a:gd name="T7" fmla="*/ 812 h 994"/>
                <a:gd name="T8" fmla="*/ 653 w 994"/>
                <a:gd name="T9" fmla="*/ 812 h 994"/>
                <a:gd name="T10" fmla="*/ 652 w 994"/>
                <a:gd name="T11" fmla="*/ 812 h 994"/>
                <a:gd name="T12" fmla="*/ 651 w 994"/>
                <a:gd name="T13" fmla="*/ 812 h 994"/>
                <a:gd name="T14" fmla="*/ 958 w 994"/>
                <a:gd name="T15" fmla="*/ 826 h 994"/>
                <a:gd name="T16" fmla="*/ 958 w 994"/>
                <a:gd name="T17" fmla="*/ 827 h 994"/>
                <a:gd name="T18" fmla="*/ 958 w 994"/>
                <a:gd name="T19" fmla="*/ 828 h 994"/>
                <a:gd name="T20" fmla="*/ 958 w 994"/>
                <a:gd name="T21" fmla="*/ 829 h 994"/>
                <a:gd name="T22" fmla="*/ 958 w 994"/>
                <a:gd name="T23" fmla="*/ 829 h 994"/>
                <a:gd name="T24" fmla="*/ 958 w 994"/>
                <a:gd name="T25" fmla="*/ 830 h 994"/>
                <a:gd name="T26" fmla="*/ 958 w 994"/>
                <a:gd name="T27" fmla="*/ 831 h 994"/>
                <a:gd name="T28" fmla="*/ 832 w 994"/>
                <a:gd name="T29" fmla="*/ 958 h 994"/>
                <a:gd name="T30" fmla="*/ 831 w 994"/>
                <a:gd name="T31" fmla="*/ 958 h 994"/>
                <a:gd name="T32" fmla="*/ 830 w 994"/>
                <a:gd name="T33" fmla="*/ 958 h 994"/>
                <a:gd name="T34" fmla="*/ 937 w 994"/>
                <a:gd name="T35" fmla="*/ 762 h 994"/>
                <a:gd name="T36" fmla="*/ 497 w 994"/>
                <a:gd name="T37" fmla="*/ 654 h 994"/>
                <a:gd name="T38" fmla="*/ 497 w 994"/>
                <a:gd name="T39" fmla="*/ 653 h 994"/>
                <a:gd name="T40" fmla="*/ 497 w 994"/>
                <a:gd name="T41" fmla="*/ 652 h 994"/>
                <a:gd name="T42" fmla="*/ 433 w 994"/>
                <a:gd name="T43" fmla="*/ 628 h 994"/>
                <a:gd name="T44" fmla="*/ 431 w 994"/>
                <a:gd name="T45" fmla="*/ 628 h 994"/>
                <a:gd name="T46" fmla="*/ 430 w 994"/>
                <a:gd name="T47" fmla="*/ 628 h 994"/>
                <a:gd name="T48" fmla="*/ 428 w 994"/>
                <a:gd name="T49" fmla="*/ 628 h 994"/>
                <a:gd name="T50" fmla="*/ 426 w 994"/>
                <a:gd name="T51" fmla="*/ 628 h 994"/>
                <a:gd name="T52" fmla="*/ 812 w 994"/>
                <a:gd name="T53" fmla="*/ 650 h 994"/>
                <a:gd name="T54" fmla="*/ 812 w 994"/>
                <a:gd name="T55" fmla="*/ 651 h 994"/>
                <a:gd name="T56" fmla="*/ 812 w 994"/>
                <a:gd name="T57" fmla="*/ 652 h 994"/>
                <a:gd name="T58" fmla="*/ 812 w 994"/>
                <a:gd name="T59" fmla="*/ 653 h 994"/>
                <a:gd name="T60" fmla="*/ 812 w 994"/>
                <a:gd name="T61" fmla="*/ 654 h 994"/>
                <a:gd name="T62" fmla="*/ 812 w 994"/>
                <a:gd name="T63" fmla="*/ 655 h 994"/>
                <a:gd name="T64" fmla="*/ 831 w 994"/>
                <a:gd name="T65" fmla="*/ 706 h 994"/>
                <a:gd name="T66" fmla="*/ 832 w 994"/>
                <a:gd name="T67" fmla="*/ 706 h 994"/>
                <a:gd name="T68" fmla="*/ 234 w 994"/>
                <a:gd name="T69" fmla="*/ 431 h 994"/>
                <a:gd name="T70" fmla="*/ 234 w 994"/>
                <a:gd name="T71" fmla="*/ 430 h 994"/>
                <a:gd name="T72" fmla="*/ 234 w 994"/>
                <a:gd name="T73" fmla="*/ 429 h 994"/>
                <a:gd name="T74" fmla="*/ 157 w 994"/>
                <a:gd name="T75" fmla="*/ 402 h 994"/>
                <a:gd name="T76" fmla="*/ 156 w 994"/>
                <a:gd name="T77" fmla="*/ 402 h 994"/>
                <a:gd name="T78" fmla="*/ 154 w 994"/>
                <a:gd name="T79" fmla="*/ 402 h 994"/>
                <a:gd name="T80" fmla="*/ 153 w 994"/>
                <a:gd name="T81" fmla="*/ 402 h 994"/>
                <a:gd name="T82" fmla="*/ 628 w 994"/>
                <a:gd name="T83" fmla="*/ 426 h 994"/>
                <a:gd name="T84" fmla="*/ 628 w 994"/>
                <a:gd name="T85" fmla="*/ 427 h 994"/>
                <a:gd name="T86" fmla="*/ 628 w 994"/>
                <a:gd name="T87" fmla="*/ 429 h 994"/>
                <a:gd name="T88" fmla="*/ 628 w 994"/>
                <a:gd name="T89" fmla="*/ 430 h 994"/>
                <a:gd name="T90" fmla="*/ 628 w 994"/>
                <a:gd name="T91" fmla="*/ 431 h 994"/>
                <a:gd name="T92" fmla="*/ 628 w 994"/>
                <a:gd name="T93" fmla="*/ 433 h 994"/>
                <a:gd name="T94" fmla="*/ 621 w 994"/>
                <a:gd name="T95" fmla="*/ 500 h 994"/>
                <a:gd name="T96" fmla="*/ 649 w 994"/>
                <a:gd name="T97" fmla="*/ 497 h 994"/>
                <a:gd name="T98" fmla="*/ 651 w 994"/>
                <a:gd name="T99" fmla="*/ 497 h 994"/>
                <a:gd name="T100" fmla="*/ 652 w 994"/>
                <a:gd name="T101" fmla="*/ 497 h 994"/>
                <a:gd name="T102" fmla="*/ 653 w 994"/>
                <a:gd name="T103" fmla="*/ 497 h 994"/>
                <a:gd name="T104" fmla="*/ 654 w 994"/>
                <a:gd name="T105" fmla="*/ 497 h 994"/>
                <a:gd name="T106" fmla="*/ 347 w 994"/>
                <a:gd name="T107" fmla="*/ 0 h 994"/>
                <a:gd name="T108" fmla="*/ 402 w 994"/>
                <a:gd name="T109" fmla="*/ 154 h 994"/>
                <a:gd name="T110" fmla="*/ 402 w 994"/>
                <a:gd name="T111" fmla="*/ 155 h 994"/>
                <a:gd name="T112" fmla="*/ 402 w 994"/>
                <a:gd name="T113" fmla="*/ 156 h 994"/>
                <a:gd name="T114" fmla="*/ 429 w 994"/>
                <a:gd name="T115" fmla="*/ 234 h 994"/>
                <a:gd name="T116" fmla="*/ 431 w 994"/>
                <a:gd name="T117" fmla="*/ 234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94" h="994">
                  <a:moveTo>
                    <a:pt x="562" y="782"/>
                  </a:moveTo>
                  <a:cubicBezTo>
                    <a:pt x="591" y="822"/>
                    <a:pt x="638" y="848"/>
                    <a:pt x="690" y="848"/>
                  </a:cubicBezTo>
                  <a:cubicBezTo>
                    <a:pt x="696" y="848"/>
                    <a:pt x="701" y="847"/>
                    <a:pt x="707" y="847"/>
                  </a:cubicBezTo>
                  <a:cubicBezTo>
                    <a:pt x="706" y="842"/>
                    <a:pt x="706" y="837"/>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21"/>
                    <a:pt x="707" y="811"/>
                    <a:pt x="709" y="802"/>
                  </a:cubicBezTo>
                  <a:cubicBezTo>
                    <a:pt x="693" y="808"/>
                    <a:pt x="675" y="812"/>
                    <a:pt x="656" y="812"/>
                  </a:cubicBezTo>
                  <a:cubicBezTo>
                    <a:pt x="656" y="812"/>
                    <a:pt x="656" y="812"/>
                    <a:pt x="656" y="812"/>
                  </a:cubicBezTo>
                  <a:cubicBezTo>
                    <a:pt x="656" y="812"/>
                    <a:pt x="656" y="812"/>
                    <a:pt x="656" y="812"/>
                  </a:cubicBezTo>
                  <a:cubicBezTo>
                    <a:pt x="656" y="812"/>
                    <a:pt x="656" y="812"/>
                    <a:pt x="656" y="812"/>
                  </a:cubicBezTo>
                  <a:cubicBezTo>
                    <a:pt x="656" y="812"/>
                    <a:pt x="656" y="812"/>
                    <a:pt x="656" y="812"/>
                  </a:cubicBezTo>
                  <a:cubicBezTo>
                    <a:pt x="656" y="812"/>
                    <a:pt x="656" y="812"/>
                    <a:pt x="656" y="812"/>
                  </a:cubicBezTo>
                  <a:cubicBezTo>
                    <a:pt x="656" y="812"/>
                    <a:pt x="656" y="812"/>
                    <a:pt x="656"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1" y="812"/>
                    <a:pt x="651" y="812"/>
                  </a:cubicBezTo>
                  <a:cubicBezTo>
                    <a:pt x="651" y="812"/>
                    <a:pt x="651" y="812"/>
                    <a:pt x="651" y="812"/>
                  </a:cubicBezTo>
                  <a:cubicBezTo>
                    <a:pt x="651" y="812"/>
                    <a:pt x="651" y="812"/>
                    <a:pt x="651" y="812"/>
                  </a:cubicBezTo>
                  <a:cubicBezTo>
                    <a:pt x="651" y="812"/>
                    <a:pt x="651" y="812"/>
                    <a:pt x="651" y="812"/>
                  </a:cubicBezTo>
                  <a:cubicBezTo>
                    <a:pt x="651" y="812"/>
                    <a:pt x="651" y="812"/>
                    <a:pt x="651" y="812"/>
                  </a:cubicBezTo>
                  <a:cubicBezTo>
                    <a:pt x="651" y="812"/>
                    <a:pt x="651" y="812"/>
                    <a:pt x="651" y="812"/>
                  </a:cubicBezTo>
                  <a:cubicBezTo>
                    <a:pt x="651" y="812"/>
                    <a:pt x="651" y="812"/>
                    <a:pt x="650" y="812"/>
                  </a:cubicBezTo>
                  <a:cubicBezTo>
                    <a:pt x="650" y="812"/>
                    <a:pt x="650" y="812"/>
                    <a:pt x="650" y="812"/>
                  </a:cubicBezTo>
                  <a:cubicBezTo>
                    <a:pt x="650" y="812"/>
                    <a:pt x="650" y="812"/>
                    <a:pt x="650" y="812"/>
                  </a:cubicBezTo>
                  <a:cubicBezTo>
                    <a:pt x="650" y="812"/>
                    <a:pt x="650" y="812"/>
                    <a:pt x="650" y="812"/>
                  </a:cubicBezTo>
                  <a:cubicBezTo>
                    <a:pt x="617" y="811"/>
                    <a:pt x="587" y="800"/>
                    <a:pt x="562" y="782"/>
                  </a:cubicBezTo>
                  <a:moveTo>
                    <a:pt x="937" y="762"/>
                  </a:moveTo>
                  <a:cubicBezTo>
                    <a:pt x="949" y="781"/>
                    <a:pt x="957" y="802"/>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2"/>
                    <a:pt x="958" y="832"/>
                    <a:pt x="958" y="832"/>
                  </a:cubicBezTo>
                  <a:cubicBezTo>
                    <a:pt x="958" y="832"/>
                    <a:pt x="958" y="832"/>
                    <a:pt x="958" y="832"/>
                  </a:cubicBezTo>
                  <a:cubicBezTo>
                    <a:pt x="958" y="832"/>
                    <a:pt x="958" y="832"/>
                    <a:pt x="958" y="832"/>
                  </a:cubicBezTo>
                  <a:cubicBezTo>
                    <a:pt x="958" y="832"/>
                    <a:pt x="958" y="832"/>
                    <a:pt x="958" y="832"/>
                  </a:cubicBezTo>
                  <a:cubicBezTo>
                    <a:pt x="958" y="901"/>
                    <a:pt x="902" y="958"/>
                    <a:pt x="832" y="958"/>
                  </a:cubicBezTo>
                  <a:cubicBezTo>
                    <a:pt x="832" y="958"/>
                    <a:pt x="832" y="958"/>
                    <a:pt x="832" y="958"/>
                  </a:cubicBezTo>
                  <a:cubicBezTo>
                    <a:pt x="832" y="958"/>
                    <a:pt x="832" y="958"/>
                    <a:pt x="832" y="958"/>
                  </a:cubicBezTo>
                  <a:cubicBezTo>
                    <a:pt x="832" y="958"/>
                    <a:pt x="832" y="958"/>
                    <a:pt x="832" y="958"/>
                  </a:cubicBezTo>
                  <a:cubicBezTo>
                    <a:pt x="832" y="958"/>
                    <a:pt x="832" y="958"/>
                    <a:pt x="832" y="958"/>
                  </a:cubicBezTo>
                  <a:cubicBezTo>
                    <a:pt x="832"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29" y="958"/>
                  </a:cubicBezTo>
                  <a:cubicBezTo>
                    <a:pt x="829" y="958"/>
                    <a:pt x="829" y="958"/>
                    <a:pt x="829" y="958"/>
                  </a:cubicBezTo>
                  <a:cubicBezTo>
                    <a:pt x="805" y="957"/>
                    <a:pt x="782" y="950"/>
                    <a:pt x="763" y="937"/>
                  </a:cubicBezTo>
                  <a:cubicBezTo>
                    <a:pt x="785" y="971"/>
                    <a:pt x="824" y="994"/>
                    <a:pt x="868" y="994"/>
                  </a:cubicBezTo>
                  <a:cubicBezTo>
                    <a:pt x="937" y="994"/>
                    <a:pt x="994" y="937"/>
                    <a:pt x="994" y="868"/>
                  </a:cubicBezTo>
                  <a:cubicBezTo>
                    <a:pt x="994" y="824"/>
                    <a:pt x="971" y="785"/>
                    <a:pt x="937" y="762"/>
                  </a:cubicBezTo>
                  <a:moveTo>
                    <a:pt x="311" y="587"/>
                  </a:moveTo>
                  <a:cubicBezTo>
                    <a:pt x="347" y="634"/>
                    <a:pt x="404" y="664"/>
                    <a:pt x="467" y="664"/>
                  </a:cubicBezTo>
                  <a:cubicBezTo>
                    <a:pt x="477" y="664"/>
                    <a:pt x="487" y="663"/>
                    <a:pt x="497" y="662"/>
                  </a:cubicBezTo>
                  <a:cubicBezTo>
                    <a:pt x="497" y="659"/>
                    <a:pt x="497" y="657"/>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2"/>
                  </a:cubicBezTo>
                  <a:cubicBezTo>
                    <a:pt x="497" y="652"/>
                    <a:pt x="497" y="652"/>
                    <a:pt x="497" y="652"/>
                  </a:cubicBezTo>
                  <a:cubicBezTo>
                    <a:pt x="497" y="652"/>
                    <a:pt x="497" y="652"/>
                    <a:pt x="497" y="652"/>
                  </a:cubicBezTo>
                  <a:cubicBezTo>
                    <a:pt x="497" y="652"/>
                    <a:pt x="497" y="652"/>
                    <a:pt x="497" y="652"/>
                  </a:cubicBezTo>
                  <a:cubicBezTo>
                    <a:pt x="497" y="652"/>
                    <a:pt x="497" y="652"/>
                    <a:pt x="497" y="652"/>
                  </a:cubicBezTo>
                  <a:cubicBezTo>
                    <a:pt x="497" y="652"/>
                    <a:pt x="497" y="652"/>
                    <a:pt x="497" y="652"/>
                  </a:cubicBezTo>
                  <a:cubicBezTo>
                    <a:pt x="497" y="652"/>
                    <a:pt x="497" y="652"/>
                    <a:pt x="497" y="652"/>
                  </a:cubicBezTo>
                  <a:cubicBezTo>
                    <a:pt x="497" y="639"/>
                    <a:pt x="499" y="627"/>
                    <a:pt x="502" y="615"/>
                  </a:cubicBezTo>
                  <a:cubicBezTo>
                    <a:pt x="481" y="623"/>
                    <a:pt x="458" y="628"/>
                    <a:pt x="434" y="628"/>
                  </a:cubicBezTo>
                  <a:cubicBezTo>
                    <a:pt x="434" y="628"/>
                    <a:pt x="434" y="628"/>
                    <a:pt x="434" y="628"/>
                  </a:cubicBezTo>
                  <a:cubicBezTo>
                    <a:pt x="434" y="628"/>
                    <a:pt x="434" y="628"/>
                    <a:pt x="433" y="628"/>
                  </a:cubicBezTo>
                  <a:cubicBezTo>
                    <a:pt x="433" y="628"/>
                    <a:pt x="433" y="628"/>
                    <a:pt x="433" y="628"/>
                  </a:cubicBezTo>
                  <a:cubicBezTo>
                    <a:pt x="433" y="628"/>
                    <a:pt x="433" y="628"/>
                    <a:pt x="433" y="628"/>
                  </a:cubicBezTo>
                  <a:cubicBezTo>
                    <a:pt x="433" y="628"/>
                    <a:pt x="433" y="628"/>
                    <a:pt x="433" y="628"/>
                  </a:cubicBezTo>
                  <a:cubicBezTo>
                    <a:pt x="433" y="628"/>
                    <a:pt x="433" y="628"/>
                    <a:pt x="433" y="628"/>
                  </a:cubicBezTo>
                  <a:cubicBezTo>
                    <a:pt x="433" y="628"/>
                    <a:pt x="433" y="628"/>
                    <a:pt x="433" y="628"/>
                  </a:cubicBezTo>
                  <a:cubicBezTo>
                    <a:pt x="433" y="628"/>
                    <a:pt x="433" y="628"/>
                    <a:pt x="433" y="628"/>
                  </a:cubicBezTo>
                  <a:cubicBezTo>
                    <a:pt x="433" y="628"/>
                    <a:pt x="432" y="628"/>
                    <a:pt x="432" y="628"/>
                  </a:cubicBezTo>
                  <a:cubicBezTo>
                    <a:pt x="432" y="628"/>
                    <a:pt x="432" y="628"/>
                    <a:pt x="432" y="628"/>
                  </a:cubicBezTo>
                  <a:cubicBezTo>
                    <a:pt x="432" y="628"/>
                    <a:pt x="432" y="628"/>
                    <a:pt x="432" y="628"/>
                  </a:cubicBezTo>
                  <a:cubicBezTo>
                    <a:pt x="432" y="628"/>
                    <a:pt x="432" y="628"/>
                    <a:pt x="432" y="628"/>
                  </a:cubicBezTo>
                  <a:cubicBezTo>
                    <a:pt x="432" y="628"/>
                    <a:pt x="432" y="628"/>
                    <a:pt x="432" y="628"/>
                  </a:cubicBezTo>
                  <a:cubicBezTo>
                    <a:pt x="432" y="628"/>
                    <a:pt x="432" y="628"/>
                    <a:pt x="432" y="628"/>
                  </a:cubicBezTo>
                  <a:cubicBezTo>
                    <a:pt x="432" y="628"/>
                    <a:pt x="431" y="628"/>
                    <a:pt x="431" y="628"/>
                  </a:cubicBezTo>
                  <a:cubicBezTo>
                    <a:pt x="431" y="628"/>
                    <a:pt x="431" y="628"/>
                    <a:pt x="431" y="628"/>
                  </a:cubicBezTo>
                  <a:cubicBezTo>
                    <a:pt x="431" y="628"/>
                    <a:pt x="431" y="628"/>
                    <a:pt x="431" y="628"/>
                  </a:cubicBezTo>
                  <a:cubicBezTo>
                    <a:pt x="431" y="628"/>
                    <a:pt x="431" y="628"/>
                    <a:pt x="431" y="628"/>
                  </a:cubicBezTo>
                  <a:cubicBezTo>
                    <a:pt x="431" y="628"/>
                    <a:pt x="431" y="628"/>
                    <a:pt x="431" y="628"/>
                  </a:cubicBezTo>
                  <a:cubicBezTo>
                    <a:pt x="431" y="628"/>
                    <a:pt x="431" y="628"/>
                    <a:pt x="430" y="628"/>
                  </a:cubicBezTo>
                  <a:cubicBezTo>
                    <a:pt x="430" y="628"/>
                    <a:pt x="430" y="628"/>
                    <a:pt x="430" y="628"/>
                  </a:cubicBezTo>
                  <a:cubicBezTo>
                    <a:pt x="430" y="628"/>
                    <a:pt x="430" y="628"/>
                    <a:pt x="430" y="628"/>
                  </a:cubicBezTo>
                  <a:cubicBezTo>
                    <a:pt x="430" y="628"/>
                    <a:pt x="430" y="628"/>
                    <a:pt x="430" y="628"/>
                  </a:cubicBezTo>
                  <a:cubicBezTo>
                    <a:pt x="430" y="628"/>
                    <a:pt x="430" y="628"/>
                    <a:pt x="430" y="628"/>
                  </a:cubicBezTo>
                  <a:cubicBezTo>
                    <a:pt x="430" y="628"/>
                    <a:pt x="430" y="628"/>
                    <a:pt x="430" y="628"/>
                  </a:cubicBezTo>
                  <a:cubicBezTo>
                    <a:pt x="430" y="628"/>
                    <a:pt x="430" y="628"/>
                    <a:pt x="429" y="628"/>
                  </a:cubicBezTo>
                  <a:cubicBezTo>
                    <a:pt x="429" y="628"/>
                    <a:pt x="429" y="628"/>
                    <a:pt x="429" y="628"/>
                  </a:cubicBezTo>
                  <a:cubicBezTo>
                    <a:pt x="429" y="628"/>
                    <a:pt x="429" y="628"/>
                    <a:pt x="429" y="628"/>
                  </a:cubicBezTo>
                  <a:cubicBezTo>
                    <a:pt x="429" y="628"/>
                    <a:pt x="429" y="628"/>
                    <a:pt x="429" y="628"/>
                  </a:cubicBezTo>
                  <a:cubicBezTo>
                    <a:pt x="429" y="628"/>
                    <a:pt x="429" y="628"/>
                    <a:pt x="429" y="628"/>
                  </a:cubicBezTo>
                  <a:cubicBezTo>
                    <a:pt x="429" y="628"/>
                    <a:pt x="429" y="628"/>
                    <a:pt x="429" y="628"/>
                  </a:cubicBezTo>
                  <a:cubicBezTo>
                    <a:pt x="429" y="628"/>
                    <a:pt x="429" y="628"/>
                    <a:pt x="429" y="628"/>
                  </a:cubicBezTo>
                  <a:cubicBezTo>
                    <a:pt x="429" y="628"/>
                    <a:pt x="429" y="628"/>
                    <a:pt x="428" y="628"/>
                  </a:cubicBezTo>
                  <a:cubicBezTo>
                    <a:pt x="428" y="628"/>
                    <a:pt x="428" y="628"/>
                    <a:pt x="428" y="628"/>
                  </a:cubicBezTo>
                  <a:cubicBezTo>
                    <a:pt x="428" y="628"/>
                    <a:pt x="428" y="628"/>
                    <a:pt x="428" y="628"/>
                  </a:cubicBezTo>
                  <a:cubicBezTo>
                    <a:pt x="428" y="628"/>
                    <a:pt x="428" y="628"/>
                    <a:pt x="428" y="628"/>
                  </a:cubicBezTo>
                  <a:cubicBezTo>
                    <a:pt x="428" y="628"/>
                    <a:pt x="428" y="628"/>
                    <a:pt x="428" y="628"/>
                  </a:cubicBezTo>
                  <a:cubicBezTo>
                    <a:pt x="428" y="628"/>
                    <a:pt x="428" y="628"/>
                    <a:pt x="428" y="628"/>
                  </a:cubicBezTo>
                  <a:cubicBezTo>
                    <a:pt x="428" y="628"/>
                    <a:pt x="428" y="628"/>
                    <a:pt x="427" y="628"/>
                  </a:cubicBezTo>
                  <a:cubicBezTo>
                    <a:pt x="427" y="628"/>
                    <a:pt x="427" y="628"/>
                    <a:pt x="427" y="628"/>
                  </a:cubicBezTo>
                  <a:cubicBezTo>
                    <a:pt x="427" y="628"/>
                    <a:pt x="427" y="628"/>
                    <a:pt x="427" y="628"/>
                  </a:cubicBezTo>
                  <a:cubicBezTo>
                    <a:pt x="427" y="628"/>
                    <a:pt x="427" y="628"/>
                    <a:pt x="427" y="628"/>
                  </a:cubicBezTo>
                  <a:cubicBezTo>
                    <a:pt x="427" y="628"/>
                    <a:pt x="426" y="628"/>
                    <a:pt x="426" y="628"/>
                  </a:cubicBezTo>
                  <a:cubicBezTo>
                    <a:pt x="426" y="628"/>
                    <a:pt x="426" y="628"/>
                    <a:pt x="426" y="628"/>
                  </a:cubicBezTo>
                  <a:cubicBezTo>
                    <a:pt x="426" y="628"/>
                    <a:pt x="426" y="628"/>
                    <a:pt x="426" y="628"/>
                  </a:cubicBezTo>
                  <a:cubicBezTo>
                    <a:pt x="426" y="628"/>
                    <a:pt x="426" y="628"/>
                    <a:pt x="426" y="628"/>
                  </a:cubicBezTo>
                  <a:cubicBezTo>
                    <a:pt x="383" y="627"/>
                    <a:pt x="343" y="612"/>
                    <a:pt x="311" y="587"/>
                  </a:cubicBezTo>
                  <a:moveTo>
                    <a:pt x="783" y="562"/>
                  </a:moveTo>
                  <a:cubicBezTo>
                    <a:pt x="800" y="587"/>
                    <a:pt x="811" y="617"/>
                    <a:pt x="812" y="649"/>
                  </a:cubicBezTo>
                  <a:cubicBezTo>
                    <a:pt x="812" y="649"/>
                    <a:pt x="812" y="649"/>
                    <a:pt x="812" y="649"/>
                  </a:cubicBezTo>
                  <a:cubicBezTo>
                    <a:pt x="812" y="649"/>
                    <a:pt x="812" y="650"/>
                    <a:pt x="812" y="650"/>
                  </a:cubicBezTo>
                  <a:cubicBezTo>
                    <a:pt x="812" y="650"/>
                    <a:pt x="812" y="650"/>
                    <a:pt x="812" y="650"/>
                  </a:cubicBezTo>
                  <a:cubicBezTo>
                    <a:pt x="812" y="650"/>
                    <a:pt x="812" y="650"/>
                    <a:pt x="812" y="650"/>
                  </a:cubicBezTo>
                  <a:cubicBezTo>
                    <a:pt x="812" y="650"/>
                    <a:pt x="812" y="650"/>
                    <a:pt x="812" y="650"/>
                  </a:cubicBezTo>
                  <a:cubicBezTo>
                    <a:pt x="812" y="650"/>
                    <a:pt x="812" y="650"/>
                    <a:pt x="812" y="650"/>
                  </a:cubicBezTo>
                  <a:cubicBezTo>
                    <a:pt x="812" y="650"/>
                    <a:pt x="812" y="650"/>
                    <a:pt x="812" y="650"/>
                  </a:cubicBezTo>
                  <a:cubicBezTo>
                    <a:pt x="812" y="650"/>
                    <a:pt x="812" y="650"/>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6"/>
                    <a:pt x="812" y="656"/>
                  </a:cubicBezTo>
                  <a:cubicBezTo>
                    <a:pt x="812" y="656"/>
                    <a:pt x="812" y="656"/>
                    <a:pt x="812" y="656"/>
                  </a:cubicBezTo>
                  <a:cubicBezTo>
                    <a:pt x="812" y="656"/>
                    <a:pt x="812" y="656"/>
                    <a:pt x="812" y="656"/>
                  </a:cubicBezTo>
                  <a:cubicBezTo>
                    <a:pt x="812" y="656"/>
                    <a:pt x="812" y="656"/>
                    <a:pt x="812" y="656"/>
                  </a:cubicBezTo>
                  <a:cubicBezTo>
                    <a:pt x="812" y="675"/>
                    <a:pt x="809" y="692"/>
                    <a:pt x="802" y="709"/>
                  </a:cubicBezTo>
                  <a:cubicBezTo>
                    <a:pt x="812" y="707"/>
                    <a:pt x="821" y="706"/>
                    <a:pt x="831" y="706"/>
                  </a:cubicBezTo>
                  <a:cubicBezTo>
                    <a:pt x="831" y="706"/>
                    <a:pt x="831" y="706"/>
                    <a:pt x="831" y="706"/>
                  </a:cubicBezTo>
                  <a:cubicBezTo>
                    <a:pt x="831" y="706"/>
                    <a:pt x="831" y="706"/>
                    <a:pt x="831" y="706"/>
                  </a:cubicBezTo>
                  <a:cubicBezTo>
                    <a:pt x="831" y="706"/>
                    <a:pt x="831" y="706"/>
                    <a:pt x="831" y="706"/>
                  </a:cubicBezTo>
                  <a:cubicBezTo>
                    <a:pt x="831" y="706"/>
                    <a:pt x="831" y="706"/>
                    <a:pt x="831"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7" y="706"/>
                    <a:pt x="842" y="706"/>
                    <a:pt x="847" y="706"/>
                  </a:cubicBezTo>
                  <a:cubicBezTo>
                    <a:pt x="848" y="701"/>
                    <a:pt x="848" y="696"/>
                    <a:pt x="848" y="690"/>
                  </a:cubicBezTo>
                  <a:cubicBezTo>
                    <a:pt x="848" y="637"/>
                    <a:pt x="822" y="591"/>
                    <a:pt x="783" y="562"/>
                  </a:cubicBezTo>
                  <a:moveTo>
                    <a:pt x="0" y="346"/>
                  </a:moveTo>
                  <a:cubicBezTo>
                    <a:pt x="46" y="402"/>
                    <a:pt x="114" y="437"/>
                    <a:pt x="191" y="437"/>
                  </a:cubicBezTo>
                  <a:cubicBezTo>
                    <a:pt x="206" y="437"/>
                    <a:pt x="220" y="436"/>
                    <a:pt x="234" y="434"/>
                  </a:cubicBezTo>
                  <a:cubicBezTo>
                    <a:pt x="234" y="433"/>
                    <a:pt x="234" y="432"/>
                    <a:pt x="234" y="431"/>
                  </a:cubicBezTo>
                  <a:cubicBezTo>
                    <a:pt x="234" y="431"/>
                    <a:pt x="234" y="431"/>
                    <a:pt x="234" y="431"/>
                  </a:cubicBezTo>
                  <a:cubicBezTo>
                    <a:pt x="234" y="431"/>
                    <a:pt x="234" y="431"/>
                    <a:pt x="234" y="431"/>
                  </a:cubicBezTo>
                  <a:cubicBezTo>
                    <a:pt x="234" y="431"/>
                    <a:pt x="234" y="431"/>
                    <a:pt x="234" y="431"/>
                  </a:cubicBezTo>
                  <a:cubicBezTo>
                    <a:pt x="234" y="431"/>
                    <a:pt x="234" y="431"/>
                    <a:pt x="234" y="431"/>
                  </a:cubicBezTo>
                  <a:cubicBezTo>
                    <a:pt x="234" y="431"/>
                    <a:pt x="234" y="431"/>
                    <a:pt x="234" y="431"/>
                  </a:cubicBezTo>
                  <a:cubicBezTo>
                    <a:pt x="234" y="431"/>
                    <a:pt x="234" y="431"/>
                    <a:pt x="234" y="431"/>
                  </a:cubicBezTo>
                  <a:cubicBezTo>
                    <a:pt x="234" y="431"/>
                    <a:pt x="234" y="431"/>
                    <a:pt x="234" y="430"/>
                  </a:cubicBezTo>
                  <a:cubicBezTo>
                    <a:pt x="234" y="430"/>
                    <a:pt x="234" y="430"/>
                    <a:pt x="234" y="430"/>
                  </a:cubicBezTo>
                  <a:cubicBezTo>
                    <a:pt x="234" y="430"/>
                    <a:pt x="234" y="430"/>
                    <a:pt x="234" y="430"/>
                  </a:cubicBezTo>
                  <a:cubicBezTo>
                    <a:pt x="234" y="430"/>
                    <a:pt x="234" y="430"/>
                    <a:pt x="234" y="430"/>
                  </a:cubicBezTo>
                  <a:cubicBezTo>
                    <a:pt x="234" y="430"/>
                    <a:pt x="234" y="430"/>
                    <a:pt x="234" y="430"/>
                  </a:cubicBezTo>
                  <a:cubicBezTo>
                    <a:pt x="234" y="430"/>
                    <a:pt x="234" y="430"/>
                    <a:pt x="234" y="430"/>
                  </a:cubicBezTo>
                  <a:cubicBezTo>
                    <a:pt x="234" y="430"/>
                    <a:pt x="234" y="430"/>
                    <a:pt x="234" y="429"/>
                  </a:cubicBezTo>
                  <a:cubicBezTo>
                    <a:pt x="234" y="429"/>
                    <a:pt x="234" y="429"/>
                    <a:pt x="234" y="429"/>
                  </a:cubicBezTo>
                  <a:cubicBezTo>
                    <a:pt x="234" y="429"/>
                    <a:pt x="234" y="429"/>
                    <a:pt x="234" y="429"/>
                  </a:cubicBezTo>
                  <a:cubicBezTo>
                    <a:pt x="234" y="429"/>
                    <a:pt x="234" y="429"/>
                    <a:pt x="234" y="429"/>
                  </a:cubicBezTo>
                  <a:cubicBezTo>
                    <a:pt x="234" y="429"/>
                    <a:pt x="234" y="429"/>
                    <a:pt x="234" y="429"/>
                  </a:cubicBezTo>
                  <a:cubicBezTo>
                    <a:pt x="234" y="429"/>
                    <a:pt x="234" y="429"/>
                    <a:pt x="234" y="429"/>
                  </a:cubicBezTo>
                  <a:cubicBezTo>
                    <a:pt x="234" y="429"/>
                    <a:pt x="234" y="429"/>
                    <a:pt x="234" y="429"/>
                  </a:cubicBezTo>
                  <a:cubicBezTo>
                    <a:pt x="234" y="429"/>
                    <a:pt x="234" y="428"/>
                    <a:pt x="234" y="428"/>
                  </a:cubicBezTo>
                  <a:cubicBezTo>
                    <a:pt x="234" y="428"/>
                    <a:pt x="234" y="428"/>
                    <a:pt x="234" y="428"/>
                  </a:cubicBezTo>
                  <a:cubicBezTo>
                    <a:pt x="234" y="428"/>
                    <a:pt x="234" y="428"/>
                    <a:pt x="234" y="428"/>
                  </a:cubicBezTo>
                  <a:cubicBezTo>
                    <a:pt x="234" y="428"/>
                    <a:pt x="234" y="428"/>
                    <a:pt x="234" y="428"/>
                  </a:cubicBezTo>
                  <a:cubicBezTo>
                    <a:pt x="234" y="428"/>
                    <a:pt x="234" y="428"/>
                    <a:pt x="234" y="428"/>
                  </a:cubicBezTo>
                  <a:cubicBezTo>
                    <a:pt x="234" y="428"/>
                    <a:pt x="234" y="428"/>
                    <a:pt x="234" y="428"/>
                  </a:cubicBezTo>
                  <a:cubicBezTo>
                    <a:pt x="235" y="414"/>
                    <a:pt x="236" y="400"/>
                    <a:pt x="239" y="387"/>
                  </a:cubicBezTo>
                  <a:cubicBezTo>
                    <a:pt x="214" y="396"/>
                    <a:pt x="186" y="401"/>
                    <a:pt x="157" y="402"/>
                  </a:cubicBezTo>
                  <a:cubicBezTo>
                    <a:pt x="157" y="402"/>
                    <a:pt x="157" y="402"/>
                    <a:pt x="157" y="402"/>
                  </a:cubicBezTo>
                  <a:cubicBezTo>
                    <a:pt x="157" y="402"/>
                    <a:pt x="157" y="402"/>
                    <a:pt x="157" y="402"/>
                  </a:cubicBezTo>
                  <a:cubicBezTo>
                    <a:pt x="157" y="402"/>
                    <a:pt x="157" y="402"/>
                    <a:pt x="157" y="402"/>
                  </a:cubicBezTo>
                  <a:cubicBezTo>
                    <a:pt x="157" y="402"/>
                    <a:pt x="157" y="402"/>
                    <a:pt x="157" y="402"/>
                  </a:cubicBezTo>
                  <a:cubicBezTo>
                    <a:pt x="157" y="402"/>
                    <a:pt x="157" y="402"/>
                    <a:pt x="157" y="402"/>
                  </a:cubicBezTo>
                  <a:cubicBezTo>
                    <a:pt x="157" y="402"/>
                    <a:pt x="156" y="402"/>
                    <a:pt x="156" y="402"/>
                  </a:cubicBezTo>
                  <a:cubicBezTo>
                    <a:pt x="156" y="402"/>
                    <a:pt x="156" y="402"/>
                    <a:pt x="156" y="402"/>
                  </a:cubicBezTo>
                  <a:cubicBezTo>
                    <a:pt x="156" y="402"/>
                    <a:pt x="156" y="402"/>
                    <a:pt x="156" y="402"/>
                  </a:cubicBezTo>
                  <a:cubicBezTo>
                    <a:pt x="156" y="402"/>
                    <a:pt x="156" y="402"/>
                    <a:pt x="156" y="402"/>
                  </a:cubicBezTo>
                  <a:cubicBezTo>
                    <a:pt x="156" y="402"/>
                    <a:pt x="156" y="402"/>
                    <a:pt x="156" y="402"/>
                  </a:cubicBezTo>
                  <a:cubicBezTo>
                    <a:pt x="156" y="402"/>
                    <a:pt x="156" y="402"/>
                    <a:pt x="156" y="402"/>
                  </a:cubicBezTo>
                  <a:cubicBezTo>
                    <a:pt x="156" y="402"/>
                    <a:pt x="156" y="402"/>
                    <a:pt x="156" y="402"/>
                  </a:cubicBezTo>
                  <a:cubicBezTo>
                    <a:pt x="156" y="402"/>
                    <a:pt x="155" y="402"/>
                    <a:pt x="155" y="402"/>
                  </a:cubicBezTo>
                  <a:cubicBezTo>
                    <a:pt x="155" y="402"/>
                    <a:pt x="155" y="402"/>
                    <a:pt x="155" y="402"/>
                  </a:cubicBezTo>
                  <a:cubicBezTo>
                    <a:pt x="155" y="402"/>
                    <a:pt x="155" y="402"/>
                    <a:pt x="155" y="402"/>
                  </a:cubicBezTo>
                  <a:cubicBezTo>
                    <a:pt x="155" y="402"/>
                    <a:pt x="155" y="402"/>
                    <a:pt x="155" y="402"/>
                  </a:cubicBezTo>
                  <a:cubicBezTo>
                    <a:pt x="155" y="402"/>
                    <a:pt x="155" y="402"/>
                    <a:pt x="155" y="402"/>
                  </a:cubicBezTo>
                  <a:cubicBezTo>
                    <a:pt x="155" y="402"/>
                    <a:pt x="155" y="402"/>
                    <a:pt x="155" y="402"/>
                  </a:cubicBezTo>
                  <a:cubicBezTo>
                    <a:pt x="154" y="402"/>
                    <a:pt x="154" y="402"/>
                    <a:pt x="154" y="402"/>
                  </a:cubicBezTo>
                  <a:cubicBezTo>
                    <a:pt x="154" y="402"/>
                    <a:pt x="154" y="402"/>
                    <a:pt x="154" y="402"/>
                  </a:cubicBezTo>
                  <a:cubicBezTo>
                    <a:pt x="154" y="402"/>
                    <a:pt x="154" y="402"/>
                    <a:pt x="154" y="402"/>
                  </a:cubicBezTo>
                  <a:cubicBezTo>
                    <a:pt x="154" y="402"/>
                    <a:pt x="154" y="402"/>
                    <a:pt x="154" y="402"/>
                  </a:cubicBezTo>
                  <a:cubicBezTo>
                    <a:pt x="154" y="402"/>
                    <a:pt x="154" y="402"/>
                    <a:pt x="154" y="402"/>
                  </a:cubicBezTo>
                  <a:cubicBezTo>
                    <a:pt x="154" y="402"/>
                    <a:pt x="154" y="402"/>
                    <a:pt x="154" y="402"/>
                  </a:cubicBezTo>
                  <a:cubicBezTo>
                    <a:pt x="153" y="402"/>
                    <a:pt x="153" y="402"/>
                    <a:pt x="153" y="402"/>
                  </a:cubicBezTo>
                  <a:cubicBezTo>
                    <a:pt x="153" y="402"/>
                    <a:pt x="153" y="402"/>
                    <a:pt x="153" y="402"/>
                  </a:cubicBezTo>
                  <a:cubicBezTo>
                    <a:pt x="153" y="402"/>
                    <a:pt x="153" y="402"/>
                    <a:pt x="153" y="402"/>
                  </a:cubicBezTo>
                  <a:cubicBezTo>
                    <a:pt x="153" y="402"/>
                    <a:pt x="153" y="402"/>
                    <a:pt x="153" y="402"/>
                  </a:cubicBezTo>
                  <a:cubicBezTo>
                    <a:pt x="152" y="402"/>
                    <a:pt x="152" y="402"/>
                    <a:pt x="152" y="402"/>
                  </a:cubicBezTo>
                  <a:cubicBezTo>
                    <a:pt x="152" y="402"/>
                    <a:pt x="152" y="402"/>
                    <a:pt x="152" y="402"/>
                  </a:cubicBezTo>
                  <a:cubicBezTo>
                    <a:pt x="95" y="401"/>
                    <a:pt x="42" y="380"/>
                    <a:pt x="0" y="346"/>
                  </a:cubicBezTo>
                  <a:moveTo>
                    <a:pt x="587" y="311"/>
                  </a:moveTo>
                  <a:cubicBezTo>
                    <a:pt x="612" y="343"/>
                    <a:pt x="627" y="382"/>
                    <a:pt x="628" y="425"/>
                  </a:cubicBezTo>
                  <a:cubicBezTo>
                    <a:pt x="628" y="425"/>
                    <a:pt x="628" y="425"/>
                    <a:pt x="628" y="425"/>
                  </a:cubicBezTo>
                  <a:cubicBezTo>
                    <a:pt x="628" y="425"/>
                    <a:pt x="628" y="425"/>
                    <a:pt x="628" y="425"/>
                  </a:cubicBezTo>
                  <a:cubicBezTo>
                    <a:pt x="628" y="425"/>
                    <a:pt x="628" y="425"/>
                    <a:pt x="628" y="426"/>
                  </a:cubicBezTo>
                  <a:cubicBezTo>
                    <a:pt x="628" y="426"/>
                    <a:pt x="628" y="426"/>
                    <a:pt x="628" y="426"/>
                  </a:cubicBezTo>
                  <a:cubicBezTo>
                    <a:pt x="628" y="426"/>
                    <a:pt x="628" y="426"/>
                    <a:pt x="628" y="426"/>
                  </a:cubicBezTo>
                  <a:cubicBezTo>
                    <a:pt x="628" y="426"/>
                    <a:pt x="628" y="426"/>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8"/>
                    <a:pt x="628" y="428"/>
                  </a:cubicBezTo>
                  <a:cubicBezTo>
                    <a:pt x="628" y="428"/>
                    <a:pt x="628" y="428"/>
                    <a:pt x="628" y="428"/>
                  </a:cubicBezTo>
                  <a:cubicBezTo>
                    <a:pt x="628" y="428"/>
                    <a:pt x="628" y="428"/>
                    <a:pt x="628" y="428"/>
                  </a:cubicBezTo>
                  <a:cubicBezTo>
                    <a:pt x="628" y="428"/>
                    <a:pt x="628" y="428"/>
                    <a:pt x="628" y="428"/>
                  </a:cubicBezTo>
                  <a:cubicBezTo>
                    <a:pt x="628" y="428"/>
                    <a:pt x="628" y="428"/>
                    <a:pt x="628" y="428"/>
                  </a:cubicBezTo>
                  <a:cubicBezTo>
                    <a:pt x="628" y="428"/>
                    <a:pt x="628" y="428"/>
                    <a:pt x="628" y="428"/>
                  </a:cubicBezTo>
                  <a:cubicBezTo>
                    <a:pt x="628" y="428"/>
                    <a:pt x="628" y="429"/>
                    <a:pt x="628" y="429"/>
                  </a:cubicBezTo>
                  <a:cubicBezTo>
                    <a:pt x="628" y="429"/>
                    <a:pt x="628" y="429"/>
                    <a:pt x="628" y="429"/>
                  </a:cubicBezTo>
                  <a:cubicBezTo>
                    <a:pt x="628" y="429"/>
                    <a:pt x="628" y="429"/>
                    <a:pt x="628" y="429"/>
                  </a:cubicBezTo>
                  <a:cubicBezTo>
                    <a:pt x="628" y="429"/>
                    <a:pt x="628" y="429"/>
                    <a:pt x="628" y="429"/>
                  </a:cubicBezTo>
                  <a:cubicBezTo>
                    <a:pt x="628" y="429"/>
                    <a:pt x="628" y="429"/>
                    <a:pt x="628" y="429"/>
                  </a:cubicBezTo>
                  <a:cubicBezTo>
                    <a:pt x="628" y="429"/>
                    <a:pt x="628" y="429"/>
                    <a:pt x="628" y="429"/>
                  </a:cubicBezTo>
                  <a:cubicBezTo>
                    <a:pt x="628" y="429"/>
                    <a:pt x="628" y="429"/>
                    <a:pt x="628" y="429"/>
                  </a:cubicBezTo>
                  <a:cubicBezTo>
                    <a:pt x="628" y="430"/>
                    <a:pt x="628" y="430"/>
                    <a:pt x="628" y="430"/>
                  </a:cubicBezTo>
                  <a:cubicBezTo>
                    <a:pt x="628" y="430"/>
                    <a:pt x="628" y="430"/>
                    <a:pt x="628" y="430"/>
                  </a:cubicBezTo>
                  <a:cubicBezTo>
                    <a:pt x="628" y="430"/>
                    <a:pt x="628" y="430"/>
                    <a:pt x="628" y="430"/>
                  </a:cubicBezTo>
                  <a:cubicBezTo>
                    <a:pt x="628" y="430"/>
                    <a:pt x="628" y="430"/>
                    <a:pt x="628" y="430"/>
                  </a:cubicBezTo>
                  <a:cubicBezTo>
                    <a:pt x="628" y="430"/>
                    <a:pt x="628" y="430"/>
                    <a:pt x="628" y="430"/>
                  </a:cubicBezTo>
                  <a:cubicBezTo>
                    <a:pt x="628" y="430"/>
                    <a:pt x="628" y="430"/>
                    <a:pt x="628" y="430"/>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2"/>
                    <a:pt x="628" y="432"/>
                    <a:pt x="628" y="432"/>
                  </a:cubicBezTo>
                  <a:cubicBezTo>
                    <a:pt x="628" y="432"/>
                    <a:pt x="628" y="432"/>
                    <a:pt x="628" y="432"/>
                  </a:cubicBezTo>
                  <a:cubicBezTo>
                    <a:pt x="628" y="432"/>
                    <a:pt x="628" y="432"/>
                    <a:pt x="628" y="432"/>
                  </a:cubicBezTo>
                  <a:cubicBezTo>
                    <a:pt x="628" y="432"/>
                    <a:pt x="628" y="432"/>
                    <a:pt x="628" y="432"/>
                  </a:cubicBezTo>
                  <a:cubicBezTo>
                    <a:pt x="628" y="432"/>
                    <a:pt x="628" y="432"/>
                    <a:pt x="628" y="432"/>
                  </a:cubicBezTo>
                  <a:cubicBezTo>
                    <a:pt x="628" y="432"/>
                    <a:pt x="628" y="432"/>
                    <a:pt x="628" y="432"/>
                  </a:cubicBezTo>
                  <a:cubicBezTo>
                    <a:pt x="628" y="432"/>
                    <a:pt x="628" y="433"/>
                    <a:pt x="628" y="433"/>
                  </a:cubicBezTo>
                  <a:cubicBezTo>
                    <a:pt x="628" y="433"/>
                    <a:pt x="628" y="433"/>
                    <a:pt x="628" y="433"/>
                  </a:cubicBezTo>
                  <a:cubicBezTo>
                    <a:pt x="628" y="433"/>
                    <a:pt x="628" y="433"/>
                    <a:pt x="628" y="433"/>
                  </a:cubicBezTo>
                  <a:cubicBezTo>
                    <a:pt x="628" y="433"/>
                    <a:pt x="628" y="433"/>
                    <a:pt x="628" y="433"/>
                  </a:cubicBezTo>
                  <a:cubicBezTo>
                    <a:pt x="628" y="433"/>
                    <a:pt x="628" y="433"/>
                    <a:pt x="628" y="433"/>
                  </a:cubicBezTo>
                  <a:cubicBezTo>
                    <a:pt x="628" y="433"/>
                    <a:pt x="628" y="433"/>
                    <a:pt x="628" y="433"/>
                  </a:cubicBezTo>
                  <a:cubicBezTo>
                    <a:pt x="628" y="433"/>
                    <a:pt x="628" y="433"/>
                    <a:pt x="628" y="433"/>
                  </a:cubicBezTo>
                  <a:cubicBezTo>
                    <a:pt x="628" y="457"/>
                    <a:pt x="624" y="480"/>
                    <a:pt x="615" y="502"/>
                  </a:cubicBezTo>
                  <a:cubicBezTo>
                    <a:pt x="617" y="501"/>
                    <a:pt x="619" y="501"/>
                    <a:pt x="621" y="500"/>
                  </a:cubicBezTo>
                  <a:cubicBezTo>
                    <a:pt x="621" y="500"/>
                    <a:pt x="621" y="500"/>
                    <a:pt x="621" y="500"/>
                  </a:cubicBezTo>
                  <a:cubicBezTo>
                    <a:pt x="621" y="500"/>
                    <a:pt x="621" y="500"/>
                    <a:pt x="621" y="500"/>
                  </a:cubicBezTo>
                  <a:cubicBezTo>
                    <a:pt x="621" y="500"/>
                    <a:pt x="621" y="500"/>
                    <a:pt x="621" y="500"/>
                  </a:cubicBezTo>
                  <a:cubicBezTo>
                    <a:pt x="621" y="500"/>
                    <a:pt x="621" y="500"/>
                    <a:pt x="621" y="500"/>
                  </a:cubicBezTo>
                  <a:cubicBezTo>
                    <a:pt x="621" y="500"/>
                    <a:pt x="622" y="500"/>
                    <a:pt x="622" y="500"/>
                  </a:cubicBezTo>
                  <a:cubicBezTo>
                    <a:pt x="622" y="500"/>
                    <a:pt x="622" y="500"/>
                    <a:pt x="622" y="500"/>
                  </a:cubicBezTo>
                  <a:cubicBezTo>
                    <a:pt x="630" y="498"/>
                    <a:pt x="638" y="497"/>
                    <a:pt x="646" y="497"/>
                  </a:cubicBezTo>
                  <a:cubicBezTo>
                    <a:pt x="646" y="497"/>
                    <a:pt x="646" y="497"/>
                    <a:pt x="646" y="497"/>
                  </a:cubicBezTo>
                  <a:cubicBezTo>
                    <a:pt x="646" y="497"/>
                    <a:pt x="646" y="497"/>
                    <a:pt x="646" y="497"/>
                  </a:cubicBezTo>
                  <a:cubicBezTo>
                    <a:pt x="646" y="497"/>
                    <a:pt x="646" y="497"/>
                    <a:pt x="646" y="497"/>
                  </a:cubicBezTo>
                  <a:cubicBezTo>
                    <a:pt x="647" y="497"/>
                    <a:pt x="648" y="497"/>
                    <a:pt x="649" y="497"/>
                  </a:cubicBezTo>
                  <a:cubicBezTo>
                    <a:pt x="649" y="497"/>
                    <a:pt x="649" y="497"/>
                    <a:pt x="649" y="497"/>
                  </a:cubicBezTo>
                  <a:cubicBezTo>
                    <a:pt x="649"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5" y="497"/>
                  </a:cubicBezTo>
                  <a:cubicBezTo>
                    <a:pt x="655" y="497"/>
                    <a:pt x="655" y="497"/>
                    <a:pt x="655" y="497"/>
                  </a:cubicBezTo>
                  <a:cubicBezTo>
                    <a:pt x="657" y="497"/>
                    <a:pt x="660" y="497"/>
                    <a:pt x="662" y="497"/>
                  </a:cubicBezTo>
                  <a:cubicBezTo>
                    <a:pt x="663" y="487"/>
                    <a:pt x="664" y="477"/>
                    <a:pt x="664" y="467"/>
                  </a:cubicBezTo>
                  <a:cubicBezTo>
                    <a:pt x="664" y="403"/>
                    <a:pt x="634" y="347"/>
                    <a:pt x="587" y="311"/>
                  </a:cubicBezTo>
                  <a:moveTo>
                    <a:pt x="347" y="0"/>
                  </a:moveTo>
                  <a:cubicBezTo>
                    <a:pt x="381" y="42"/>
                    <a:pt x="401" y="94"/>
                    <a:pt x="402" y="152"/>
                  </a:cubicBezTo>
                  <a:cubicBezTo>
                    <a:pt x="402" y="152"/>
                    <a:pt x="402" y="152"/>
                    <a:pt x="402" y="152"/>
                  </a:cubicBezTo>
                  <a:cubicBezTo>
                    <a:pt x="402" y="152"/>
                    <a:pt x="402" y="152"/>
                    <a:pt x="402" y="152"/>
                  </a:cubicBezTo>
                  <a:cubicBezTo>
                    <a:pt x="402" y="152"/>
                    <a:pt x="402" y="152"/>
                    <a:pt x="402" y="152"/>
                  </a:cubicBezTo>
                  <a:cubicBezTo>
                    <a:pt x="402" y="152"/>
                    <a:pt x="402" y="152"/>
                    <a:pt x="402" y="153"/>
                  </a:cubicBezTo>
                  <a:cubicBezTo>
                    <a:pt x="402" y="153"/>
                    <a:pt x="402" y="153"/>
                    <a:pt x="402" y="153"/>
                  </a:cubicBezTo>
                  <a:cubicBezTo>
                    <a:pt x="402" y="153"/>
                    <a:pt x="402" y="153"/>
                    <a:pt x="402" y="153"/>
                  </a:cubicBezTo>
                  <a:cubicBezTo>
                    <a:pt x="402" y="153"/>
                    <a:pt x="402" y="153"/>
                    <a:pt x="402" y="153"/>
                  </a:cubicBezTo>
                  <a:cubicBezTo>
                    <a:pt x="402" y="153"/>
                    <a:pt x="402" y="153"/>
                    <a:pt x="402" y="154"/>
                  </a:cubicBezTo>
                  <a:cubicBezTo>
                    <a:pt x="402" y="154"/>
                    <a:pt x="402" y="154"/>
                    <a:pt x="402" y="154"/>
                  </a:cubicBezTo>
                  <a:cubicBezTo>
                    <a:pt x="402" y="154"/>
                    <a:pt x="402" y="154"/>
                    <a:pt x="402" y="154"/>
                  </a:cubicBezTo>
                  <a:cubicBezTo>
                    <a:pt x="402" y="154"/>
                    <a:pt x="402" y="154"/>
                    <a:pt x="402" y="154"/>
                  </a:cubicBezTo>
                  <a:cubicBezTo>
                    <a:pt x="402" y="154"/>
                    <a:pt x="402" y="154"/>
                    <a:pt x="402" y="154"/>
                  </a:cubicBezTo>
                  <a:cubicBezTo>
                    <a:pt x="402" y="154"/>
                    <a:pt x="402" y="154"/>
                    <a:pt x="402" y="154"/>
                  </a:cubicBezTo>
                  <a:cubicBezTo>
                    <a:pt x="402" y="154"/>
                    <a:pt x="402" y="154"/>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6"/>
                    <a:pt x="402" y="156"/>
                  </a:cubicBezTo>
                  <a:cubicBezTo>
                    <a:pt x="402" y="156"/>
                    <a:pt x="402" y="156"/>
                    <a:pt x="402" y="156"/>
                  </a:cubicBezTo>
                  <a:cubicBezTo>
                    <a:pt x="402" y="156"/>
                    <a:pt x="402" y="156"/>
                    <a:pt x="402" y="156"/>
                  </a:cubicBezTo>
                  <a:cubicBezTo>
                    <a:pt x="402" y="156"/>
                    <a:pt x="402" y="156"/>
                    <a:pt x="402" y="156"/>
                  </a:cubicBezTo>
                  <a:cubicBezTo>
                    <a:pt x="402" y="156"/>
                    <a:pt x="402" y="156"/>
                    <a:pt x="402" y="156"/>
                  </a:cubicBezTo>
                  <a:cubicBezTo>
                    <a:pt x="402" y="156"/>
                    <a:pt x="402" y="156"/>
                    <a:pt x="402" y="156"/>
                  </a:cubicBezTo>
                  <a:cubicBezTo>
                    <a:pt x="402" y="156"/>
                    <a:pt x="402" y="157"/>
                    <a:pt x="402" y="157"/>
                  </a:cubicBezTo>
                  <a:cubicBezTo>
                    <a:pt x="402" y="157"/>
                    <a:pt x="402" y="157"/>
                    <a:pt x="402" y="157"/>
                  </a:cubicBezTo>
                  <a:cubicBezTo>
                    <a:pt x="402" y="157"/>
                    <a:pt x="402" y="157"/>
                    <a:pt x="402" y="157"/>
                  </a:cubicBezTo>
                  <a:cubicBezTo>
                    <a:pt x="402" y="157"/>
                    <a:pt x="402" y="157"/>
                    <a:pt x="402" y="157"/>
                  </a:cubicBezTo>
                  <a:cubicBezTo>
                    <a:pt x="402" y="157"/>
                    <a:pt x="402" y="157"/>
                    <a:pt x="402" y="157"/>
                  </a:cubicBezTo>
                  <a:cubicBezTo>
                    <a:pt x="402" y="157"/>
                    <a:pt x="402" y="157"/>
                    <a:pt x="402" y="157"/>
                  </a:cubicBezTo>
                  <a:cubicBezTo>
                    <a:pt x="402" y="186"/>
                    <a:pt x="397" y="213"/>
                    <a:pt x="387" y="239"/>
                  </a:cubicBezTo>
                  <a:cubicBezTo>
                    <a:pt x="401" y="236"/>
                    <a:pt x="415" y="234"/>
                    <a:pt x="429" y="234"/>
                  </a:cubicBezTo>
                  <a:cubicBezTo>
                    <a:pt x="429" y="234"/>
                    <a:pt x="429" y="234"/>
                    <a:pt x="429" y="234"/>
                  </a:cubicBezTo>
                  <a:cubicBezTo>
                    <a:pt x="429" y="234"/>
                    <a:pt x="429" y="234"/>
                    <a:pt x="430" y="234"/>
                  </a:cubicBezTo>
                  <a:cubicBezTo>
                    <a:pt x="430" y="234"/>
                    <a:pt x="430" y="234"/>
                    <a:pt x="430" y="234"/>
                  </a:cubicBezTo>
                  <a:cubicBezTo>
                    <a:pt x="430" y="234"/>
                    <a:pt x="430" y="234"/>
                    <a:pt x="430" y="234"/>
                  </a:cubicBezTo>
                  <a:cubicBezTo>
                    <a:pt x="430" y="234"/>
                    <a:pt x="430" y="234"/>
                    <a:pt x="430" y="234"/>
                  </a:cubicBezTo>
                  <a:cubicBezTo>
                    <a:pt x="430" y="234"/>
                    <a:pt x="430" y="234"/>
                    <a:pt x="430" y="234"/>
                  </a:cubicBezTo>
                  <a:cubicBezTo>
                    <a:pt x="430" y="234"/>
                    <a:pt x="430" y="234"/>
                    <a:pt x="430" y="234"/>
                  </a:cubicBezTo>
                  <a:cubicBezTo>
                    <a:pt x="430" y="234"/>
                    <a:pt x="430" y="234"/>
                    <a:pt x="430" y="234"/>
                  </a:cubicBezTo>
                  <a:cubicBezTo>
                    <a:pt x="431" y="234"/>
                    <a:pt x="431" y="234"/>
                    <a:pt x="431" y="234"/>
                  </a:cubicBezTo>
                  <a:cubicBezTo>
                    <a:pt x="431" y="234"/>
                    <a:pt x="431" y="234"/>
                    <a:pt x="431" y="234"/>
                  </a:cubicBezTo>
                  <a:cubicBezTo>
                    <a:pt x="431" y="234"/>
                    <a:pt x="431" y="234"/>
                    <a:pt x="431" y="234"/>
                  </a:cubicBezTo>
                  <a:cubicBezTo>
                    <a:pt x="431" y="234"/>
                    <a:pt x="431" y="234"/>
                    <a:pt x="431" y="234"/>
                  </a:cubicBezTo>
                  <a:cubicBezTo>
                    <a:pt x="431" y="234"/>
                    <a:pt x="431" y="234"/>
                    <a:pt x="431" y="234"/>
                  </a:cubicBezTo>
                  <a:cubicBezTo>
                    <a:pt x="431" y="234"/>
                    <a:pt x="431" y="234"/>
                    <a:pt x="431" y="234"/>
                  </a:cubicBezTo>
                  <a:cubicBezTo>
                    <a:pt x="432" y="234"/>
                    <a:pt x="433" y="234"/>
                    <a:pt x="434" y="234"/>
                  </a:cubicBezTo>
                  <a:cubicBezTo>
                    <a:pt x="436" y="220"/>
                    <a:pt x="438" y="206"/>
                    <a:pt x="438" y="191"/>
                  </a:cubicBezTo>
                  <a:cubicBezTo>
                    <a:pt x="438" y="114"/>
                    <a:pt x="402" y="45"/>
                    <a:pt x="347"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 name="Oval 34"/>
            <p:cNvSpPr>
              <a:spLocks noChangeArrowheads="1"/>
            </p:cNvSpPr>
            <p:nvPr/>
          </p:nvSpPr>
          <p:spPr bwMode="auto">
            <a:xfrm>
              <a:off x="6843710" y="5096073"/>
              <a:ext cx="1228725" cy="1230314"/>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21" name="Oval 35"/>
            <p:cNvSpPr>
              <a:spLocks noChangeArrowheads="1"/>
            </p:cNvSpPr>
            <p:nvPr/>
          </p:nvSpPr>
          <p:spPr bwMode="auto">
            <a:xfrm>
              <a:off x="6921499" y="5173862"/>
              <a:ext cx="1073151" cy="1074739"/>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24" name="Oval 36"/>
            <p:cNvSpPr>
              <a:spLocks noChangeArrowheads="1"/>
            </p:cNvSpPr>
            <p:nvPr/>
          </p:nvSpPr>
          <p:spPr bwMode="auto">
            <a:xfrm>
              <a:off x="6994524" y="5248474"/>
              <a:ext cx="927100" cy="922339"/>
            </a:xfrm>
            <a:prstGeom prst="ellipse">
              <a:avLst/>
            </a:prstGeom>
            <a:solidFill>
              <a:srgbClr val="87B0C7"/>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25" name="Oval 37"/>
            <p:cNvSpPr>
              <a:spLocks noChangeArrowheads="1"/>
            </p:cNvSpPr>
            <p:nvPr/>
          </p:nvSpPr>
          <p:spPr bwMode="auto">
            <a:xfrm>
              <a:off x="5822949" y="4076898"/>
              <a:ext cx="1536700" cy="1536701"/>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26" name="Oval 38"/>
            <p:cNvSpPr>
              <a:spLocks noChangeArrowheads="1"/>
            </p:cNvSpPr>
            <p:nvPr/>
          </p:nvSpPr>
          <p:spPr bwMode="auto">
            <a:xfrm>
              <a:off x="5921374" y="4173736"/>
              <a:ext cx="1341439" cy="1343026"/>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27" name="Oval 39"/>
            <p:cNvSpPr>
              <a:spLocks noChangeArrowheads="1"/>
            </p:cNvSpPr>
            <p:nvPr/>
          </p:nvSpPr>
          <p:spPr bwMode="auto">
            <a:xfrm>
              <a:off x="6013449" y="4267399"/>
              <a:ext cx="1157288" cy="1150940"/>
            </a:xfrm>
            <a:prstGeom prst="ellipse">
              <a:avLst/>
            </a:prstGeom>
            <a:solidFill>
              <a:srgbClr val="87B0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28" name="Oval 40"/>
            <p:cNvSpPr>
              <a:spLocks noChangeArrowheads="1"/>
            </p:cNvSpPr>
            <p:nvPr/>
          </p:nvSpPr>
          <p:spPr bwMode="auto">
            <a:xfrm>
              <a:off x="4540249" y="2792609"/>
              <a:ext cx="1922463" cy="1922464"/>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29" name="Oval 41"/>
            <p:cNvSpPr>
              <a:spLocks noChangeArrowheads="1"/>
            </p:cNvSpPr>
            <p:nvPr/>
          </p:nvSpPr>
          <p:spPr bwMode="auto">
            <a:xfrm>
              <a:off x="4667249" y="2914848"/>
              <a:ext cx="1673225" cy="1679576"/>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30" name="Oval 42"/>
            <p:cNvSpPr>
              <a:spLocks noChangeArrowheads="1"/>
            </p:cNvSpPr>
            <p:nvPr/>
          </p:nvSpPr>
          <p:spPr bwMode="auto">
            <a:xfrm>
              <a:off x="4784724" y="3032323"/>
              <a:ext cx="1438275" cy="1444627"/>
            </a:xfrm>
            <a:prstGeom prst="ellipse">
              <a:avLst/>
            </a:prstGeom>
            <a:solidFill>
              <a:srgbClr val="87B0C7"/>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31" name="Oval 43"/>
            <p:cNvSpPr>
              <a:spLocks noChangeArrowheads="1"/>
            </p:cNvSpPr>
            <p:nvPr/>
          </p:nvSpPr>
          <p:spPr bwMode="auto">
            <a:xfrm>
              <a:off x="2954336" y="1206696"/>
              <a:ext cx="2405062" cy="2406653"/>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32" name="Oval 44"/>
            <p:cNvSpPr>
              <a:spLocks noChangeArrowheads="1"/>
            </p:cNvSpPr>
            <p:nvPr/>
          </p:nvSpPr>
          <p:spPr bwMode="auto">
            <a:xfrm>
              <a:off x="3109911" y="1362271"/>
              <a:ext cx="2093913" cy="2093915"/>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33" name="Oval 45"/>
            <p:cNvSpPr>
              <a:spLocks noChangeArrowheads="1"/>
            </p:cNvSpPr>
            <p:nvPr/>
          </p:nvSpPr>
          <p:spPr bwMode="auto">
            <a:xfrm>
              <a:off x="3257550" y="1509908"/>
              <a:ext cx="1800225" cy="1800227"/>
            </a:xfrm>
            <a:prstGeom prst="ellipse">
              <a:avLst/>
            </a:prstGeom>
            <a:solidFill>
              <a:srgbClr val="87B0C7"/>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34" name="Freeform 46"/>
            <p:cNvSpPr>
              <a:spLocks noEditPoints="1"/>
            </p:cNvSpPr>
            <p:nvPr/>
          </p:nvSpPr>
          <p:spPr bwMode="auto">
            <a:xfrm>
              <a:off x="3257550" y="1509908"/>
              <a:ext cx="946150" cy="941389"/>
            </a:xfrm>
            <a:custGeom>
              <a:avLst/>
              <a:gdLst>
                <a:gd name="T0" fmla="*/ 0 w 194"/>
                <a:gd name="T1" fmla="*/ 193 h 193"/>
                <a:gd name="T2" fmla="*/ 0 w 194"/>
                <a:gd name="T3" fmla="*/ 193 h 193"/>
                <a:gd name="T4" fmla="*/ 0 w 194"/>
                <a:gd name="T5" fmla="*/ 192 h 193"/>
                <a:gd name="T6" fmla="*/ 0 w 194"/>
                <a:gd name="T7" fmla="*/ 192 h 193"/>
                <a:gd name="T8" fmla="*/ 0 w 194"/>
                <a:gd name="T9" fmla="*/ 192 h 193"/>
                <a:gd name="T10" fmla="*/ 0 w 194"/>
                <a:gd name="T11" fmla="*/ 192 h 193"/>
                <a:gd name="T12" fmla="*/ 0 w 194"/>
                <a:gd name="T13" fmla="*/ 191 h 193"/>
                <a:gd name="T14" fmla="*/ 0 w 194"/>
                <a:gd name="T15" fmla="*/ 191 h 193"/>
                <a:gd name="T16" fmla="*/ 0 w 194"/>
                <a:gd name="T17" fmla="*/ 191 h 193"/>
                <a:gd name="T18" fmla="*/ 0 w 194"/>
                <a:gd name="T19" fmla="*/ 190 h 193"/>
                <a:gd name="T20" fmla="*/ 0 w 194"/>
                <a:gd name="T21" fmla="*/ 190 h 193"/>
                <a:gd name="T22" fmla="*/ 0 w 194"/>
                <a:gd name="T23" fmla="*/ 190 h 193"/>
                <a:gd name="T24" fmla="*/ 0 w 194"/>
                <a:gd name="T25" fmla="*/ 189 h 193"/>
                <a:gd name="T26" fmla="*/ 0 w 194"/>
                <a:gd name="T27" fmla="*/ 189 h 193"/>
                <a:gd name="T28" fmla="*/ 0 w 194"/>
                <a:gd name="T29" fmla="*/ 189 h 193"/>
                <a:gd name="T30" fmla="*/ 0 w 194"/>
                <a:gd name="T31" fmla="*/ 189 h 193"/>
                <a:gd name="T32" fmla="*/ 0 w 194"/>
                <a:gd name="T33" fmla="*/ 188 h 193"/>
                <a:gd name="T34" fmla="*/ 0 w 194"/>
                <a:gd name="T35" fmla="*/ 188 h 193"/>
                <a:gd name="T36" fmla="*/ 0 w 194"/>
                <a:gd name="T37" fmla="*/ 188 h 193"/>
                <a:gd name="T38" fmla="*/ 0 w 194"/>
                <a:gd name="T39" fmla="*/ 187 h 193"/>
                <a:gd name="T40" fmla="*/ 0 w 194"/>
                <a:gd name="T41" fmla="*/ 187 h 193"/>
                <a:gd name="T42" fmla="*/ 0 w 194"/>
                <a:gd name="T43" fmla="*/ 187 h 193"/>
                <a:gd name="T44" fmla="*/ 0 w 194"/>
                <a:gd name="T45" fmla="*/ 186 h 193"/>
                <a:gd name="T46" fmla="*/ 0 w 194"/>
                <a:gd name="T47" fmla="*/ 186 h 193"/>
                <a:gd name="T48" fmla="*/ 0 w 194"/>
                <a:gd name="T49" fmla="*/ 186 h 193"/>
                <a:gd name="T50" fmla="*/ 0 w 194"/>
                <a:gd name="T51" fmla="*/ 186 h 193"/>
                <a:gd name="T52" fmla="*/ 0 w 194"/>
                <a:gd name="T53" fmla="*/ 185 h 193"/>
                <a:gd name="T54" fmla="*/ 0 w 194"/>
                <a:gd name="T55" fmla="*/ 185 h 193"/>
                <a:gd name="T56" fmla="*/ 0 w 194"/>
                <a:gd name="T57" fmla="*/ 184 h 193"/>
                <a:gd name="T58" fmla="*/ 194 w 194"/>
                <a:gd name="T59" fmla="*/ 0 h 193"/>
                <a:gd name="T60" fmla="*/ 193 w 194"/>
                <a:gd name="T61" fmla="*/ 0 h 193"/>
                <a:gd name="T62" fmla="*/ 193 w 194"/>
                <a:gd name="T63" fmla="*/ 0 h 193"/>
                <a:gd name="T64" fmla="*/ 192 w 194"/>
                <a:gd name="T65" fmla="*/ 0 h 193"/>
                <a:gd name="T66" fmla="*/ 192 w 194"/>
                <a:gd name="T67" fmla="*/ 0 h 193"/>
                <a:gd name="T68" fmla="*/ 192 w 194"/>
                <a:gd name="T69" fmla="*/ 0 h 193"/>
                <a:gd name="T70" fmla="*/ 191 w 194"/>
                <a:gd name="T71" fmla="*/ 0 h 193"/>
                <a:gd name="T72" fmla="*/ 191 w 194"/>
                <a:gd name="T73" fmla="*/ 0 h 193"/>
                <a:gd name="T74" fmla="*/ 191 w 194"/>
                <a:gd name="T75" fmla="*/ 0 h 193"/>
                <a:gd name="T76" fmla="*/ 190 w 194"/>
                <a:gd name="T77" fmla="*/ 0 h 193"/>
                <a:gd name="T78" fmla="*/ 190 w 194"/>
                <a:gd name="T79" fmla="*/ 0 h 193"/>
                <a:gd name="T80" fmla="*/ 190 w 194"/>
                <a:gd name="T81" fmla="*/ 0 h 193"/>
                <a:gd name="T82" fmla="*/ 189 w 194"/>
                <a:gd name="T83" fmla="*/ 0 h 193"/>
                <a:gd name="T84" fmla="*/ 189 w 194"/>
                <a:gd name="T85" fmla="*/ 0 h 193"/>
                <a:gd name="T86" fmla="*/ 189 w 194"/>
                <a:gd name="T87" fmla="*/ 0 h 193"/>
                <a:gd name="T88" fmla="*/ 189 w 194"/>
                <a:gd name="T89" fmla="*/ 0 h 193"/>
                <a:gd name="T90" fmla="*/ 188 w 194"/>
                <a:gd name="T91" fmla="*/ 0 h 193"/>
                <a:gd name="T92" fmla="*/ 188 w 194"/>
                <a:gd name="T93" fmla="*/ 0 h 193"/>
                <a:gd name="T94" fmla="*/ 188 w 194"/>
                <a:gd name="T95" fmla="*/ 0 h 193"/>
                <a:gd name="T96" fmla="*/ 187 w 194"/>
                <a:gd name="T97" fmla="*/ 0 h 193"/>
                <a:gd name="T98" fmla="*/ 187 w 194"/>
                <a:gd name="T99" fmla="*/ 0 h 193"/>
                <a:gd name="T100" fmla="*/ 187 w 194"/>
                <a:gd name="T101" fmla="*/ 0 h 193"/>
                <a:gd name="T102" fmla="*/ 186 w 194"/>
                <a:gd name="T103" fmla="*/ 0 h 193"/>
                <a:gd name="T104" fmla="*/ 186 w 194"/>
                <a:gd name="T105" fmla="*/ 0 h 193"/>
                <a:gd name="T106" fmla="*/ 186 w 194"/>
                <a:gd name="T107" fmla="*/ 0 h 193"/>
                <a:gd name="T108" fmla="*/ 185 w 194"/>
                <a:gd name="T109" fmla="*/ 0 h 193"/>
                <a:gd name="T110" fmla="*/ 185 w 194"/>
                <a:gd name="T111" fmla="*/ 0 h 193"/>
                <a:gd name="T112" fmla="*/ 0 w 194"/>
                <a:gd name="T113" fmla="*/ 184 h 193"/>
                <a:gd name="T114" fmla="*/ 185 w 194"/>
                <a:gd name="T115"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4" h="193">
                  <a:moveTo>
                    <a:pt x="0" y="193"/>
                  </a:moveTo>
                  <a:cubicBezTo>
                    <a:pt x="0" y="193"/>
                    <a:pt x="0" y="193"/>
                    <a:pt x="0" y="193"/>
                  </a:cubicBezTo>
                  <a:cubicBezTo>
                    <a:pt x="0" y="193"/>
                    <a:pt x="0" y="193"/>
                    <a:pt x="0" y="193"/>
                  </a:cubicBezTo>
                  <a:moveTo>
                    <a:pt x="0" y="193"/>
                  </a:moveTo>
                  <a:cubicBezTo>
                    <a:pt x="0" y="193"/>
                    <a:pt x="0" y="193"/>
                    <a:pt x="0" y="193"/>
                  </a:cubicBezTo>
                  <a:cubicBezTo>
                    <a:pt x="0" y="193"/>
                    <a:pt x="0" y="193"/>
                    <a:pt x="0" y="193"/>
                  </a:cubicBezTo>
                  <a:moveTo>
                    <a:pt x="0" y="192"/>
                  </a:moveTo>
                  <a:cubicBezTo>
                    <a:pt x="0" y="192"/>
                    <a:pt x="0" y="193"/>
                    <a:pt x="0" y="193"/>
                  </a:cubicBezTo>
                  <a:cubicBezTo>
                    <a:pt x="0" y="193"/>
                    <a:pt x="0" y="192"/>
                    <a:pt x="0" y="192"/>
                  </a:cubicBezTo>
                  <a:moveTo>
                    <a:pt x="0" y="192"/>
                  </a:moveTo>
                  <a:cubicBezTo>
                    <a:pt x="0" y="192"/>
                    <a:pt x="0" y="192"/>
                    <a:pt x="0" y="192"/>
                  </a:cubicBezTo>
                  <a:cubicBezTo>
                    <a:pt x="0" y="192"/>
                    <a:pt x="0" y="192"/>
                    <a:pt x="0" y="192"/>
                  </a:cubicBezTo>
                  <a:moveTo>
                    <a:pt x="0" y="192"/>
                  </a:moveTo>
                  <a:cubicBezTo>
                    <a:pt x="0" y="192"/>
                    <a:pt x="0" y="192"/>
                    <a:pt x="0" y="192"/>
                  </a:cubicBezTo>
                  <a:cubicBezTo>
                    <a:pt x="0" y="192"/>
                    <a:pt x="0" y="192"/>
                    <a:pt x="0" y="192"/>
                  </a:cubicBezTo>
                  <a:moveTo>
                    <a:pt x="0" y="192"/>
                  </a:moveTo>
                  <a:cubicBezTo>
                    <a:pt x="0" y="192"/>
                    <a:pt x="0" y="192"/>
                    <a:pt x="0" y="192"/>
                  </a:cubicBezTo>
                  <a:cubicBezTo>
                    <a:pt x="0" y="192"/>
                    <a:pt x="0" y="192"/>
                    <a:pt x="0" y="192"/>
                  </a:cubicBezTo>
                  <a:moveTo>
                    <a:pt x="0" y="191"/>
                  </a:moveTo>
                  <a:cubicBezTo>
                    <a:pt x="0" y="191"/>
                    <a:pt x="0" y="191"/>
                    <a:pt x="0" y="191"/>
                  </a:cubicBezTo>
                  <a:cubicBezTo>
                    <a:pt x="0" y="191"/>
                    <a:pt x="0" y="191"/>
                    <a:pt x="0" y="191"/>
                  </a:cubicBezTo>
                  <a:moveTo>
                    <a:pt x="0" y="191"/>
                  </a:moveTo>
                  <a:cubicBezTo>
                    <a:pt x="0" y="191"/>
                    <a:pt x="0" y="191"/>
                    <a:pt x="0" y="191"/>
                  </a:cubicBezTo>
                  <a:cubicBezTo>
                    <a:pt x="0" y="191"/>
                    <a:pt x="0" y="191"/>
                    <a:pt x="0" y="191"/>
                  </a:cubicBezTo>
                  <a:moveTo>
                    <a:pt x="0" y="191"/>
                  </a:moveTo>
                  <a:cubicBezTo>
                    <a:pt x="0" y="191"/>
                    <a:pt x="0" y="191"/>
                    <a:pt x="0" y="191"/>
                  </a:cubicBezTo>
                  <a:cubicBezTo>
                    <a:pt x="0" y="191"/>
                    <a:pt x="0" y="191"/>
                    <a:pt x="0" y="191"/>
                  </a:cubicBezTo>
                  <a:moveTo>
                    <a:pt x="0" y="190"/>
                  </a:moveTo>
                  <a:cubicBezTo>
                    <a:pt x="0" y="190"/>
                    <a:pt x="0" y="190"/>
                    <a:pt x="0" y="190"/>
                  </a:cubicBezTo>
                  <a:cubicBezTo>
                    <a:pt x="0" y="190"/>
                    <a:pt x="0" y="190"/>
                    <a:pt x="0" y="190"/>
                  </a:cubicBezTo>
                  <a:moveTo>
                    <a:pt x="0" y="190"/>
                  </a:moveTo>
                  <a:cubicBezTo>
                    <a:pt x="0" y="190"/>
                    <a:pt x="0" y="190"/>
                    <a:pt x="0" y="190"/>
                  </a:cubicBezTo>
                  <a:cubicBezTo>
                    <a:pt x="0" y="190"/>
                    <a:pt x="0" y="190"/>
                    <a:pt x="0" y="190"/>
                  </a:cubicBezTo>
                  <a:moveTo>
                    <a:pt x="0" y="190"/>
                  </a:moveTo>
                  <a:cubicBezTo>
                    <a:pt x="0" y="190"/>
                    <a:pt x="0" y="190"/>
                    <a:pt x="0" y="190"/>
                  </a:cubicBezTo>
                  <a:cubicBezTo>
                    <a:pt x="0" y="190"/>
                    <a:pt x="0" y="190"/>
                    <a:pt x="0" y="190"/>
                  </a:cubicBezTo>
                  <a:moveTo>
                    <a:pt x="0" y="189"/>
                  </a:moveTo>
                  <a:cubicBezTo>
                    <a:pt x="0" y="189"/>
                    <a:pt x="0" y="190"/>
                    <a:pt x="0" y="190"/>
                  </a:cubicBezTo>
                  <a:cubicBezTo>
                    <a:pt x="0" y="190"/>
                    <a:pt x="0" y="189"/>
                    <a:pt x="0" y="189"/>
                  </a:cubicBezTo>
                  <a:moveTo>
                    <a:pt x="0" y="189"/>
                  </a:moveTo>
                  <a:cubicBezTo>
                    <a:pt x="0" y="189"/>
                    <a:pt x="0" y="189"/>
                    <a:pt x="0" y="189"/>
                  </a:cubicBezTo>
                  <a:cubicBezTo>
                    <a:pt x="0" y="189"/>
                    <a:pt x="0" y="189"/>
                    <a:pt x="0" y="189"/>
                  </a:cubicBezTo>
                  <a:moveTo>
                    <a:pt x="0" y="189"/>
                  </a:moveTo>
                  <a:cubicBezTo>
                    <a:pt x="0" y="189"/>
                    <a:pt x="0" y="189"/>
                    <a:pt x="0" y="189"/>
                  </a:cubicBezTo>
                  <a:cubicBezTo>
                    <a:pt x="0" y="189"/>
                    <a:pt x="0" y="189"/>
                    <a:pt x="0" y="189"/>
                  </a:cubicBezTo>
                  <a:moveTo>
                    <a:pt x="0" y="189"/>
                  </a:moveTo>
                  <a:cubicBezTo>
                    <a:pt x="0" y="189"/>
                    <a:pt x="0" y="189"/>
                    <a:pt x="0" y="189"/>
                  </a:cubicBezTo>
                  <a:cubicBezTo>
                    <a:pt x="0" y="189"/>
                    <a:pt x="0" y="189"/>
                    <a:pt x="0" y="189"/>
                  </a:cubicBezTo>
                  <a:moveTo>
                    <a:pt x="0" y="188"/>
                  </a:moveTo>
                  <a:cubicBezTo>
                    <a:pt x="0" y="188"/>
                    <a:pt x="0" y="188"/>
                    <a:pt x="0" y="188"/>
                  </a:cubicBezTo>
                  <a:cubicBezTo>
                    <a:pt x="0" y="188"/>
                    <a:pt x="0" y="188"/>
                    <a:pt x="0" y="188"/>
                  </a:cubicBezTo>
                  <a:moveTo>
                    <a:pt x="0" y="188"/>
                  </a:moveTo>
                  <a:cubicBezTo>
                    <a:pt x="0" y="188"/>
                    <a:pt x="0" y="188"/>
                    <a:pt x="0" y="188"/>
                  </a:cubicBezTo>
                  <a:cubicBezTo>
                    <a:pt x="0" y="188"/>
                    <a:pt x="0" y="188"/>
                    <a:pt x="0" y="188"/>
                  </a:cubicBezTo>
                  <a:moveTo>
                    <a:pt x="0" y="188"/>
                  </a:moveTo>
                  <a:cubicBezTo>
                    <a:pt x="0" y="188"/>
                    <a:pt x="0" y="188"/>
                    <a:pt x="0" y="188"/>
                  </a:cubicBezTo>
                  <a:cubicBezTo>
                    <a:pt x="0" y="188"/>
                    <a:pt x="0" y="188"/>
                    <a:pt x="0" y="188"/>
                  </a:cubicBezTo>
                  <a:moveTo>
                    <a:pt x="0" y="187"/>
                  </a:moveTo>
                  <a:cubicBezTo>
                    <a:pt x="0" y="187"/>
                    <a:pt x="0" y="187"/>
                    <a:pt x="0" y="188"/>
                  </a:cubicBezTo>
                  <a:cubicBezTo>
                    <a:pt x="0" y="187"/>
                    <a:pt x="0" y="187"/>
                    <a:pt x="0" y="187"/>
                  </a:cubicBezTo>
                  <a:moveTo>
                    <a:pt x="0" y="187"/>
                  </a:moveTo>
                  <a:cubicBezTo>
                    <a:pt x="0" y="187"/>
                    <a:pt x="0" y="187"/>
                    <a:pt x="0" y="187"/>
                  </a:cubicBezTo>
                  <a:cubicBezTo>
                    <a:pt x="0" y="187"/>
                    <a:pt x="0" y="187"/>
                    <a:pt x="0" y="187"/>
                  </a:cubicBezTo>
                  <a:moveTo>
                    <a:pt x="0" y="187"/>
                  </a:moveTo>
                  <a:cubicBezTo>
                    <a:pt x="0" y="187"/>
                    <a:pt x="0" y="187"/>
                    <a:pt x="0" y="187"/>
                  </a:cubicBezTo>
                  <a:cubicBezTo>
                    <a:pt x="0" y="187"/>
                    <a:pt x="0" y="187"/>
                    <a:pt x="0" y="187"/>
                  </a:cubicBezTo>
                  <a:moveTo>
                    <a:pt x="0" y="186"/>
                  </a:moveTo>
                  <a:cubicBezTo>
                    <a:pt x="0" y="186"/>
                    <a:pt x="0" y="187"/>
                    <a:pt x="0" y="187"/>
                  </a:cubicBezTo>
                  <a:cubicBezTo>
                    <a:pt x="0" y="187"/>
                    <a:pt x="0" y="187"/>
                    <a:pt x="0" y="186"/>
                  </a:cubicBezTo>
                  <a:moveTo>
                    <a:pt x="0" y="186"/>
                  </a:moveTo>
                  <a:cubicBezTo>
                    <a:pt x="0" y="186"/>
                    <a:pt x="0" y="186"/>
                    <a:pt x="0" y="186"/>
                  </a:cubicBezTo>
                  <a:cubicBezTo>
                    <a:pt x="0" y="186"/>
                    <a:pt x="0" y="186"/>
                    <a:pt x="0" y="186"/>
                  </a:cubicBezTo>
                  <a:moveTo>
                    <a:pt x="0" y="186"/>
                  </a:moveTo>
                  <a:cubicBezTo>
                    <a:pt x="0" y="186"/>
                    <a:pt x="0" y="186"/>
                    <a:pt x="0" y="186"/>
                  </a:cubicBezTo>
                  <a:cubicBezTo>
                    <a:pt x="0" y="186"/>
                    <a:pt x="0" y="186"/>
                    <a:pt x="0" y="186"/>
                  </a:cubicBezTo>
                  <a:moveTo>
                    <a:pt x="0" y="186"/>
                  </a:moveTo>
                  <a:cubicBezTo>
                    <a:pt x="0" y="186"/>
                    <a:pt x="0" y="186"/>
                    <a:pt x="0" y="186"/>
                  </a:cubicBezTo>
                  <a:cubicBezTo>
                    <a:pt x="0" y="186"/>
                    <a:pt x="0" y="186"/>
                    <a:pt x="0" y="186"/>
                  </a:cubicBezTo>
                  <a:moveTo>
                    <a:pt x="0" y="185"/>
                  </a:moveTo>
                  <a:cubicBezTo>
                    <a:pt x="0" y="185"/>
                    <a:pt x="0" y="185"/>
                    <a:pt x="0" y="185"/>
                  </a:cubicBezTo>
                  <a:cubicBezTo>
                    <a:pt x="0" y="185"/>
                    <a:pt x="0" y="185"/>
                    <a:pt x="0" y="185"/>
                  </a:cubicBezTo>
                  <a:moveTo>
                    <a:pt x="0" y="185"/>
                  </a:moveTo>
                  <a:cubicBezTo>
                    <a:pt x="0" y="185"/>
                    <a:pt x="0" y="185"/>
                    <a:pt x="0" y="185"/>
                  </a:cubicBezTo>
                  <a:cubicBezTo>
                    <a:pt x="0" y="185"/>
                    <a:pt x="0" y="185"/>
                    <a:pt x="0" y="185"/>
                  </a:cubicBezTo>
                  <a:moveTo>
                    <a:pt x="0" y="184"/>
                  </a:moveTo>
                  <a:cubicBezTo>
                    <a:pt x="0" y="184"/>
                    <a:pt x="0" y="184"/>
                    <a:pt x="0" y="185"/>
                  </a:cubicBezTo>
                  <a:cubicBezTo>
                    <a:pt x="0" y="184"/>
                    <a:pt x="0" y="184"/>
                    <a:pt x="0" y="184"/>
                  </a:cubicBezTo>
                  <a:moveTo>
                    <a:pt x="194" y="0"/>
                  </a:moveTo>
                  <a:cubicBezTo>
                    <a:pt x="194" y="0"/>
                    <a:pt x="194" y="0"/>
                    <a:pt x="194" y="0"/>
                  </a:cubicBezTo>
                  <a:cubicBezTo>
                    <a:pt x="194" y="0"/>
                    <a:pt x="194" y="0"/>
                    <a:pt x="194" y="0"/>
                  </a:cubicBezTo>
                  <a:moveTo>
                    <a:pt x="193" y="0"/>
                  </a:moveTo>
                  <a:cubicBezTo>
                    <a:pt x="193" y="0"/>
                    <a:pt x="193" y="0"/>
                    <a:pt x="193" y="0"/>
                  </a:cubicBezTo>
                  <a:cubicBezTo>
                    <a:pt x="193" y="0"/>
                    <a:pt x="193" y="0"/>
                    <a:pt x="193" y="0"/>
                  </a:cubicBezTo>
                  <a:moveTo>
                    <a:pt x="193" y="0"/>
                  </a:moveTo>
                  <a:cubicBezTo>
                    <a:pt x="193" y="0"/>
                    <a:pt x="193" y="0"/>
                    <a:pt x="193" y="0"/>
                  </a:cubicBezTo>
                  <a:cubicBezTo>
                    <a:pt x="193" y="0"/>
                    <a:pt x="193" y="0"/>
                    <a:pt x="193" y="0"/>
                  </a:cubicBezTo>
                  <a:moveTo>
                    <a:pt x="192" y="0"/>
                  </a:moveTo>
                  <a:cubicBezTo>
                    <a:pt x="192" y="0"/>
                    <a:pt x="192" y="0"/>
                    <a:pt x="193" y="0"/>
                  </a:cubicBezTo>
                  <a:cubicBezTo>
                    <a:pt x="193" y="0"/>
                    <a:pt x="192" y="0"/>
                    <a:pt x="192" y="0"/>
                  </a:cubicBezTo>
                  <a:moveTo>
                    <a:pt x="192" y="0"/>
                  </a:moveTo>
                  <a:cubicBezTo>
                    <a:pt x="192" y="0"/>
                    <a:pt x="192" y="0"/>
                    <a:pt x="192" y="0"/>
                  </a:cubicBezTo>
                  <a:cubicBezTo>
                    <a:pt x="192" y="0"/>
                    <a:pt x="192" y="0"/>
                    <a:pt x="192" y="0"/>
                  </a:cubicBezTo>
                  <a:moveTo>
                    <a:pt x="192" y="0"/>
                  </a:moveTo>
                  <a:cubicBezTo>
                    <a:pt x="192" y="0"/>
                    <a:pt x="192" y="0"/>
                    <a:pt x="192" y="0"/>
                  </a:cubicBezTo>
                  <a:cubicBezTo>
                    <a:pt x="192" y="0"/>
                    <a:pt x="192" y="0"/>
                    <a:pt x="192" y="0"/>
                  </a:cubicBezTo>
                  <a:moveTo>
                    <a:pt x="191" y="0"/>
                  </a:moveTo>
                  <a:cubicBezTo>
                    <a:pt x="191" y="0"/>
                    <a:pt x="191" y="0"/>
                    <a:pt x="191" y="0"/>
                  </a:cubicBezTo>
                  <a:cubicBezTo>
                    <a:pt x="191" y="0"/>
                    <a:pt x="191" y="0"/>
                    <a:pt x="191" y="0"/>
                  </a:cubicBezTo>
                  <a:moveTo>
                    <a:pt x="191" y="0"/>
                  </a:moveTo>
                  <a:cubicBezTo>
                    <a:pt x="191" y="0"/>
                    <a:pt x="191" y="0"/>
                    <a:pt x="191" y="0"/>
                  </a:cubicBezTo>
                  <a:cubicBezTo>
                    <a:pt x="191" y="0"/>
                    <a:pt x="191" y="0"/>
                    <a:pt x="191" y="0"/>
                  </a:cubicBezTo>
                  <a:moveTo>
                    <a:pt x="191" y="0"/>
                  </a:moveTo>
                  <a:cubicBezTo>
                    <a:pt x="191" y="0"/>
                    <a:pt x="191" y="0"/>
                    <a:pt x="191" y="0"/>
                  </a:cubicBezTo>
                  <a:cubicBezTo>
                    <a:pt x="191" y="0"/>
                    <a:pt x="191" y="0"/>
                    <a:pt x="191" y="0"/>
                  </a:cubicBezTo>
                  <a:moveTo>
                    <a:pt x="190" y="0"/>
                  </a:moveTo>
                  <a:cubicBezTo>
                    <a:pt x="190" y="0"/>
                    <a:pt x="190" y="0"/>
                    <a:pt x="191" y="0"/>
                  </a:cubicBezTo>
                  <a:cubicBezTo>
                    <a:pt x="190" y="0"/>
                    <a:pt x="190" y="0"/>
                    <a:pt x="190" y="0"/>
                  </a:cubicBezTo>
                  <a:moveTo>
                    <a:pt x="190" y="0"/>
                  </a:moveTo>
                  <a:cubicBezTo>
                    <a:pt x="190" y="0"/>
                    <a:pt x="190" y="0"/>
                    <a:pt x="190" y="0"/>
                  </a:cubicBezTo>
                  <a:cubicBezTo>
                    <a:pt x="190" y="0"/>
                    <a:pt x="190" y="0"/>
                    <a:pt x="190" y="0"/>
                  </a:cubicBezTo>
                  <a:moveTo>
                    <a:pt x="190" y="0"/>
                  </a:moveTo>
                  <a:cubicBezTo>
                    <a:pt x="190" y="0"/>
                    <a:pt x="190" y="0"/>
                    <a:pt x="190" y="0"/>
                  </a:cubicBezTo>
                  <a:cubicBezTo>
                    <a:pt x="190" y="0"/>
                    <a:pt x="190" y="0"/>
                    <a:pt x="190" y="0"/>
                  </a:cubicBezTo>
                  <a:moveTo>
                    <a:pt x="189" y="0"/>
                  </a:moveTo>
                  <a:cubicBezTo>
                    <a:pt x="190" y="0"/>
                    <a:pt x="190" y="0"/>
                    <a:pt x="190" y="0"/>
                  </a:cubicBezTo>
                  <a:cubicBezTo>
                    <a:pt x="190" y="0"/>
                    <a:pt x="190" y="0"/>
                    <a:pt x="189" y="0"/>
                  </a:cubicBezTo>
                  <a:moveTo>
                    <a:pt x="189" y="0"/>
                  </a:moveTo>
                  <a:cubicBezTo>
                    <a:pt x="189" y="0"/>
                    <a:pt x="189" y="0"/>
                    <a:pt x="189" y="0"/>
                  </a:cubicBezTo>
                  <a:cubicBezTo>
                    <a:pt x="189" y="0"/>
                    <a:pt x="189" y="0"/>
                    <a:pt x="189" y="0"/>
                  </a:cubicBezTo>
                  <a:moveTo>
                    <a:pt x="189" y="0"/>
                  </a:moveTo>
                  <a:cubicBezTo>
                    <a:pt x="189" y="0"/>
                    <a:pt x="189" y="0"/>
                    <a:pt x="189" y="0"/>
                  </a:cubicBezTo>
                  <a:cubicBezTo>
                    <a:pt x="189" y="0"/>
                    <a:pt x="189" y="0"/>
                    <a:pt x="189" y="0"/>
                  </a:cubicBezTo>
                  <a:moveTo>
                    <a:pt x="189" y="0"/>
                  </a:moveTo>
                  <a:cubicBezTo>
                    <a:pt x="189" y="0"/>
                    <a:pt x="189" y="0"/>
                    <a:pt x="189" y="0"/>
                  </a:cubicBezTo>
                  <a:cubicBezTo>
                    <a:pt x="189" y="0"/>
                    <a:pt x="189" y="0"/>
                    <a:pt x="189" y="0"/>
                  </a:cubicBezTo>
                  <a:moveTo>
                    <a:pt x="188" y="0"/>
                  </a:moveTo>
                  <a:cubicBezTo>
                    <a:pt x="188" y="0"/>
                    <a:pt x="188" y="0"/>
                    <a:pt x="188" y="0"/>
                  </a:cubicBezTo>
                  <a:cubicBezTo>
                    <a:pt x="188" y="0"/>
                    <a:pt x="188" y="0"/>
                    <a:pt x="188" y="0"/>
                  </a:cubicBezTo>
                  <a:moveTo>
                    <a:pt x="188" y="0"/>
                  </a:moveTo>
                  <a:cubicBezTo>
                    <a:pt x="188" y="0"/>
                    <a:pt x="188" y="0"/>
                    <a:pt x="188" y="0"/>
                  </a:cubicBezTo>
                  <a:cubicBezTo>
                    <a:pt x="188" y="0"/>
                    <a:pt x="188" y="0"/>
                    <a:pt x="188" y="0"/>
                  </a:cubicBezTo>
                  <a:moveTo>
                    <a:pt x="188" y="0"/>
                  </a:moveTo>
                  <a:cubicBezTo>
                    <a:pt x="188" y="0"/>
                    <a:pt x="188" y="0"/>
                    <a:pt x="188" y="0"/>
                  </a:cubicBezTo>
                  <a:cubicBezTo>
                    <a:pt x="188" y="0"/>
                    <a:pt x="188" y="0"/>
                    <a:pt x="188" y="0"/>
                  </a:cubicBezTo>
                  <a:moveTo>
                    <a:pt x="187" y="0"/>
                  </a:moveTo>
                  <a:cubicBezTo>
                    <a:pt x="187" y="0"/>
                    <a:pt x="187" y="0"/>
                    <a:pt x="188" y="0"/>
                  </a:cubicBezTo>
                  <a:cubicBezTo>
                    <a:pt x="187" y="0"/>
                    <a:pt x="187" y="0"/>
                    <a:pt x="187" y="0"/>
                  </a:cubicBezTo>
                  <a:moveTo>
                    <a:pt x="187" y="0"/>
                  </a:moveTo>
                  <a:cubicBezTo>
                    <a:pt x="187" y="0"/>
                    <a:pt x="187" y="0"/>
                    <a:pt x="187" y="0"/>
                  </a:cubicBezTo>
                  <a:cubicBezTo>
                    <a:pt x="187" y="0"/>
                    <a:pt x="187" y="0"/>
                    <a:pt x="187" y="0"/>
                  </a:cubicBezTo>
                  <a:moveTo>
                    <a:pt x="187" y="0"/>
                  </a:moveTo>
                  <a:cubicBezTo>
                    <a:pt x="187" y="0"/>
                    <a:pt x="187" y="0"/>
                    <a:pt x="187" y="0"/>
                  </a:cubicBezTo>
                  <a:cubicBezTo>
                    <a:pt x="187" y="0"/>
                    <a:pt x="187" y="0"/>
                    <a:pt x="187" y="0"/>
                  </a:cubicBezTo>
                  <a:moveTo>
                    <a:pt x="186" y="0"/>
                  </a:moveTo>
                  <a:cubicBezTo>
                    <a:pt x="187" y="0"/>
                    <a:pt x="187" y="0"/>
                    <a:pt x="187" y="0"/>
                  </a:cubicBezTo>
                  <a:cubicBezTo>
                    <a:pt x="187" y="0"/>
                    <a:pt x="187" y="0"/>
                    <a:pt x="186" y="0"/>
                  </a:cubicBezTo>
                  <a:moveTo>
                    <a:pt x="186" y="0"/>
                  </a:moveTo>
                  <a:cubicBezTo>
                    <a:pt x="186" y="0"/>
                    <a:pt x="186" y="0"/>
                    <a:pt x="186" y="0"/>
                  </a:cubicBezTo>
                  <a:cubicBezTo>
                    <a:pt x="186" y="0"/>
                    <a:pt x="186" y="0"/>
                    <a:pt x="186" y="0"/>
                  </a:cubicBezTo>
                  <a:moveTo>
                    <a:pt x="186" y="0"/>
                  </a:moveTo>
                  <a:cubicBezTo>
                    <a:pt x="186" y="0"/>
                    <a:pt x="186" y="0"/>
                    <a:pt x="186" y="0"/>
                  </a:cubicBezTo>
                  <a:cubicBezTo>
                    <a:pt x="186" y="0"/>
                    <a:pt x="186" y="0"/>
                    <a:pt x="186" y="0"/>
                  </a:cubicBezTo>
                  <a:moveTo>
                    <a:pt x="185" y="0"/>
                  </a:moveTo>
                  <a:cubicBezTo>
                    <a:pt x="185" y="0"/>
                    <a:pt x="186" y="0"/>
                    <a:pt x="186" y="0"/>
                  </a:cubicBezTo>
                  <a:cubicBezTo>
                    <a:pt x="186" y="0"/>
                    <a:pt x="185" y="0"/>
                    <a:pt x="185" y="0"/>
                  </a:cubicBezTo>
                  <a:moveTo>
                    <a:pt x="185" y="0"/>
                  </a:moveTo>
                  <a:cubicBezTo>
                    <a:pt x="185" y="0"/>
                    <a:pt x="185" y="0"/>
                    <a:pt x="185" y="0"/>
                  </a:cubicBezTo>
                  <a:cubicBezTo>
                    <a:pt x="185" y="0"/>
                    <a:pt x="185" y="0"/>
                    <a:pt x="185" y="0"/>
                  </a:cubicBezTo>
                  <a:moveTo>
                    <a:pt x="185" y="0"/>
                  </a:moveTo>
                  <a:cubicBezTo>
                    <a:pt x="83" y="0"/>
                    <a:pt x="0" y="82"/>
                    <a:pt x="0" y="184"/>
                  </a:cubicBezTo>
                  <a:cubicBezTo>
                    <a:pt x="0" y="184"/>
                    <a:pt x="0" y="184"/>
                    <a:pt x="0" y="184"/>
                  </a:cubicBezTo>
                  <a:cubicBezTo>
                    <a:pt x="0" y="82"/>
                    <a:pt x="83" y="0"/>
                    <a:pt x="185" y="0"/>
                  </a:cubicBezTo>
                  <a:cubicBezTo>
                    <a:pt x="185" y="0"/>
                    <a:pt x="185" y="0"/>
                    <a:pt x="185" y="0"/>
                  </a:cubicBezTo>
                  <a:cubicBezTo>
                    <a:pt x="185" y="0"/>
                    <a:pt x="185" y="0"/>
                    <a:pt x="185"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35" name="Freeform 47"/>
            <p:cNvSpPr/>
            <p:nvPr/>
          </p:nvSpPr>
          <p:spPr bwMode="auto">
            <a:xfrm>
              <a:off x="3257550" y="1509908"/>
              <a:ext cx="1628774" cy="1624015"/>
            </a:xfrm>
            <a:custGeom>
              <a:avLst/>
              <a:gdLst>
                <a:gd name="T0" fmla="*/ 0 w 334"/>
                <a:gd name="T1" fmla="*/ 184 h 333"/>
                <a:gd name="T2" fmla="*/ 0 w 334"/>
                <a:gd name="T3" fmla="*/ 185 h 333"/>
                <a:gd name="T4" fmla="*/ 0 w 334"/>
                <a:gd name="T5" fmla="*/ 185 h 333"/>
                <a:gd name="T6" fmla="*/ 0 w 334"/>
                <a:gd name="T7" fmla="*/ 185 h 333"/>
                <a:gd name="T8" fmla="*/ 0 w 334"/>
                <a:gd name="T9" fmla="*/ 186 h 333"/>
                <a:gd name="T10" fmla="*/ 0 w 334"/>
                <a:gd name="T11" fmla="*/ 186 h 333"/>
                <a:gd name="T12" fmla="*/ 0 w 334"/>
                <a:gd name="T13" fmla="*/ 186 h 333"/>
                <a:gd name="T14" fmla="*/ 0 w 334"/>
                <a:gd name="T15" fmla="*/ 187 h 333"/>
                <a:gd name="T16" fmla="*/ 0 w 334"/>
                <a:gd name="T17" fmla="*/ 187 h 333"/>
                <a:gd name="T18" fmla="*/ 0 w 334"/>
                <a:gd name="T19" fmla="*/ 187 h 333"/>
                <a:gd name="T20" fmla="*/ 0 w 334"/>
                <a:gd name="T21" fmla="*/ 188 h 333"/>
                <a:gd name="T22" fmla="*/ 0 w 334"/>
                <a:gd name="T23" fmla="*/ 188 h 333"/>
                <a:gd name="T24" fmla="*/ 0 w 334"/>
                <a:gd name="T25" fmla="*/ 188 h 333"/>
                <a:gd name="T26" fmla="*/ 0 w 334"/>
                <a:gd name="T27" fmla="*/ 188 h 333"/>
                <a:gd name="T28" fmla="*/ 0 w 334"/>
                <a:gd name="T29" fmla="*/ 189 h 333"/>
                <a:gd name="T30" fmla="*/ 0 w 334"/>
                <a:gd name="T31" fmla="*/ 189 h 333"/>
                <a:gd name="T32" fmla="*/ 0 w 334"/>
                <a:gd name="T33" fmla="*/ 189 h 333"/>
                <a:gd name="T34" fmla="*/ 0 w 334"/>
                <a:gd name="T35" fmla="*/ 190 h 333"/>
                <a:gd name="T36" fmla="*/ 0 w 334"/>
                <a:gd name="T37" fmla="*/ 190 h 333"/>
                <a:gd name="T38" fmla="*/ 0 w 334"/>
                <a:gd name="T39" fmla="*/ 190 h 333"/>
                <a:gd name="T40" fmla="*/ 0 w 334"/>
                <a:gd name="T41" fmla="*/ 190 h 333"/>
                <a:gd name="T42" fmla="*/ 0 w 334"/>
                <a:gd name="T43" fmla="*/ 191 h 333"/>
                <a:gd name="T44" fmla="*/ 0 w 334"/>
                <a:gd name="T45" fmla="*/ 191 h 333"/>
                <a:gd name="T46" fmla="*/ 0 w 334"/>
                <a:gd name="T47" fmla="*/ 191 h 333"/>
                <a:gd name="T48" fmla="*/ 0 w 334"/>
                <a:gd name="T49" fmla="*/ 192 h 333"/>
                <a:gd name="T50" fmla="*/ 0 w 334"/>
                <a:gd name="T51" fmla="*/ 192 h 333"/>
                <a:gd name="T52" fmla="*/ 0 w 334"/>
                <a:gd name="T53" fmla="*/ 192 h 333"/>
                <a:gd name="T54" fmla="*/ 0 w 334"/>
                <a:gd name="T55" fmla="*/ 193 h 333"/>
                <a:gd name="T56" fmla="*/ 0 w 334"/>
                <a:gd name="T57" fmla="*/ 193 h 333"/>
                <a:gd name="T58" fmla="*/ 0 w 334"/>
                <a:gd name="T59" fmla="*/ 193 h 333"/>
                <a:gd name="T60" fmla="*/ 40 w 334"/>
                <a:gd name="T61" fmla="*/ 224 h 333"/>
                <a:gd name="T62" fmla="*/ 334 w 334"/>
                <a:gd name="T63" fmla="*/ 75 h 333"/>
                <a:gd name="T64" fmla="*/ 194 w 334"/>
                <a:gd name="T65" fmla="*/ 0 h 333"/>
                <a:gd name="T66" fmla="*/ 193 w 334"/>
                <a:gd name="T67" fmla="*/ 0 h 333"/>
                <a:gd name="T68" fmla="*/ 193 w 334"/>
                <a:gd name="T69" fmla="*/ 0 h 333"/>
                <a:gd name="T70" fmla="*/ 192 w 334"/>
                <a:gd name="T71" fmla="*/ 0 h 333"/>
                <a:gd name="T72" fmla="*/ 192 w 334"/>
                <a:gd name="T73" fmla="*/ 0 h 333"/>
                <a:gd name="T74" fmla="*/ 192 w 334"/>
                <a:gd name="T75" fmla="*/ 0 h 333"/>
                <a:gd name="T76" fmla="*/ 191 w 334"/>
                <a:gd name="T77" fmla="*/ 0 h 333"/>
                <a:gd name="T78" fmla="*/ 191 w 334"/>
                <a:gd name="T79" fmla="*/ 0 h 333"/>
                <a:gd name="T80" fmla="*/ 191 w 334"/>
                <a:gd name="T81" fmla="*/ 0 h 333"/>
                <a:gd name="T82" fmla="*/ 190 w 334"/>
                <a:gd name="T83" fmla="*/ 0 h 333"/>
                <a:gd name="T84" fmla="*/ 190 w 334"/>
                <a:gd name="T85" fmla="*/ 0 h 333"/>
                <a:gd name="T86" fmla="*/ 190 w 334"/>
                <a:gd name="T87" fmla="*/ 0 h 333"/>
                <a:gd name="T88" fmla="*/ 189 w 334"/>
                <a:gd name="T89" fmla="*/ 0 h 333"/>
                <a:gd name="T90" fmla="*/ 189 w 334"/>
                <a:gd name="T91" fmla="*/ 0 h 333"/>
                <a:gd name="T92" fmla="*/ 189 w 334"/>
                <a:gd name="T93" fmla="*/ 0 h 333"/>
                <a:gd name="T94" fmla="*/ 189 w 334"/>
                <a:gd name="T95" fmla="*/ 0 h 333"/>
                <a:gd name="T96" fmla="*/ 188 w 334"/>
                <a:gd name="T97" fmla="*/ 0 h 333"/>
                <a:gd name="T98" fmla="*/ 188 w 334"/>
                <a:gd name="T99" fmla="*/ 0 h 333"/>
                <a:gd name="T100" fmla="*/ 188 w 334"/>
                <a:gd name="T101" fmla="*/ 0 h 333"/>
                <a:gd name="T102" fmla="*/ 187 w 334"/>
                <a:gd name="T103" fmla="*/ 0 h 333"/>
                <a:gd name="T104" fmla="*/ 187 w 334"/>
                <a:gd name="T105" fmla="*/ 0 h 333"/>
                <a:gd name="T106" fmla="*/ 187 w 334"/>
                <a:gd name="T107" fmla="*/ 0 h 333"/>
                <a:gd name="T108" fmla="*/ 186 w 334"/>
                <a:gd name="T109" fmla="*/ 0 h 333"/>
                <a:gd name="T110" fmla="*/ 186 w 334"/>
                <a:gd name="T111" fmla="*/ 0 h 333"/>
                <a:gd name="T112" fmla="*/ 186 w 334"/>
                <a:gd name="T113" fmla="*/ 0 h 333"/>
                <a:gd name="T114" fmla="*/ 185 w 334"/>
                <a:gd name="T115" fmla="*/ 0 h 333"/>
                <a:gd name="T116" fmla="*/ 185 w 334"/>
                <a:gd name="T117" fmla="*/ 0 h 333"/>
                <a:gd name="T118" fmla="*/ 185 w 334"/>
                <a:gd name="T11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4" h="333">
                  <a:moveTo>
                    <a:pt x="185" y="0"/>
                  </a:moveTo>
                  <a:cubicBezTo>
                    <a:pt x="83" y="0"/>
                    <a:pt x="0" y="82"/>
                    <a:pt x="0" y="184"/>
                  </a:cubicBezTo>
                  <a:cubicBezTo>
                    <a:pt x="0" y="184"/>
                    <a:pt x="0" y="184"/>
                    <a:pt x="0" y="184"/>
                  </a:cubicBezTo>
                  <a:cubicBezTo>
                    <a:pt x="0" y="184"/>
                    <a:pt x="0" y="184"/>
                    <a:pt x="0" y="185"/>
                  </a:cubicBezTo>
                  <a:cubicBezTo>
                    <a:pt x="0" y="185"/>
                    <a:pt x="0" y="185"/>
                    <a:pt x="0" y="185"/>
                  </a:cubicBezTo>
                  <a:cubicBezTo>
                    <a:pt x="0" y="185"/>
                    <a:pt x="0" y="185"/>
                    <a:pt x="0" y="185"/>
                  </a:cubicBezTo>
                  <a:cubicBezTo>
                    <a:pt x="0" y="185"/>
                    <a:pt x="0" y="185"/>
                    <a:pt x="0" y="185"/>
                  </a:cubicBezTo>
                  <a:cubicBezTo>
                    <a:pt x="0" y="185"/>
                    <a:pt x="0" y="185"/>
                    <a:pt x="0" y="185"/>
                  </a:cubicBezTo>
                  <a:cubicBezTo>
                    <a:pt x="0" y="185"/>
                    <a:pt x="0" y="185"/>
                    <a:pt x="0" y="186"/>
                  </a:cubicBezTo>
                  <a:cubicBezTo>
                    <a:pt x="0" y="186"/>
                    <a:pt x="0" y="186"/>
                    <a:pt x="0" y="186"/>
                  </a:cubicBezTo>
                  <a:cubicBezTo>
                    <a:pt x="0" y="186"/>
                    <a:pt x="0" y="186"/>
                    <a:pt x="0" y="186"/>
                  </a:cubicBezTo>
                  <a:cubicBezTo>
                    <a:pt x="0" y="186"/>
                    <a:pt x="0" y="186"/>
                    <a:pt x="0" y="186"/>
                  </a:cubicBezTo>
                  <a:cubicBezTo>
                    <a:pt x="0" y="186"/>
                    <a:pt x="0" y="186"/>
                    <a:pt x="0" y="186"/>
                  </a:cubicBezTo>
                  <a:cubicBezTo>
                    <a:pt x="0" y="186"/>
                    <a:pt x="0" y="186"/>
                    <a:pt x="0" y="186"/>
                  </a:cubicBezTo>
                  <a:cubicBezTo>
                    <a:pt x="0" y="186"/>
                    <a:pt x="0" y="186"/>
                    <a:pt x="0" y="186"/>
                  </a:cubicBezTo>
                  <a:cubicBezTo>
                    <a:pt x="0" y="187"/>
                    <a:pt x="0" y="187"/>
                    <a:pt x="0" y="187"/>
                  </a:cubicBezTo>
                  <a:cubicBezTo>
                    <a:pt x="0" y="187"/>
                    <a:pt x="0" y="187"/>
                    <a:pt x="0" y="187"/>
                  </a:cubicBezTo>
                  <a:cubicBezTo>
                    <a:pt x="0" y="187"/>
                    <a:pt x="0" y="187"/>
                    <a:pt x="0" y="187"/>
                  </a:cubicBezTo>
                  <a:cubicBezTo>
                    <a:pt x="0" y="187"/>
                    <a:pt x="0" y="187"/>
                    <a:pt x="0" y="187"/>
                  </a:cubicBezTo>
                  <a:cubicBezTo>
                    <a:pt x="0" y="187"/>
                    <a:pt x="0" y="187"/>
                    <a:pt x="0" y="187"/>
                  </a:cubicBezTo>
                  <a:cubicBezTo>
                    <a:pt x="0" y="187"/>
                    <a:pt x="0" y="187"/>
                    <a:pt x="0" y="187"/>
                  </a:cubicBezTo>
                  <a:cubicBezTo>
                    <a:pt x="0" y="187"/>
                    <a:pt x="0" y="187"/>
                    <a:pt x="0" y="188"/>
                  </a:cubicBezTo>
                  <a:cubicBezTo>
                    <a:pt x="0" y="188"/>
                    <a:pt x="0" y="188"/>
                    <a:pt x="0" y="188"/>
                  </a:cubicBezTo>
                  <a:cubicBezTo>
                    <a:pt x="0" y="188"/>
                    <a:pt x="0" y="188"/>
                    <a:pt x="0" y="188"/>
                  </a:cubicBezTo>
                  <a:cubicBezTo>
                    <a:pt x="0" y="188"/>
                    <a:pt x="0" y="188"/>
                    <a:pt x="0" y="188"/>
                  </a:cubicBezTo>
                  <a:cubicBezTo>
                    <a:pt x="0" y="188"/>
                    <a:pt x="0" y="188"/>
                    <a:pt x="0" y="188"/>
                  </a:cubicBezTo>
                  <a:cubicBezTo>
                    <a:pt x="0" y="188"/>
                    <a:pt x="0" y="188"/>
                    <a:pt x="0" y="188"/>
                  </a:cubicBezTo>
                  <a:cubicBezTo>
                    <a:pt x="0" y="188"/>
                    <a:pt x="0" y="188"/>
                    <a:pt x="0" y="188"/>
                  </a:cubicBezTo>
                  <a:cubicBezTo>
                    <a:pt x="0" y="188"/>
                    <a:pt x="0" y="188"/>
                    <a:pt x="0" y="189"/>
                  </a:cubicBezTo>
                  <a:cubicBezTo>
                    <a:pt x="0" y="189"/>
                    <a:pt x="0" y="189"/>
                    <a:pt x="0" y="189"/>
                  </a:cubicBezTo>
                  <a:cubicBezTo>
                    <a:pt x="0" y="189"/>
                    <a:pt x="0" y="189"/>
                    <a:pt x="0" y="189"/>
                  </a:cubicBezTo>
                  <a:cubicBezTo>
                    <a:pt x="0" y="189"/>
                    <a:pt x="0" y="189"/>
                    <a:pt x="0" y="189"/>
                  </a:cubicBezTo>
                  <a:cubicBezTo>
                    <a:pt x="0" y="189"/>
                    <a:pt x="0" y="189"/>
                    <a:pt x="0" y="189"/>
                  </a:cubicBezTo>
                  <a:cubicBezTo>
                    <a:pt x="0" y="189"/>
                    <a:pt x="0" y="189"/>
                    <a:pt x="0" y="189"/>
                  </a:cubicBezTo>
                  <a:cubicBezTo>
                    <a:pt x="0" y="189"/>
                    <a:pt x="0" y="189"/>
                    <a:pt x="0" y="189"/>
                  </a:cubicBezTo>
                  <a:cubicBezTo>
                    <a:pt x="0" y="189"/>
                    <a:pt x="0" y="190"/>
                    <a:pt x="0" y="190"/>
                  </a:cubicBezTo>
                  <a:cubicBezTo>
                    <a:pt x="0" y="190"/>
                    <a:pt x="0" y="190"/>
                    <a:pt x="0" y="190"/>
                  </a:cubicBezTo>
                  <a:cubicBezTo>
                    <a:pt x="0" y="190"/>
                    <a:pt x="0" y="190"/>
                    <a:pt x="0" y="190"/>
                  </a:cubicBezTo>
                  <a:cubicBezTo>
                    <a:pt x="0" y="190"/>
                    <a:pt x="0" y="190"/>
                    <a:pt x="0" y="190"/>
                  </a:cubicBezTo>
                  <a:cubicBezTo>
                    <a:pt x="0" y="190"/>
                    <a:pt x="0" y="190"/>
                    <a:pt x="0" y="190"/>
                  </a:cubicBezTo>
                  <a:cubicBezTo>
                    <a:pt x="0" y="190"/>
                    <a:pt x="0" y="190"/>
                    <a:pt x="0" y="190"/>
                  </a:cubicBezTo>
                  <a:cubicBezTo>
                    <a:pt x="0" y="190"/>
                    <a:pt x="0" y="190"/>
                    <a:pt x="0" y="190"/>
                  </a:cubicBezTo>
                  <a:cubicBezTo>
                    <a:pt x="0" y="191"/>
                    <a:pt x="0" y="191"/>
                    <a:pt x="0" y="191"/>
                  </a:cubicBezTo>
                  <a:cubicBezTo>
                    <a:pt x="0" y="191"/>
                    <a:pt x="0" y="191"/>
                    <a:pt x="0" y="191"/>
                  </a:cubicBezTo>
                  <a:cubicBezTo>
                    <a:pt x="0" y="191"/>
                    <a:pt x="0" y="191"/>
                    <a:pt x="0" y="191"/>
                  </a:cubicBezTo>
                  <a:cubicBezTo>
                    <a:pt x="0" y="191"/>
                    <a:pt x="0" y="191"/>
                    <a:pt x="0" y="191"/>
                  </a:cubicBezTo>
                  <a:cubicBezTo>
                    <a:pt x="0" y="191"/>
                    <a:pt x="0" y="191"/>
                    <a:pt x="0" y="191"/>
                  </a:cubicBezTo>
                  <a:cubicBezTo>
                    <a:pt x="0" y="191"/>
                    <a:pt x="0" y="191"/>
                    <a:pt x="0" y="191"/>
                  </a:cubicBezTo>
                  <a:cubicBezTo>
                    <a:pt x="0" y="191"/>
                    <a:pt x="0" y="191"/>
                    <a:pt x="0" y="192"/>
                  </a:cubicBezTo>
                  <a:cubicBezTo>
                    <a:pt x="0" y="192"/>
                    <a:pt x="0" y="192"/>
                    <a:pt x="0" y="192"/>
                  </a:cubicBezTo>
                  <a:cubicBezTo>
                    <a:pt x="0" y="192"/>
                    <a:pt x="0" y="192"/>
                    <a:pt x="0" y="192"/>
                  </a:cubicBezTo>
                  <a:cubicBezTo>
                    <a:pt x="0" y="192"/>
                    <a:pt x="0" y="192"/>
                    <a:pt x="0" y="192"/>
                  </a:cubicBezTo>
                  <a:cubicBezTo>
                    <a:pt x="0" y="192"/>
                    <a:pt x="0" y="192"/>
                    <a:pt x="0" y="192"/>
                  </a:cubicBezTo>
                  <a:cubicBezTo>
                    <a:pt x="0" y="192"/>
                    <a:pt x="0" y="192"/>
                    <a:pt x="0" y="192"/>
                  </a:cubicBezTo>
                  <a:cubicBezTo>
                    <a:pt x="0" y="192"/>
                    <a:pt x="0" y="192"/>
                    <a:pt x="0" y="192"/>
                  </a:cubicBezTo>
                  <a:cubicBezTo>
                    <a:pt x="0" y="192"/>
                    <a:pt x="0" y="193"/>
                    <a:pt x="0" y="193"/>
                  </a:cubicBezTo>
                  <a:cubicBezTo>
                    <a:pt x="0" y="193"/>
                    <a:pt x="0" y="193"/>
                    <a:pt x="0" y="193"/>
                  </a:cubicBezTo>
                  <a:cubicBezTo>
                    <a:pt x="0" y="193"/>
                    <a:pt x="0" y="193"/>
                    <a:pt x="0" y="193"/>
                  </a:cubicBezTo>
                  <a:cubicBezTo>
                    <a:pt x="0" y="193"/>
                    <a:pt x="0" y="193"/>
                    <a:pt x="0" y="193"/>
                  </a:cubicBezTo>
                  <a:cubicBezTo>
                    <a:pt x="0" y="193"/>
                    <a:pt x="0" y="193"/>
                    <a:pt x="0" y="193"/>
                  </a:cubicBezTo>
                  <a:cubicBezTo>
                    <a:pt x="3" y="251"/>
                    <a:pt x="32" y="301"/>
                    <a:pt x="76" y="333"/>
                  </a:cubicBezTo>
                  <a:cubicBezTo>
                    <a:pt x="53" y="303"/>
                    <a:pt x="40" y="265"/>
                    <a:pt x="40" y="224"/>
                  </a:cubicBezTo>
                  <a:cubicBezTo>
                    <a:pt x="40" y="122"/>
                    <a:pt x="123" y="40"/>
                    <a:pt x="225" y="40"/>
                  </a:cubicBezTo>
                  <a:cubicBezTo>
                    <a:pt x="265" y="40"/>
                    <a:pt x="303" y="53"/>
                    <a:pt x="334" y="75"/>
                  </a:cubicBezTo>
                  <a:cubicBezTo>
                    <a:pt x="302" y="32"/>
                    <a:pt x="251" y="3"/>
                    <a:pt x="194" y="0"/>
                  </a:cubicBezTo>
                  <a:cubicBezTo>
                    <a:pt x="194" y="0"/>
                    <a:pt x="194" y="0"/>
                    <a:pt x="194" y="0"/>
                  </a:cubicBezTo>
                  <a:cubicBezTo>
                    <a:pt x="194" y="0"/>
                    <a:pt x="193" y="0"/>
                    <a:pt x="193" y="0"/>
                  </a:cubicBezTo>
                  <a:cubicBezTo>
                    <a:pt x="193" y="0"/>
                    <a:pt x="193" y="0"/>
                    <a:pt x="193" y="0"/>
                  </a:cubicBezTo>
                  <a:cubicBezTo>
                    <a:pt x="193" y="0"/>
                    <a:pt x="193" y="0"/>
                    <a:pt x="193" y="0"/>
                  </a:cubicBezTo>
                  <a:cubicBezTo>
                    <a:pt x="193" y="0"/>
                    <a:pt x="193" y="0"/>
                    <a:pt x="193" y="0"/>
                  </a:cubicBezTo>
                  <a:cubicBezTo>
                    <a:pt x="193" y="0"/>
                    <a:pt x="193" y="0"/>
                    <a:pt x="193"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0" y="0"/>
                    <a:pt x="190" y="0"/>
                    <a:pt x="190" y="0"/>
                  </a:cubicBezTo>
                  <a:cubicBezTo>
                    <a:pt x="190" y="0"/>
                    <a:pt x="190" y="0"/>
                    <a:pt x="190" y="0"/>
                  </a:cubicBezTo>
                  <a:cubicBezTo>
                    <a:pt x="190" y="0"/>
                    <a:pt x="190" y="0"/>
                    <a:pt x="190" y="0"/>
                  </a:cubicBezTo>
                  <a:cubicBezTo>
                    <a:pt x="190" y="0"/>
                    <a:pt x="190" y="0"/>
                    <a:pt x="190" y="0"/>
                  </a:cubicBezTo>
                  <a:cubicBezTo>
                    <a:pt x="190" y="0"/>
                    <a:pt x="190" y="0"/>
                    <a:pt x="190" y="0"/>
                  </a:cubicBezTo>
                  <a:cubicBezTo>
                    <a:pt x="190" y="0"/>
                    <a:pt x="190" y="0"/>
                    <a:pt x="190" y="0"/>
                  </a:cubicBezTo>
                  <a:cubicBezTo>
                    <a:pt x="190" y="0"/>
                    <a:pt x="190" y="0"/>
                    <a:pt x="189" y="0"/>
                  </a:cubicBezTo>
                  <a:cubicBezTo>
                    <a:pt x="189" y="0"/>
                    <a:pt x="189" y="0"/>
                    <a:pt x="189" y="0"/>
                  </a:cubicBezTo>
                  <a:cubicBezTo>
                    <a:pt x="189" y="0"/>
                    <a:pt x="189" y="0"/>
                    <a:pt x="189" y="0"/>
                  </a:cubicBezTo>
                  <a:cubicBezTo>
                    <a:pt x="189" y="0"/>
                    <a:pt x="189" y="0"/>
                    <a:pt x="189" y="0"/>
                  </a:cubicBezTo>
                  <a:cubicBezTo>
                    <a:pt x="189" y="0"/>
                    <a:pt x="189" y="0"/>
                    <a:pt x="189" y="0"/>
                  </a:cubicBezTo>
                  <a:cubicBezTo>
                    <a:pt x="189" y="0"/>
                    <a:pt x="189" y="0"/>
                    <a:pt x="189" y="0"/>
                  </a:cubicBezTo>
                  <a:cubicBezTo>
                    <a:pt x="189" y="0"/>
                    <a:pt x="189" y="0"/>
                    <a:pt x="189" y="0"/>
                  </a:cubicBezTo>
                  <a:cubicBezTo>
                    <a:pt x="189" y="0"/>
                    <a:pt x="188" y="0"/>
                    <a:pt x="188" y="0"/>
                  </a:cubicBezTo>
                  <a:cubicBezTo>
                    <a:pt x="188" y="0"/>
                    <a:pt x="188" y="0"/>
                    <a:pt x="188" y="0"/>
                  </a:cubicBezTo>
                  <a:cubicBezTo>
                    <a:pt x="188" y="0"/>
                    <a:pt x="188" y="0"/>
                    <a:pt x="188" y="0"/>
                  </a:cubicBezTo>
                  <a:cubicBezTo>
                    <a:pt x="188" y="0"/>
                    <a:pt x="188" y="0"/>
                    <a:pt x="188" y="0"/>
                  </a:cubicBezTo>
                  <a:cubicBezTo>
                    <a:pt x="188" y="0"/>
                    <a:pt x="188" y="0"/>
                    <a:pt x="188" y="0"/>
                  </a:cubicBezTo>
                  <a:cubicBezTo>
                    <a:pt x="188" y="0"/>
                    <a:pt x="188" y="0"/>
                    <a:pt x="188" y="0"/>
                  </a:cubicBezTo>
                  <a:cubicBezTo>
                    <a:pt x="188" y="0"/>
                    <a:pt x="188" y="0"/>
                    <a:pt x="188" y="0"/>
                  </a:cubicBezTo>
                  <a:cubicBezTo>
                    <a:pt x="187" y="0"/>
                    <a:pt x="187" y="0"/>
                    <a:pt x="187" y="0"/>
                  </a:cubicBezTo>
                  <a:cubicBezTo>
                    <a:pt x="187" y="0"/>
                    <a:pt x="187" y="0"/>
                    <a:pt x="187" y="0"/>
                  </a:cubicBezTo>
                  <a:cubicBezTo>
                    <a:pt x="187" y="0"/>
                    <a:pt x="187" y="0"/>
                    <a:pt x="187" y="0"/>
                  </a:cubicBezTo>
                  <a:cubicBezTo>
                    <a:pt x="187" y="0"/>
                    <a:pt x="187" y="0"/>
                    <a:pt x="187" y="0"/>
                  </a:cubicBezTo>
                  <a:cubicBezTo>
                    <a:pt x="187" y="0"/>
                    <a:pt x="187" y="0"/>
                    <a:pt x="187" y="0"/>
                  </a:cubicBezTo>
                  <a:cubicBezTo>
                    <a:pt x="187" y="0"/>
                    <a:pt x="187" y="0"/>
                    <a:pt x="187" y="0"/>
                  </a:cubicBezTo>
                  <a:cubicBezTo>
                    <a:pt x="187" y="0"/>
                    <a:pt x="187" y="0"/>
                    <a:pt x="186" y="0"/>
                  </a:cubicBezTo>
                  <a:cubicBezTo>
                    <a:pt x="186" y="0"/>
                    <a:pt x="186" y="0"/>
                    <a:pt x="186" y="0"/>
                  </a:cubicBezTo>
                  <a:cubicBezTo>
                    <a:pt x="186" y="0"/>
                    <a:pt x="186" y="0"/>
                    <a:pt x="186" y="0"/>
                  </a:cubicBezTo>
                  <a:cubicBezTo>
                    <a:pt x="186" y="0"/>
                    <a:pt x="186" y="0"/>
                    <a:pt x="186" y="0"/>
                  </a:cubicBezTo>
                  <a:cubicBezTo>
                    <a:pt x="186" y="0"/>
                    <a:pt x="186" y="0"/>
                    <a:pt x="186" y="0"/>
                  </a:cubicBezTo>
                  <a:cubicBezTo>
                    <a:pt x="186" y="0"/>
                    <a:pt x="186" y="0"/>
                    <a:pt x="186" y="0"/>
                  </a:cubicBezTo>
                  <a:cubicBezTo>
                    <a:pt x="186" y="0"/>
                    <a:pt x="185" y="0"/>
                    <a:pt x="185" y="0"/>
                  </a:cubicBezTo>
                  <a:cubicBezTo>
                    <a:pt x="185" y="0"/>
                    <a:pt x="185" y="0"/>
                    <a:pt x="185" y="0"/>
                  </a:cubicBezTo>
                  <a:cubicBezTo>
                    <a:pt x="185" y="0"/>
                    <a:pt x="185" y="0"/>
                    <a:pt x="185" y="0"/>
                  </a:cubicBezTo>
                  <a:cubicBezTo>
                    <a:pt x="185" y="0"/>
                    <a:pt x="185" y="0"/>
                    <a:pt x="185" y="0"/>
                  </a:cubicBezTo>
                  <a:cubicBezTo>
                    <a:pt x="185" y="0"/>
                    <a:pt x="185" y="0"/>
                    <a:pt x="185" y="0"/>
                  </a:cubicBezTo>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36" name="Freeform 48"/>
            <p:cNvSpPr>
              <a:spLocks noEditPoints="1"/>
            </p:cNvSpPr>
            <p:nvPr/>
          </p:nvSpPr>
          <p:spPr bwMode="auto">
            <a:xfrm>
              <a:off x="6013449" y="4267399"/>
              <a:ext cx="609600" cy="614363"/>
            </a:xfrm>
            <a:custGeom>
              <a:avLst/>
              <a:gdLst>
                <a:gd name="T0" fmla="*/ 1 w 125"/>
                <a:gd name="T1" fmla="*/ 126 h 126"/>
                <a:gd name="T2" fmla="*/ 1 w 125"/>
                <a:gd name="T3" fmla="*/ 125 h 126"/>
                <a:gd name="T4" fmla="*/ 0 w 125"/>
                <a:gd name="T5" fmla="*/ 125 h 126"/>
                <a:gd name="T6" fmla="*/ 0 w 125"/>
                <a:gd name="T7" fmla="*/ 124 h 126"/>
                <a:gd name="T8" fmla="*/ 0 w 125"/>
                <a:gd name="T9" fmla="*/ 124 h 126"/>
                <a:gd name="T10" fmla="*/ 0 w 125"/>
                <a:gd name="T11" fmla="*/ 124 h 126"/>
                <a:gd name="T12" fmla="*/ 0 w 125"/>
                <a:gd name="T13" fmla="*/ 123 h 126"/>
                <a:gd name="T14" fmla="*/ 0 w 125"/>
                <a:gd name="T15" fmla="*/ 123 h 126"/>
                <a:gd name="T16" fmla="*/ 0 w 125"/>
                <a:gd name="T17" fmla="*/ 123 h 126"/>
                <a:gd name="T18" fmla="*/ 0 w 125"/>
                <a:gd name="T19" fmla="*/ 122 h 126"/>
                <a:gd name="T20" fmla="*/ 0 w 125"/>
                <a:gd name="T21" fmla="*/ 122 h 126"/>
                <a:gd name="T22" fmla="*/ 0 w 125"/>
                <a:gd name="T23" fmla="*/ 122 h 126"/>
                <a:gd name="T24" fmla="*/ 0 w 125"/>
                <a:gd name="T25" fmla="*/ 122 h 126"/>
                <a:gd name="T26" fmla="*/ 0 w 125"/>
                <a:gd name="T27" fmla="*/ 121 h 126"/>
                <a:gd name="T28" fmla="*/ 0 w 125"/>
                <a:gd name="T29" fmla="*/ 121 h 126"/>
                <a:gd name="T30" fmla="*/ 0 w 125"/>
                <a:gd name="T31" fmla="*/ 121 h 126"/>
                <a:gd name="T32" fmla="*/ 0 w 125"/>
                <a:gd name="T33" fmla="*/ 121 h 126"/>
                <a:gd name="T34" fmla="*/ 0 w 125"/>
                <a:gd name="T35" fmla="*/ 120 h 126"/>
                <a:gd name="T36" fmla="*/ 0 w 125"/>
                <a:gd name="T37" fmla="*/ 120 h 126"/>
                <a:gd name="T38" fmla="*/ 0 w 125"/>
                <a:gd name="T39" fmla="*/ 120 h 126"/>
                <a:gd name="T40" fmla="*/ 0 w 125"/>
                <a:gd name="T41" fmla="*/ 120 h 126"/>
                <a:gd name="T42" fmla="*/ 0 w 125"/>
                <a:gd name="T43" fmla="*/ 119 h 126"/>
                <a:gd name="T44" fmla="*/ 0 w 125"/>
                <a:gd name="T45" fmla="*/ 119 h 126"/>
                <a:gd name="T46" fmla="*/ 0 w 125"/>
                <a:gd name="T47" fmla="*/ 119 h 126"/>
                <a:gd name="T48" fmla="*/ 0 w 125"/>
                <a:gd name="T49" fmla="*/ 119 h 126"/>
                <a:gd name="T50" fmla="*/ 0 w 125"/>
                <a:gd name="T51" fmla="*/ 118 h 126"/>
                <a:gd name="T52" fmla="*/ 125 w 125"/>
                <a:gd name="T53" fmla="*/ 0 h 126"/>
                <a:gd name="T54" fmla="*/ 125 w 125"/>
                <a:gd name="T55" fmla="*/ 0 h 126"/>
                <a:gd name="T56" fmla="*/ 124 w 125"/>
                <a:gd name="T57" fmla="*/ 0 h 126"/>
                <a:gd name="T58" fmla="*/ 124 w 125"/>
                <a:gd name="T59" fmla="*/ 0 h 126"/>
                <a:gd name="T60" fmla="*/ 123 w 125"/>
                <a:gd name="T61" fmla="*/ 0 h 126"/>
                <a:gd name="T62" fmla="*/ 123 w 125"/>
                <a:gd name="T63" fmla="*/ 0 h 126"/>
                <a:gd name="T64" fmla="*/ 123 w 125"/>
                <a:gd name="T65" fmla="*/ 0 h 126"/>
                <a:gd name="T66" fmla="*/ 122 w 125"/>
                <a:gd name="T67" fmla="*/ 0 h 126"/>
                <a:gd name="T68" fmla="*/ 122 w 125"/>
                <a:gd name="T69" fmla="*/ 0 h 126"/>
                <a:gd name="T70" fmla="*/ 122 w 125"/>
                <a:gd name="T71" fmla="*/ 0 h 126"/>
                <a:gd name="T72" fmla="*/ 122 w 125"/>
                <a:gd name="T73" fmla="*/ 0 h 126"/>
                <a:gd name="T74" fmla="*/ 121 w 125"/>
                <a:gd name="T75" fmla="*/ 0 h 126"/>
                <a:gd name="T76" fmla="*/ 121 w 125"/>
                <a:gd name="T77" fmla="*/ 0 h 126"/>
                <a:gd name="T78" fmla="*/ 121 w 125"/>
                <a:gd name="T79" fmla="*/ 0 h 126"/>
                <a:gd name="T80" fmla="*/ 121 w 125"/>
                <a:gd name="T81" fmla="*/ 0 h 126"/>
                <a:gd name="T82" fmla="*/ 120 w 125"/>
                <a:gd name="T83" fmla="*/ 0 h 126"/>
                <a:gd name="T84" fmla="*/ 120 w 125"/>
                <a:gd name="T85" fmla="*/ 0 h 126"/>
                <a:gd name="T86" fmla="*/ 120 w 125"/>
                <a:gd name="T87" fmla="*/ 0 h 126"/>
                <a:gd name="T88" fmla="*/ 120 w 125"/>
                <a:gd name="T89" fmla="*/ 0 h 126"/>
                <a:gd name="T90" fmla="*/ 120 w 125"/>
                <a:gd name="T91" fmla="*/ 0 h 126"/>
                <a:gd name="T92" fmla="*/ 119 w 125"/>
                <a:gd name="T93" fmla="*/ 0 h 126"/>
                <a:gd name="T94" fmla="*/ 119 w 125"/>
                <a:gd name="T95" fmla="*/ 0 h 126"/>
                <a:gd name="T96" fmla="*/ 119 w 125"/>
                <a:gd name="T9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5" h="126">
                  <a:moveTo>
                    <a:pt x="1" y="126"/>
                  </a:moveTo>
                  <a:cubicBezTo>
                    <a:pt x="1" y="126"/>
                    <a:pt x="1" y="126"/>
                    <a:pt x="1" y="126"/>
                  </a:cubicBezTo>
                  <a:cubicBezTo>
                    <a:pt x="1" y="126"/>
                    <a:pt x="1" y="126"/>
                    <a:pt x="1" y="126"/>
                  </a:cubicBezTo>
                  <a:moveTo>
                    <a:pt x="1" y="125"/>
                  </a:moveTo>
                  <a:cubicBezTo>
                    <a:pt x="1" y="125"/>
                    <a:pt x="1" y="125"/>
                    <a:pt x="1" y="125"/>
                  </a:cubicBezTo>
                  <a:cubicBezTo>
                    <a:pt x="1" y="125"/>
                    <a:pt x="1" y="125"/>
                    <a:pt x="1" y="125"/>
                  </a:cubicBezTo>
                  <a:moveTo>
                    <a:pt x="0" y="125"/>
                  </a:moveTo>
                  <a:cubicBezTo>
                    <a:pt x="0" y="125"/>
                    <a:pt x="0" y="125"/>
                    <a:pt x="0" y="125"/>
                  </a:cubicBezTo>
                  <a:cubicBezTo>
                    <a:pt x="0" y="125"/>
                    <a:pt x="0" y="125"/>
                    <a:pt x="0" y="125"/>
                  </a:cubicBezTo>
                  <a:moveTo>
                    <a:pt x="0" y="124"/>
                  </a:moveTo>
                  <a:cubicBezTo>
                    <a:pt x="0" y="124"/>
                    <a:pt x="0" y="124"/>
                    <a:pt x="0" y="124"/>
                  </a:cubicBezTo>
                  <a:cubicBezTo>
                    <a:pt x="0" y="124"/>
                    <a:pt x="0" y="124"/>
                    <a:pt x="0" y="124"/>
                  </a:cubicBezTo>
                  <a:moveTo>
                    <a:pt x="0" y="124"/>
                  </a:moveTo>
                  <a:cubicBezTo>
                    <a:pt x="0" y="124"/>
                    <a:pt x="0" y="124"/>
                    <a:pt x="0" y="124"/>
                  </a:cubicBezTo>
                  <a:cubicBezTo>
                    <a:pt x="0" y="124"/>
                    <a:pt x="0" y="124"/>
                    <a:pt x="0" y="124"/>
                  </a:cubicBezTo>
                  <a:moveTo>
                    <a:pt x="0" y="124"/>
                  </a:moveTo>
                  <a:cubicBezTo>
                    <a:pt x="0" y="124"/>
                    <a:pt x="0" y="124"/>
                    <a:pt x="0" y="124"/>
                  </a:cubicBezTo>
                  <a:cubicBezTo>
                    <a:pt x="0" y="124"/>
                    <a:pt x="0" y="124"/>
                    <a:pt x="0" y="124"/>
                  </a:cubicBezTo>
                  <a:moveTo>
                    <a:pt x="0" y="123"/>
                  </a:moveTo>
                  <a:cubicBezTo>
                    <a:pt x="0" y="123"/>
                    <a:pt x="0" y="123"/>
                    <a:pt x="0" y="123"/>
                  </a:cubicBezTo>
                  <a:cubicBezTo>
                    <a:pt x="0" y="123"/>
                    <a:pt x="0" y="123"/>
                    <a:pt x="0" y="123"/>
                  </a:cubicBezTo>
                  <a:moveTo>
                    <a:pt x="0" y="123"/>
                  </a:moveTo>
                  <a:cubicBezTo>
                    <a:pt x="0" y="123"/>
                    <a:pt x="0" y="123"/>
                    <a:pt x="0" y="123"/>
                  </a:cubicBezTo>
                  <a:cubicBezTo>
                    <a:pt x="0" y="123"/>
                    <a:pt x="0" y="123"/>
                    <a:pt x="0" y="123"/>
                  </a:cubicBezTo>
                  <a:moveTo>
                    <a:pt x="0" y="123"/>
                  </a:moveTo>
                  <a:cubicBezTo>
                    <a:pt x="0" y="123"/>
                    <a:pt x="0" y="123"/>
                    <a:pt x="0" y="123"/>
                  </a:cubicBezTo>
                  <a:cubicBezTo>
                    <a:pt x="0" y="123"/>
                    <a:pt x="0" y="123"/>
                    <a:pt x="0" y="123"/>
                  </a:cubicBezTo>
                  <a:moveTo>
                    <a:pt x="0" y="122"/>
                  </a:moveTo>
                  <a:cubicBezTo>
                    <a:pt x="0" y="122"/>
                    <a:pt x="0" y="122"/>
                    <a:pt x="0" y="123"/>
                  </a:cubicBezTo>
                  <a:cubicBezTo>
                    <a:pt x="0" y="122"/>
                    <a:pt x="0" y="122"/>
                    <a:pt x="0" y="122"/>
                  </a:cubicBezTo>
                  <a:moveTo>
                    <a:pt x="0" y="122"/>
                  </a:moveTo>
                  <a:cubicBezTo>
                    <a:pt x="0" y="122"/>
                    <a:pt x="0" y="122"/>
                    <a:pt x="0" y="122"/>
                  </a:cubicBezTo>
                  <a:cubicBezTo>
                    <a:pt x="0" y="122"/>
                    <a:pt x="0" y="122"/>
                    <a:pt x="0" y="122"/>
                  </a:cubicBezTo>
                  <a:moveTo>
                    <a:pt x="0" y="122"/>
                  </a:moveTo>
                  <a:cubicBezTo>
                    <a:pt x="0" y="122"/>
                    <a:pt x="0" y="122"/>
                    <a:pt x="0" y="122"/>
                  </a:cubicBezTo>
                  <a:cubicBezTo>
                    <a:pt x="0" y="122"/>
                    <a:pt x="0" y="122"/>
                    <a:pt x="0" y="122"/>
                  </a:cubicBezTo>
                  <a:moveTo>
                    <a:pt x="0" y="122"/>
                  </a:moveTo>
                  <a:cubicBezTo>
                    <a:pt x="0" y="122"/>
                    <a:pt x="0" y="122"/>
                    <a:pt x="0" y="122"/>
                  </a:cubicBezTo>
                  <a:cubicBezTo>
                    <a:pt x="0" y="122"/>
                    <a:pt x="0" y="122"/>
                    <a:pt x="0" y="122"/>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8"/>
                  </a:moveTo>
                  <a:cubicBezTo>
                    <a:pt x="0" y="118"/>
                    <a:pt x="0" y="118"/>
                    <a:pt x="0" y="119"/>
                  </a:cubicBezTo>
                  <a:cubicBezTo>
                    <a:pt x="0" y="118"/>
                    <a:pt x="0" y="118"/>
                    <a:pt x="0" y="118"/>
                  </a:cubicBezTo>
                  <a:moveTo>
                    <a:pt x="125" y="0"/>
                  </a:moveTo>
                  <a:cubicBezTo>
                    <a:pt x="125" y="0"/>
                    <a:pt x="125" y="0"/>
                    <a:pt x="125" y="0"/>
                  </a:cubicBezTo>
                  <a:cubicBezTo>
                    <a:pt x="125" y="0"/>
                    <a:pt x="125" y="0"/>
                    <a:pt x="125" y="0"/>
                  </a:cubicBezTo>
                  <a:moveTo>
                    <a:pt x="125" y="0"/>
                  </a:moveTo>
                  <a:cubicBezTo>
                    <a:pt x="125" y="0"/>
                    <a:pt x="125" y="0"/>
                    <a:pt x="125" y="0"/>
                  </a:cubicBezTo>
                  <a:cubicBezTo>
                    <a:pt x="125" y="0"/>
                    <a:pt x="125" y="0"/>
                    <a:pt x="125" y="0"/>
                  </a:cubicBezTo>
                  <a:moveTo>
                    <a:pt x="124" y="0"/>
                  </a:moveTo>
                  <a:cubicBezTo>
                    <a:pt x="124" y="0"/>
                    <a:pt x="124" y="0"/>
                    <a:pt x="124" y="0"/>
                  </a:cubicBezTo>
                  <a:cubicBezTo>
                    <a:pt x="124" y="0"/>
                    <a:pt x="124" y="0"/>
                    <a:pt x="124" y="0"/>
                  </a:cubicBezTo>
                  <a:moveTo>
                    <a:pt x="124" y="0"/>
                  </a:moveTo>
                  <a:cubicBezTo>
                    <a:pt x="124" y="0"/>
                    <a:pt x="124" y="0"/>
                    <a:pt x="124" y="0"/>
                  </a:cubicBezTo>
                  <a:cubicBezTo>
                    <a:pt x="124" y="0"/>
                    <a:pt x="124" y="0"/>
                    <a:pt x="124" y="0"/>
                  </a:cubicBezTo>
                  <a:moveTo>
                    <a:pt x="123" y="0"/>
                  </a:moveTo>
                  <a:cubicBezTo>
                    <a:pt x="123" y="0"/>
                    <a:pt x="123" y="0"/>
                    <a:pt x="123" y="0"/>
                  </a:cubicBezTo>
                  <a:cubicBezTo>
                    <a:pt x="123" y="0"/>
                    <a:pt x="123" y="0"/>
                    <a:pt x="123" y="0"/>
                  </a:cubicBezTo>
                  <a:moveTo>
                    <a:pt x="123" y="0"/>
                  </a:moveTo>
                  <a:cubicBezTo>
                    <a:pt x="123" y="0"/>
                    <a:pt x="123" y="0"/>
                    <a:pt x="123" y="0"/>
                  </a:cubicBezTo>
                  <a:cubicBezTo>
                    <a:pt x="123" y="0"/>
                    <a:pt x="123" y="0"/>
                    <a:pt x="123" y="0"/>
                  </a:cubicBezTo>
                  <a:moveTo>
                    <a:pt x="123" y="0"/>
                  </a:moveTo>
                  <a:cubicBezTo>
                    <a:pt x="123" y="0"/>
                    <a:pt x="123" y="0"/>
                    <a:pt x="123" y="0"/>
                  </a:cubicBezTo>
                  <a:cubicBezTo>
                    <a:pt x="123" y="0"/>
                    <a:pt x="123" y="0"/>
                    <a:pt x="123"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19" y="0"/>
                  </a:moveTo>
                  <a:cubicBezTo>
                    <a:pt x="119" y="0"/>
                    <a:pt x="119" y="0"/>
                    <a:pt x="119" y="0"/>
                  </a:cubicBezTo>
                  <a:cubicBezTo>
                    <a:pt x="119" y="0"/>
                    <a:pt x="119" y="0"/>
                    <a:pt x="119" y="0"/>
                  </a:cubicBezTo>
                  <a:moveTo>
                    <a:pt x="119" y="0"/>
                  </a:moveTo>
                  <a:cubicBezTo>
                    <a:pt x="119" y="0"/>
                    <a:pt x="119" y="0"/>
                    <a:pt x="119" y="0"/>
                  </a:cubicBezTo>
                  <a:cubicBezTo>
                    <a:pt x="119" y="0"/>
                    <a:pt x="119" y="0"/>
                    <a:pt x="119" y="0"/>
                  </a:cubicBezTo>
                  <a:moveTo>
                    <a:pt x="119" y="0"/>
                  </a:moveTo>
                  <a:cubicBezTo>
                    <a:pt x="119" y="0"/>
                    <a:pt x="119" y="0"/>
                    <a:pt x="119" y="0"/>
                  </a:cubicBezTo>
                  <a:cubicBezTo>
                    <a:pt x="119" y="0"/>
                    <a:pt x="119" y="0"/>
                    <a:pt x="119"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37" name="Freeform 49"/>
            <p:cNvSpPr/>
            <p:nvPr/>
          </p:nvSpPr>
          <p:spPr bwMode="auto">
            <a:xfrm>
              <a:off x="6013449" y="4267399"/>
              <a:ext cx="1054100" cy="1054101"/>
            </a:xfrm>
            <a:custGeom>
              <a:avLst/>
              <a:gdLst>
                <a:gd name="T0" fmla="*/ 96 w 216"/>
                <a:gd name="T1" fmla="*/ 2 h 216"/>
                <a:gd name="T2" fmla="*/ 2 w 216"/>
                <a:gd name="T3" fmla="*/ 96 h 216"/>
                <a:gd name="T4" fmla="*/ 0 w 216"/>
                <a:gd name="T5" fmla="*/ 118 h 216"/>
                <a:gd name="T6" fmla="*/ 0 w 216"/>
                <a:gd name="T7" fmla="*/ 119 h 216"/>
                <a:gd name="T8" fmla="*/ 0 w 216"/>
                <a:gd name="T9" fmla="*/ 119 h 216"/>
                <a:gd name="T10" fmla="*/ 0 w 216"/>
                <a:gd name="T11" fmla="*/ 119 h 216"/>
                <a:gd name="T12" fmla="*/ 0 w 216"/>
                <a:gd name="T13" fmla="*/ 119 h 216"/>
                <a:gd name="T14" fmla="*/ 0 w 216"/>
                <a:gd name="T15" fmla="*/ 119 h 216"/>
                <a:gd name="T16" fmla="*/ 0 w 216"/>
                <a:gd name="T17" fmla="*/ 120 h 216"/>
                <a:gd name="T18" fmla="*/ 0 w 216"/>
                <a:gd name="T19" fmla="*/ 120 h 216"/>
                <a:gd name="T20" fmla="*/ 0 w 216"/>
                <a:gd name="T21" fmla="*/ 120 h 216"/>
                <a:gd name="T22" fmla="*/ 0 w 216"/>
                <a:gd name="T23" fmla="*/ 120 h 216"/>
                <a:gd name="T24" fmla="*/ 0 w 216"/>
                <a:gd name="T25" fmla="*/ 121 h 216"/>
                <a:gd name="T26" fmla="*/ 0 w 216"/>
                <a:gd name="T27" fmla="*/ 121 h 216"/>
                <a:gd name="T28" fmla="*/ 0 w 216"/>
                <a:gd name="T29" fmla="*/ 121 h 216"/>
                <a:gd name="T30" fmla="*/ 0 w 216"/>
                <a:gd name="T31" fmla="*/ 121 h 216"/>
                <a:gd name="T32" fmla="*/ 0 w 216"/>
                <a:gd name="T33" fmla="*/ 122 h 216"/>
                <a:gd name="T34" fmla="*/ 0 w 216"/>
                <a:gd name="T35" fmla="*/ 122 h 216"/>
                <a:gd name="T36" fmla="*/ 0 w 216"/>
                <a:gd name="T37" fmla="*/ 122 h 216"/>
                <a:gd name="T38" fmla="*/ 0 w 216"/>
                <a:gd name="T39" fmla="*/ 123 h 216"/>
                <a:gd name="T40" fmla="*/ 0 w 216"/>
                <a:gd name="T41" fmla="*/ 123 h 216"/>
                <a:gd name="T42" fmla="*/ 0 w 216"/>
                <a:gd name="T43" fmla="*/ 123 h 216"/>
                <a:gd name="T44" fmla="*/ 0 w 216"/>
                <a:gd name="T45" fmla="*/ 123 h 216"/>
                <a:gd name="T46" fmla="*/ 0 w 216"/>
                <a:gd name="T47" fmla="*/ 124 h 216"/>
                <a:gd name="T48" fmla="*/ 0 w 216"/>
                <a:gd name="T49" fmla="*/ 124 h 216"/>
                <a:gd name="T50" fmla="*/ 0 w 216"/>
                <a:gd name="T51" fmla="*/ 124 h 216"/>
                <a:gd name="T52" fmla="*/ 0 w 216"/>
                <a:gd name="T53" fmla="*/ 125 h 216"/>
                <a:gd name="T54" fmla="*/ 1 w 216"/>
                <a:gd name="T55" fmla="*/ 125 h 216"/>
                <a:gd name="T56" fmla="*/ 1 w 216"/>
                <a:gd name="T57" fmla="*/ 126 h 216"/>
                <a:gd name="T58" fmla="*/ 31 w 216"/>
                <a:gd name="T59" fmla="*/ 149 h 216"/>
                <a:gd name="T60" fmla="*/ 216 w 216"/>
                <a:gd name="T61" fmla="*/ 51 h 216"/>
                <a:gd name="T62" fmla="*/ 125 w 216"/>
                <a:gd name="T63" fmla="*/ 0 h 216"/>
                <a:gd name="T64" fmla="*/ 125 w 216"/>
                <a:gd name="T65" fmla="*/ 0 h 216"/>
                <a:gd name="T66" fmla="*/ 124 w 216"/>
                <a:gd name="T67" fmla="*/ 0 h 216"/>
                <a:gd name="T68" fmla="*/ 124 w 216"/>
                <a:gd name="T69" fmla="*/ 0 h 216"/>
                <a:gd name="T70" fmla="*/ 123 w 216"/>
                <a:gd name="T71" fmla="*/ 0 h 216"/>
                <a:gd name="T72" fmla="*/ 123 w 216"/>
                <a:gd name="T73" fmla="*/ 0 h 216"/>
                <a:gd name="T74" fmla="*/ 123 w 216"/>
                <a:gd name="T75" fmla="*/ 0 h 216"/>
                <a:gd name="T76" fmla="*/ 122 w 216"/>
                <a:gd name="T77" fmla="*/ 0 h 216"/>
                <a:gd name="T78" fmla="*/ 122 w 216"/>
                <a:gd name="T79" fmla="*/ 0 h 216"/>
                <a:gd name="T80" fmla="*/ 122 w 216"/>
                <a:gd name="T81" fmla="*/ 0 h 216"/>
                <a:gd name="T82" fmla="*/ 122 w 216"/>
                <a:gd name="T83" fmla="*/ 0 h 216"/>
                <a:gd name="T84" fmla="*/ 121 w 216"/>
                <a:gd name="T85" fmla="*/ 0 h 216"/>
                <a:gd name="T86" fmla="*/ 121 w 216"/>
                <a:gd name="T87" fmla="*/ 0 h 216"/>
                <a:gd name="T88" fmla="*/ 121 w 216"/>
                <a:gd name="T89" fmla="*/ 0 h 216"/>
                <a:gd name="T90" fmla="*/ 121 w 216"/>
                <a:gd name="T91" fmla="*/ 0 h 216"/>
                <a:gd name="T92" fmla="*/ 120 w 216"/>
                <a:gd name="T93" fmla="*/ 0 h 216"/>
                <a:gd name="T94" fmla="*/ 120 w 216"/>
                <a:gd name="T95" fmla="*/ 0 h 216"/>
                <a:gd name="T96" fmla="*/ 120 w 216"/>
                <a:gd name="T97" fmla="*/ 0 h 216"/>
                <a:gd name="T98" fmla="*/ 120 w 216"/>
                <a:gd name="T99" fmla="*/ 0 h 216"/>
                <a:gd name="T100" fmla="*/ 120 w 216"/>
                <a:gd name="T101" fmla="*/ 0 h 216"/>
                <a:gd name="T102" fmla="*/ 119 w 216"/>
                <a:gd name="T103" fmla="*/ 0 h 216"/>
                <a:gd name="T104" fmla="*/ 119 w 216"/>
                <a:gd name="T105" fmla="*/ 0 h 216"/>
                <a:gd name="T106" fmla="*/ 119 w 216"/>
                <a:gd name="T107" fmla="*/ 0 h 216"/>
                <a:gd name="T108" fmla="*/ 119 w 216"/>
                <a:gd name="T10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6" h="216">
                  <a:moveTo>
                    <a:pt x="119" y="0"/>
                  </a:moveTo>
                  <a:cubicBezTo>
                    <a:pt x="111" y="0"/>
                    <a:pt x="103" y="1"/>
                    <a:pt x="96" y="2"/>
                  </a:cubicBezTo>
                  <a:cubicBezTo>
                    <a:pt x="96" y="2"/>
                    <a:pt x="96" y="2"/>
                    <a:pt x="96" y="2"/>
                  </a:cubicBezTo>
                  <a:cubicBezTo>
                    <a:pt x="49" y="11"/>
                    <a:pt x="12" y="48"/>
                    <a:pt x="2" y="96"/>
                  </a:cubicBezTo>
                  <a:cubicBezTo>
                    <a:pt x="2" y="96"/>
                    <a:pt x="2" y="96"/>
                    <a:pt x="2" y="96"/>
                  </a:cubicBezTo>
                  <a:cubicBezTo>
                    <a:pt x="1" y="103"/>
                    <a:pt x="0" y="111"/>
                    <a:pt x="0" y="118"/>
                  </a:cubicBezTo>
                  <a:cubicBezTo>
                    <a:pt x="0" y="118"/>
                    <a:pt x="0" y="118"/>
                    <a:pt x="0" y="118"/>
                  </a:cubicBezTo>
                  <a:cubicBezTo>
                    <a:pt x="0" y="118"/>
                    <a:pt x="0" y="118"/>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2"/>
                  </a:cubicBezTo>
                  <a:cubicBezTo>
                    <a:pt x="0" y="122"/>
                    <a:pt x="0" y="122"/>
                    <a:pt x="0" y="122"/>
                  </a:cubicBezTo>
                  <a:cubicBezTo>
                    <a:pt x="0" y="122"/>
                    <a:pt x="0" y="122"/>
                    <a:pt x="0" y="122"/>
                  </a:cubicBezTo>
                  <a:cubicBezTo>
                    <a:pt x="0" y="122"/>
                    <a:pt x="0" y="122"/>
                    <a:pt x="0" y="122"/>
                  </a:cubicBezTo>
                  <a:cubicBezTo>
                    <a:pt x="0" y="122"/>
                    <a:pt x="0" y="122"/>
                    <a:pt x="0" y="122"/>
                  </a:cubicBezTo>
                  <a:cubicBezTo>
                    <a:pt x="0" y="122"/>
                    <a:pt x="0" y="122"/>
                    <a:pt x="0" y="122"/>
                  </a:cubicBezTo>
                  <a:cubicBezTo>
                    <a:pt x="0" y="122"/>
                    <a:pt x="0" y="122"/>
                    <a:pt x="0" y="122"/>
                  </a:cubicBezTo>
                  <a:cubicBezTo>
                    <a:pt x="0" y="122"/>
                    <a:pt x="0" y="122"/>
                    <a:pt x="0" y="123"/>
                  </a:cubicBezTo>
                  <a:cubicBezTo>
                    <a:pt x="0" y="123"/>
                    <a:pt x="0" y="123"/>
                    <a:pt x="0" y="123"/>
                  </a:cubicBezTo>
                  <a:cubicBezTo>
                    <a:pt x="0" y="123"/>
                    <a:pt x="0" y="123"/>
                    <a:pt x="0" y="123"/>
                  </a:cubicBezTo>
                  <a:cubicBezTo>
                    <a:pt x="0" y="123"/>
                    <a:pt x="0" y="123"/>
                    <a:pt x="0" y="123"/>
                  </a:cubicBezTo>
                  <a:cubicBezTo>
                    <a:pt x="0" y="123"/>
                    <a:pt x="0" y="123"/>
                    <a:pt x="0" y="123"/>
                  </a:cubicBezTo>
                  <a:cubicBezTo>
                    <a:pt x="0" y="123"/>
                    <a:pt x="0" y="123"/>
                    <a:pt x="0" y="123"/>
                  </a:cubicBezTo>
                  <a:cubicBezTo>
                    <a:pt x="0" y="123"/>
                    <a:pt x="0" y="123"/>
                    <a:pt x="0" y="123"/>
                  </a:cubicBezTo>
                  <a:cubicBezTo>
                    <a:pt x="0" y="124"/>
                    <a:pt x="0" y="124"/>
                    <a:pt x="0" y="124"/>
                  </a:cubicBezTo>
                  <a:cubicBezTo>
                    <a:pt x="0" y="124"/>
                    <a:pt x="0" y="124"/>
                    <a:pt x="0" y="124"/>
                  </a:cubicBezTo>
                  <a:cubicBezTo>
                    <a:pt x="0" y="124"/>
                    <a:pt x="0" y="124"/>
                    <a:pt x="0" y="124"/>
                  </a:cubicBezTo>
                  <a:cubicBezTo>
                    <a:pt x="0" y="124"/>
                    <a:pt x="0" y="124"/>
                    <a:pt x="0" y="124"/>
                  </a:cubicBezTo>
                  <a:cubicBezTo>
                    <a:pt x="0" y="124"/>
                    <a:pt x="0" y="124"/>
                    <a:pt x="0" y="124"/>
                  </a:cubicBezTo>
                  <a:cubicBezTo>
                    <a:pt x="0" y="124"/>
                    <a:pt x="0" y="124"/>
                    <a:pt x="0" y="124"/>
                  </a:cubicBezTo>
                  <a:cubicBezTo>
                    <a:pt x="0" y="124"/>
                    <a:pt x="0" y="125"/>
                    <a:pt x="0" y="125"/>
                  </a:cubicBezTo>
                  <a:cubicBezTo>
                    <a:pt x="0" y="125"/>
                    <a:pt x="0" y="125"/>
                    <a:pt x="0" y="125"/>
                  </a:cubicBezTo>
                  <a:cubicBezTo>
                    <a:pt x="1" y="125"/>
                    <a:pt x="1" y="125"/>
                    <a:pt x="1" y="125"/>
                  </a:cubicBezTo>
                  <a:cubicBezTo>
                    <a:pt x="1" y="125"/>
                    <a:pt x="1" y="125"/>
                    <a:pt x="1" y="125"/>
                  </a:cubicBezTo>
                  <a:cubicBezTo>
                    <a:pt x="1" y="125"/>
                    <a:pt x="1" y="125"/>
                    <a:pt x="1" y="126"/>
                  </a:cubicBezTo>
                  <a:cubicBezTo>
                    <a:pt x="1" y="126"/>
                    <a:pt x="1" y="126"/>
                    <a:pt x="1" y="126"/>
                  </a:cubicBezTo>
                  <a:cubicBezTo>
                    <a:pt x="3" y="163"/>
                    <a:pt x="23" y="196"/>
                    <a:pt x="52" y="216"/>
                  </a:cubicBezTo>
                  <a:cubicBezTo>
                    <a:pt x="39" y="197"/>
                    <a:pt x="31" y="174"/>
                    <a:pt x="31" y="149"/>
                  </a:cubicBezTo>
                  <a:cubicBezTo>
                    <a:pt x="31" y="84"/>
                    <a:pt x="84" y="31"/>
                    <a:pt x="149" y="31"/>
                  </a:cubicBezTo>
                  <a:cubicBezTo>
                    <a:pt x="174" y="31"/>
                    <a:pt x="197" y="38"/>
                    <a:pt x="216" y="51"/>
                  </a:cubicBezTo>
                  <a:cubicBezTo>
                    <a:pt x="196" y="22"/>
                    <a:pt x="163" y="2"/>
                    <a:pt x="125" y="0"/>
                  </a:cubicBezTo>
                  <a:cubicBezTo>
                    <a:pt x="125" y="0"/>
                    <a:pt x="125" y="0"/>
                    <a:pt x="125" y="0"/>
                  </a:cubicBezTo>
                  <a:cubicBezTo>
                    <a:pt x="125" y="0"/>
                    <a:pt x="125" y="0"/>
                    <a:pt x="125" y="0"/>
                  </a:cubicBezTo>
                  <a:cubicBezTo>
                    <a:pt x="125" y="0"/>
                    <a:pt x="125" y="0"/>
                    <a:pt x="125" y="0"/>
                  </a:cubicBezTo>
                  <a:cubicBezTo>
                    <a:pt x="124" y="0"/>
                    <a:pt x="124" y="0"/>
                    <a:pt x="124" y="0"/>
                  </a:cubicBezTo>
                  <a:cubicBezTo>
                    <a:pt x="124" y="0"/>
                    <a:pt x="124" y="0"/>
                    <a:pt x="124" y="0"/>
                  </a:cubicBezTo>
                  <a:cubicBezTo>
                    <a:pt x="124" y="0"/>
                    <a:pt x="124" y="0"/>
                    <a:pt x="124" y="0"/>
                  </a:cubicBezTo>
                  <a:cubicBezTo>
                    <a:pt x="124" y="0"/>
                    <a:pt x="124" y="0"/>
                    <a:pt x="124" y="0"/>
                  </a:cubicBezTo>
                  <a:cubicBezTo>
                    <a:pt x="124" y="0"/>
                    <a:pt x="123" y="0"/>
                    <a:pt x="123" y="0"/>
                  </a:cubicBezTo>
                  <a:cubicBezTo>
                    <a:pt x="123" y="0"/>
                    <a:pt x="123" y="0"/>
                    <a:pt x="123" y="0"/>
                  </a:cubicBezTo>
                  <a:cubicBezTo>
                    <a:pt x="123" y="0"/>
                    <a:pt x="123" y="0"/>
                    <a:pt x="123" y="0"/>
                  </a:cubicBezTo>
                  <a:cubicBezTo>
                    <a:pt x="123" y="0"/>
                    <a:pt x="123" y="0"/>
                    <a:pt x="123" y="0"/>
                  </a:cubicBezTo>
                  <a:cubicBezTo>
                    <a:pt x="123" y="0"/>
                    <a:pt x="123" y="0"/>
                    <a:pt x="123" y="0"/>
                  </a:cubicBezTo>
                  <a:cubicBezTo>
                    <a:pt x="123" y="0"/>
                    <a:pt x="123" y="0"/>
                    <a:pt x="123" y="0"/>
                  </a:cubicBezTo>
                  <a:cubicBezTo>
                    <a:pt x="123"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38" name="Freeform 50"/>
            <p:cNvSpPr>
              <a:spLocks noEditPoints="1"/>
            </p:cNvSpPr>
            <p:nvPr/>
          </p:nvSpPr>
          <p:spPr bwMode="auto">
            <a:xfrm>
              <a:off x="6994524" y="5248474"/>
              <a:ext cx="482600" cy="482600"/>
            </a:xfrm>
            <a:custGeom>
              <a:avLst/>
              <a:gdLst>
                <a:gd name="T0" fmla="*/ 1 w 99"/>
                <a:gd name="T1" fmla="*/ 99 h 99"/>
                <a:gd name="T2" fmla="*/ 0 w 99"/>
                <a:gd name="T3" fmla="*/ 98 h 99"/>
                <a:gd name="T4" fmla="*/ 0 w 99"/>
                <a:gd name="T5" fmla="*/ 98 h 99"/>
                <a:gd name="T6" fmla="*/ 0 w 99"/>
                <a:gd name="T7" fmla="*/ 97 h 99"/>
                <a:gd name="T8" fmla="*/ 0 w 99"/>
                <a:gd name="T9" fmla="*/ 97 h 99"/>
                <a:gd name="T10" fmla="*/ 0 w 99"/>
                <a:gd name="T11" fmla="*/ 97 h 99"/>
                <a:gd name="T12" fmla="*/ 0 w 99"/>
                <a:gd name="T13" fmla="*/ 97 h 99"/>
                <a:gd name="T14" fmla="*/ 0 w 99"/>
                <a:gd name="T15" fmla="*/ 97 h 99"/>
                <a:gd name="T16" fmla="*/ 0 w 99"/>
                <a:gd name="T17" fmla="*/ 96 h 99"/>
                <a:gd name="T18" fmla="*/ 0 w 99"/>
                <a:gd name="T19" fmla="*/ 96 h 99"/>
                <a:gd name="T20" fmla="*/ 0 w 99"/>
                <a:gd name="T21" fmla="*/ 96 h 99"/>
                <a:gd name="T22" fmla="*/ 0 w 99"/>
                <a:gd name="T23" fmla="*/ 96 h 99"/>
                <a:gd name="T24" fmla="*/ 0 w 99"/>
                <a:gd name="T25" fmla="*/ 96 h 99"/>
                <a:gd name="T26" fmla="*/ 0 w 99"/>
                <a:gd name="T27" fmla="*/ 95 h 99"/>
                <a:gd name="T28" fmla="*/ 0 w 99"/>
                <a:gd name="T29" fmla="*/ 95 h 99"/>
                <a:gd name="T30" fmla="*/ 0 w 99"/>
                <a:gd name="T31" fmla="*/ 95 h 99"/>
                <a:gd name="T32" fmla="*/ 0 w 99"/>
                <a:gd name="T33" fmla="*/ 95 h 99"/>
                <a:gd name="T34" fmla="*/ 0 w 99"/>
                <a:gd name="T35" fmla="*/ 95 h 99"/>
                <a:gd name="T36" fmla="*/ 0 w 99"/>
                <a:gd name="T37" fmla="*/ 94 h 99"/>
                <a:gd name="T38" fmla="*/ 0 w 99"/>
                <a:gd name="T39" fmla="*/ 94 h 99"/>
                <a:gd name="T40" fmla="*/ 0 w 99"/>
                <a:gd name="T41" fmla="*/ 94 h 99"/>
                <a:gd name="T42" fmla="*/ 0 w 99"/>
                <a:gd name="T43" fmla="*/ 94 h 99"/>
                <a:gd name="T44" fmla="*/ 0 w 99"/>
                <a:gd name="T45" fmla="*/ 94 h 99"/>
                <a:gd name="T46" fmla="*/ 0 w 99"/>
                <a:gd name="T47" fmla="*/ 94 h 99"/>
                <a:gd name="T48" fmla="*/ 0 w 99"/>
                <a:gd name="T49" fmla="*/ 94 h 99"/>
                <a:gd name="T50" fmla="*/ 0 w 99"/>
                <a:gd name="T51" fmla="*/ 93 h 99"/>
                <a:gd name="T52" fmla="*/ 99 w 99"/>
                <a:gd name="T53" fmla="*/ 0 h 99"/>
                <a:gd name="T54" fmla="*/ 98 w 99"/>
                <a:gd name="T55" fmla="*/ 0 h 99"/>
                <a:gd name="T56" fmla="*/ 98 w 99"/>
                <a:gd name="T57" fmla="*/ 0 h 99"/>
                <a:gd name="T58" fmla="*/ 98 w 99"/>
                <a:gd name="T59" fmla="*/ 0 h 99"/>
                <a:gd name="T60" fmla="*/ 98 w 99"/>
                <a:gd name="T61" fmla="*/ 0 h 99"/>
                <a:gd name="T62" fmla="*/ 97 w 99"/>
                <a:gd name="T63" fmla="*/ 0 h 99"/>
                <a:gd name="T64" fmla="*/ 97 w 99"/>
                <a:gd name="T65" fmla="*/ 0 h 99"/>
                <a:gd name="T66" fmla="*/ 97 w 99"/>
                <a:gd name="T67" fmla="*/ 0 h 99"/>
                <a:gd name="T68" fmla="*/ 97 w 99"/>
                <a:gd name="T69" fmla="*/ 0 h 99"/>
                <a:gd name="T70" fmla="*/ 97 w 99"/>
                <a:gd name="T71" fmla="*/ 0 h 99"/>
                <a:gd name="T72" fmla="*/ 96 w 99"/>
                <a:gd name="T73" fmla="*/ 0 h 99"/>
                <a:gd name="T74" fmla="*/ 94 w 99"/>
                <a:gd name="T75" fmla="*/ 0 h 99"/>
                <a:gd name="T76" fmla="*/ 96 w 99"/>
                <a:gd name="T77" fmla="*/ 0 h 99"/>
                <a:gd name="T78" fmla="*/ 94 w 99"/>
                <a:gd name="T79" fmla="*/ 0 h 99"/>
                <a:gd name="T80" fmla="*/ 94 w 99"/>
                <a:gd name="T81" fmla="*/ 0 h 99"/>
                <a:gd name="T82" fmla="*/ 96 w 99"/>
                <a:gd name="T83" fmla="*/ 0 h 99"/>
                <a:gd name="T84" fmla="*/ 94 w 99"/>
                <a:gd name="T85" fmla="*/ 0 h 99"/>
                <a:gd name="T86" fmla="*/ 96 w 99"/>
                <a:gd name="T87" fmla="*/ 0 h 99"/>
                <a:gd name="T88" fmla="*/ 94 w 99"/>
                <a:gd name="T89" fmla="*/ 0 h 99"/>
                <a:gd name="T90" fmla="*/ 96 w 99"/>
                <a:gd name="T91" fmla="*/ 0 h 99"/>
                <a:gd name="T92" fmla="*/ 94 w 99"/>
                <a:gd name="T93" fmla="*/ 0 h 99"/>
                <a:gd name="T94" fmla="*/ 95 w 99"/>
                <a:gd name="T95" fmla="*/ 0 h 99"/>
                <a:gd name="T96" fmla="*/ 95 w 99"/>
                <a:gd name="T97" fmla="*/ 0 h 99"/>
                <a:gd name="T98" fmla="*/ 95 w 99"/>
                <a:gd name="T99" fmla="*/ 0 h 99"/>
                <a:gd name="T100" fmla="*/ 95 w 99"/>
                <a:gd name="T101" fmla="*/ 0 h 99"/>
                <a:gd name="T102" fmla="*/ 95 w 99"/>
                <a:gd name="T103" fmla="*/ 0 h 99"/>
                <a:gd name="T104" fmla="*/ 95 w 99"/>
                <a:gd name="T10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99">
                  <a:moveTo>
                    <a:pt x="1" y="99"/>
                  </a:moveTo>
                  <a:cubicBezTo>
                    <a:pt x="1" y="99"/>
                    <a:pt x="1" y="99"/>
                    <a:pt x="1" y="99"/>
                  </a:cubicBezTo>
                  <a:cubicBezTo>
                    <a:pt x="1" y="99"/>
                    <a:pt x="1" y="99"/>
                    <a:pt x="1" y="99"/>
                  </a:cubicBezTo>
                  <a:moveTo>
                    <a:pt x="0" y="98"/>
                  </a:moveTo>
                  <a:cubicBezTo>
                    <a:pt x="0" y="98"/>
                    <a:pt x="0" y="98"/>
                    <a:pt x="0" y="98"/>
                  </a:cubicBezTo>
                  <a:cubicBezTo>
                    <a:pt x="0" y="98"/>
                    <a:pt x="0" y="98"/>
                    <a:pt x="0" y="98"/>
                  </a:cubicBezTo>
                  <a:moveTo>
                    <a:pt x="0" y="98"/>
                  </a:moveTo>
                  <a:cubicBezTo>
                    <a:pt x="0" y="98"/>
                    <a:pt x="0" y="98"/>
                    <a:pt x="0" y="98"/>
                  </a:cubicBezTo>
                  <a:cubicBezTo>
                    <a:pt x="0" y="98"/>
                    <a:pt x="0" y="98"/>
                    <a:pt x="0" y="98"/>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cubicBezTo>
                    <a:pt x="0" y="95"/>
                    <a:pt x="0" y="95"/>
                    <a:pt x="0" y="95"/>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3"/>
                  </a:moveTo>
                  <a:cubicBezTo>
                    <a:pt x="0" y="93"/>
                    <a:pt x="0" y="93"/>
                    <a:pt x="0" y="93"/>
                  </a:cubicBezTo>
                  <a:cubicBezTo>
                    <a:pt x="0" y="93"/>
                    <a:pt x="0" y="93"/>
                    <a:pt x="0" y="93"/>
                  </a:cubicBezTo>
                  <a:moveTo>
                    <a:pt x="99" y="0"/>
                  </a:moveTo>
                  <a:cubicBezTo>
                    <a:pt x="99" y="0"/>
                    <a:pt x="99" y="0"/>
                    <a:pt x="99" y="0"/>
                  </a:cubicBezTo>
                  <a:cubicBezTo>
                    <a:pt x="99" y="0"/>
                    <a:pt x="99" y="0"/>
                    <a:pt x="99" y="0"/>
                  </a:cubicBezTo>
                  <a:moveTo>
                    <a:pt x="98" y="0"/>
                  </a:moveTo>
                  <a:cubicBezTo>
                    <a:pt x="98" y="0"/>
                    <a:pt x="98" y="0"/>
                    <a:pt x="98" y="0"/>
                  </a:cubicBezTo>
                  <a:cubicBezTo>
                    <a:pt x="98" y="0"/>
                    <a:pt x="98" y="0"/>
                    <a:pt x="98" y="0"/>
                  </a:cubicBezTo>
                  <a:moveTo>
                    <a:pt x="98" y="0"/>
                  </a:moveTo>
                  <a:cubicBezTo>
                    <a:pt x="98" y="0"/>
                    <a:pt x="98" y="0"/>
                    <a:pt x="98" y="0"/>
                  </a:cubicBezTo>
                  <a:cubicBezTo>
                    <a:pt x="98" y="0"/>
                    <a:pt x="98" y="0"/>
                    <a:pt x="98" y="0"/>
                  </a:cubicBezTo>
                  <a:moveTo>
                    <a:pt x="98" y="0"/>
                  </a:moveTo>
                  <a:cubicBezTo>
                    <a:pt x="98" y="0"/>
                    <a:pt x="98" y="0"/>
                    <a:pt x="98" y="0"/>
                  </a:cubicBezTo>
                  <a:cubicBezTo>
                    <a:pt x="98" y="0"/>
                    <a:pt x="98" y="0"/>
                    <a:pt x="98" y="0"/>
                  </a:cubicBezTo>
                  <a:moveTo>
                    <a:pt x="97" y="0"/>
                  </a:moveTo>
                  <a:cubicBezTo>
                    <a:pt x="97" y="0"/>
                    <a:pt x="98" y="0"/>
                    <a:pt x="98" y="0"/>
                  </a:cubicBezTo>
                  <a:cubicBezTo>
                    <a:pt x="98"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5" y="0"/>
                  </a:moveTo>
                  <a:cubicBezTo>
                    <a:pt x="94" y="0"/>
                    <a:pt x="94" y="0"/>
                    <a:pt x="94" y="0"/>
                  </a:cubicBezTo>
                  <a:cubicBezTo>
                    <a:pt x="94" y="0"/>
                    <a:pt x="94"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cubicBezTo>
                    <a:pt x="95" y="0"/>
                    <a:pt x="95" y="0"/>
                    <a:pt x="95" y="0"/>
                  </a:cubicBezTo>
                  <a:cubicBezTo>
                    <a:pt x="95" y="0"/>
                    <a:pt x="95" y="0"/>
                    <a:pt x="95" y="0"/>
                  </a:cubicBezTo>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42" name="Freeform 51"/>
            <p:cNvSpPr/>
            <p:nvPr/>
          </p:nvSpPr>
          <p:spPr bwMode="auto">
            <a:xfrm>
              <a:off x="6994524" y="5248474"/>
              <a:ext cx="849313" cy="847726"/>
            </a:xfrm>
            <a:custGeom>
              <a:avLst/>
              <a:gdLst>
                <a:gd name="T0" fmla="*/ 95 w 174"/>
                <a:gd name="T1" fmla="*/ 0 h 174"/>
                <a:gd name="T2" fmla="*/ 95 w 174"/>
                <a:gd name="T3" fmla="*/ 0 h 174"/>
                <a:gd name="T4" fmla="*/ 95 w 174"/>
                <a:gd name="T5" fmla="*/ 0 h 174"/>
                <a:gd name="T6" fmla="*/ 94 w 174"/>
                <a:gd name="T7" fmla="*/ 0 h 174"/>
                <a:gd name="T8" fmla="*/ 94 w 174"/>
                <a:gd name="T9" fmla="*/ 0 h 174"/>
                <a:gd name="T10" fmla="*/ 94 w 174"/>
                <a:gd name="T11" fmla="*/ 0 h 174"/>
                <a:gd name="T12" fmla="*/ 94 w 174"/>
                <a:gd name="T13" fmla="*/ 0 h 174"/>
                <a:gd name="T14" fmla="*/ 94 w 174"/>
                <a:gd name="T15" fmla="*/ 0 h 174"/>
                <a:gd name="T16" fmla="*/ 94 w 174"/>
                <a:gd name="T17" fmla="*/ 0 h 174"/>
                <a:gd name="T18" fmla="*/ 79 w 174"/>
                <a:gd name="T19" fmla="*/ 2 h 174"/>
                <a:gd name="T20" fmla="*/ 20 w 174"/>
                <a:gd name="T21" fmla="*/ 37 h 174"/>
                <a:gd name="T22" fmla="*/ 2 w 174"/>
                <a:gd name="T23" fmla="*/ 78 h 174"/>
                <a:gd name="T24" fmla="*/ 0 w 174"/>
                <a:gd name="T25" fmla="*/ 93 h 174"/>
                <a:gd name="T26" fmla="*/ 0 w 174"/>
                <a:gd name="T27" fmla="*/ 94 h 174"/>
                <a:gd name="T28" fmla="*/ 0 w 174"/>
                <a:gd name="T29" fmla="*/ 94 h 174"/>
                <a:gd name="T30" fmla="*/ 0 w 174"/>
                <a:gd name="T31" fmla="*/ 94 h 174"/>
                <a:gd name="T32" fmla="*/ 0 w 174"/>
                <a:gd name="T33" fmla="*/ 94 h 174"/>
                <a:gd name="T34" fmla="*/ 0 w 174"/>
                <a:gd name="T35" fmla="*/ 94 h 174"/>
                <a:gd name="T36" fmla="*/ 0 w 174"/>
                <a:gd name="T37" fmla="*/ 94 h 174"/>
                <a:gd name="T38" fmla="*/ 0 w 174"/>
                <a:gd name="T39" fmla="*/ 94 h 174"/>
                <a:gd name="T40" fmla="*/ 0 w 174"/>
                <a:gd name="T41" fmla="*/ 95 h 174"/>
                <a:gd name="T42" fmla="*/ 0 w 174"/>
                <a:gd name="T43" fmla="*/ 95 h 174"/>
                <a:gd name="T44" fmla="*/ 0 w 174"/>
                <a:gd name="T45" fmla="*/ 95 h 174"/>
                <a:gd name="T46" fmla="*/ 0 w 174"/>
                <a:gd name="T47" fmla="*/ 95 h 174"/>
                <a:gd name="T48" fmla="*/ 0 w 174"/>
                <a:gd name="T49" fmla="*/ 95 h 174"/>
                <a:gd name="T50" fmla="*/ 0 w 174"/>
                <a:gd name="T51" fmla="*/ 96 h 174"/>
                <a:gd name="T52" fmla="*/ 0 w 174"/>
                <a:gd name="T53" fmla="*/ 96 h 174"/>
                <a:gd name="T54" fmla="*/ 0 w 174"/>
                <a:gd name="T55" fmla="*/ 96 h 174"/>
                <a:gd name="T56" fmla="*/ 0 w 174"/>
                <a:gd name="T57" fmla="*/ 96 h 174"/>
                <a:gd name="T58" fmla="*/ 0 w 174"/>
                <a:gd name="T59" fmla="*/ 96 h 174"/>
                <a:gd name="T60" fmla="*/ 0 w 174"/>
                <a:gd name="T61" fmla="*/ 97 h 174"/>
                <a:gd name="T62" fmla="*/ 0 w 174"/>
                <a:gd name="T63" fmla="*/ 97 h 174"/>
                <a:gd name="T64" fmla="*/ 0 w 174"/>
                <a:gd name="T65" fmla="*/ 97 h 174"/>
                <a:gd name="T66" fmla="*/ 0 w 174"/>
                <a:gd name="T67" fmla="*/ 97 h 174"/>
                <a:gd name="T68" fmla="*/ 0 w 174"/>
                <a:gd name="T69" fmla="*/ 97 h 174"/>
                <a:gd name="T70" fmla="*/ 0 w 174"/>
                <a:gd name="T71" fmla="*/ 98 h 174"/>
                <a:gd name="T72" fmla="*/ 0 w 174"/>
                <a:gd name="T73" fmla="*/ 98 h 174"/>
                <a:gd name="T74" fmla="*/ 1 w 174"/>
                <a:gd name="T75" fmla="*/ 99 h 174"/>
                <a:gd name="T76" fmla="*/ 27 w 174"/>
                <a:gd name="T77" fmla="*/ 121 h 174"/>
                <a:gd name="T78" fmla="*/ 174 w 174"/>
                <a:gd name="T79" fmla="*/ 42 h 174"/>
                <a:gd name="T80" fmla="*/ 99 w 174"/>
                <a:gd name="T81" fmla="*/ 0 h 174"/>
                <a:gd name="T82" fmla="*/ 98 w 174"/>
                <a:gd name="T83" fmla="*/ 0 h 174"/>
                <a:gd name="T84" fmla="*/ 98 w 174"/>
                <a:gd name="T85" fmla="*/ 0 h 174"/>
                <a:gd name="T86" fmla="*/ 98 w 174"/>
                <a:gd name="T87" fmla="*/ 0 h 174"/>
                <a:gd name="T88" fmla="*/ 97 w 174"/>
                <a:gd name="T89" fmla="*/ 0 h 174"/>
                <a:gd name="T90" fmla="*/ 97 w 174"/>
                <a:gd name="T91" fmla="*/ 0 h 174"/>
                <a:gd name="T92" fmla="*/ 97 w 174"/>
                <a:gd name="T93" fmla="*/ 0 h 174"/>
                <a:gd name="T94" fmla="*/ 97 w 174"/>
                <a:gd name="T95" fmla="*/ 0 h 174"/>
                <a:gd name="T96" fmla="*/ 97 w 174"/>
                <a:gd name="T97" fmla="*/ 0 h 174"/>
                <a:gd name="T98" fmla="*/ 97 w 174"/>
                <a:gd name="T99" fmla="*/ 0 h 174"/>
                <a:gd name="T100" fmla="*/ 96 w 174"/>
                <a:gd name="T101" fmla="*/ 0 h 174"/>
                <a:gd name="T102" fmla="*/ 96 w 174"/>
                <a:gd name="T103" fmla="*/ 0 h 174"/>
                <a:gd name="T104" fmla="*/ 96 w 174"/>
                <a:gd name="T105" fmla="*/ 0 h 174"/>
                <a:gd name="T106" fmla="*/ 96 w 174"/>
                <a:gd name="T107" fmla="*/ 0 h 174"/>
                <a:gd name="T108" fmla="*/ 96 w 174"/>
                <a:gd name="T109" fmla="*/ 0 h 174"/>
                <a:gd name="T110" fmla="*/ 95 w 174"/>
                <a:gd name="T111" fmla="*/ 0 h 174"/>
                <a:gd name="T112" fmla="*/ 95 w 174"/>
                <a:gd name="T113" fmla="*/ 0 h 174"/>
                <a:gd name="T114" fmla="*/ 95 w 174"/>
                <a:gd name="T11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 h="174">
                  <a:moveTo>
                    <a:pt x="95" y="0"/>
                  </a:moveTo>
                  <a:cubicBezTo>
                    <a:pt x="95" y="0"/>
                    <a:pt x="95" y="0"/>
                    <a:pt x="95" y="0"/>
                  </a:cubicBezTo>
                  <a:cubicBezTo>
                    <a:pt x="95" y="0"/>
                    <a:pt x="95" y="0"/>
                    <a:pt x="95" y="0"/>
                  </a:cubicBezTo>
                  <a:cubicBezTo>
                    <a:pt x="95" y="0"/>
                    <a:pt x="95" y="0"/>
                    <a:pt x="95" y="0"/>
                  </a:cubicBezTo>
                  <a:cubicBezTo>
                    <a:pt x="95" y="0"/>
                    <a:pt x="95" y="0"/>
                    <a:pt x="95" y="0"/>
                  </a:cubicBezTo>
                  <a:cubicBezTo>
                    <a:pt x="95" y="0"/>
                    <a:pt x="95" y="0"/>
                    <a:pt x="95" y="0"/>
                  </a:cubicBezTo>
                  <a:cubicBezTo>
                    <a:pt x="95" y="0"/>
                    <a:pt x="95" y="0"/>
                    <a:pt x="95"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89" y="0"/>
                    <a:pt x="84" y="1"/>
                    <a:pt x="79" y="2"/>
                  </a:cubicBezTo>
                  <a:cubicBezTo>
                    <a:pt x="79" y="2"/>
                    <a:pt x="79" y="2"/>
                    <a:pt x="79" y="2"/>
                  </a:cubicBezTo>
                  <a:cubicBezTo>
                    <a:pt x="63" y="4"/>
                    <a:pt x="49" y="11"/>
                    <a:pt x="37" y="20"/>
                  </a:cubicBezTo>
                  <a:cubicBezTo>
                    <a:pt x="32" y="26"/>
                    <a:pt x="26" y="32"/>
                    <a:pt x="20" y="37"/>
                  </a:cubicBezTo>
                  <a:cubicBezTo>
                    <a:pt x="11" y="49"/>
                    <a:pt x="5" y="63"/>
                    <a:pt x="2" y="78"/>
                  </a:cubicBezTo>
                  <a:cubicBezTo>
                    <a:pt x="2" y="78"/>
                    <a:pt x="2" y="78"/>
                    <a:pt x="2" y="78"/>
                  </a:cubicBezTo>
                  <a:cubicBezTo>
                    <a:pt x="1" y="83"/>
                    <a:pt x="0" y="88"/>
                    <a:pt x="0" y="93"/>
                  </a:cubicBezTo>
                  <a:cubicBezTo>
                    <a:pt x="0" y="93"/>
                    <a:pt x="0" y="93"/>
                    <a:pt x="0" y="93"/>
                  </a:cubicBezTo>
                  <a:cubicBezTo>
                    <a:pt x="0" y="93"/>
                    <a:pt x="0" y="93"/>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98"/>
                    <a:pt x="0" y="98"/>
                    <a:pt x="0" y="98"/>
                  </a:cubicBezTo>
                  <a:cubicBezTo>
                    <a:pt x="0" y="98"/>
                    <a:pt x="0" y="98"/>
                    <a:pt x="0" y="98"/>
                  </a:cubicBezTo>
                  <a:cubicBezTo>
                    <a:pt x="0" y="98"/>
                    <a:pt x="0" y="99"/>
                    <a:pt x="1" y="99"/>
                  </a:cubicBezTo>
                  <a:cubicBezTo>
                    <a:pt x="1" y="99"/>
                    <a:pt x="1" y="99"/>
                    <a:pt x="1" y="99"/>
                  </a:cubicBezTo>
                  <a:cubicBezTo>
                    <a:pt x="2" y="130"/>
                    <a:pt x="18" y="157"/>
                    <a:pt x="43" y="174"/>
                  </a:cubicBezTo>
                  <a:cubicBezTo>
                    <a:pt x="33" y="159"/>
                    <a:pt x="27" y="141"/>
                    <a:pt x="27" y="121"/>
                  </a:cubicBezTo>
                  <a:cubicBezTo>
                    <a:pt x="27" y="69"/>
                    <a:pt x="69" y="27"/>
                    <a:pt x="122" y="27"/>
                  </a:cubicBezTo>
                  <a:cubicBezTo>
                    <a:pt x="141" y="27"/>
                    <a:pt x="159" y="33"/>
                    <a:pt x="174" y="42"/>
                  </a:cubicBezTo>
                  <a:cubicBezTo>
                    <a:pt x="158" y="18"/>
                    <a:pt x="130" y="1"/>
                    <a:pt x="99" y="0"/>
                  </a:cubicBezTo>
                  <a:cubicBezTo>
                    <a:pt x="99" y="0"/>
                    <a:pt x="99" y="0"/>
                    <a:pt x="99" y="0"/>
                  </a:cubicBezTo>
                  <a:cubicBezTo>
                    <a:pt x="99" y="0"/>
                    <a:pt x="99" y="0"/>
                    <a:pt x="98" y="0"/>
                  </a:cubicBezTo>
                  <a:cubicBezTo>
                    <a:pt x="98" y="0"/>
                    <a:pt x="98" y="0"/>
                    <a:pt x="98" y="0"/>
                  </a:cubicBezTo>
                  <a:cubicBezTo>
                    <a:pt x="98" y="0"/>
                    <a:pt x="98" y="0"/>
                    <a:pt x="98" y="0"/>
                  </a:cubicBezTo>
                  <a:cubicBezTo>
                    <a:pt x="98" y="0"/>
                    <a:pt x="98" y="0"/>
                    <a:pt x="98" y="0"/>
                  </a:cubicBezTo>
                  <a:cubicBezTo>
                    <a:pt x="98" y="0"/>
                    <a:pt x="98" y="0"/>
                    <a:pt x="98" y="0"/>
                  </a:cubicBezTo>
                  <a:cubicBezTo>
                    <a:pt x="98" y="0"/>
                    <a:pt x="98" y="0"/>
                    <a:pt x="98" y="0"/>
                  </a:cubicBezTo>
                  <a:cubicBezTo>
                    <a:pt x="98" y="0"/>
                    <a:pt x="98" y="0"/>
                    <a:pt x="98" y="0"/>
                  </a:cubicBezTo>
                  <a:cubicBezTo>
                    <a:pt x="98"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5" y="0"/>
                    <a:pt x="95" y="0"/>
                  </a:cubicBezTo>
                  <a:cubicBezTo>
                    <a:pt x="95" y="0"/>
                    <a:pt x="95" y="0"/>
                    <a:pt x="95" y="0"/>
                  </a:cubicBezTo>
                  <a:cubicBezTo>
                    <a:pt x="95" y="0"/>
                    <a:pt x="95" y="0"/>
                    <a:pt x="95" y="0"/>
                  </a:cubicBezTo>
                  <a:cubicBezTo>
                    <a:pt x="95" y="0"/>
                    <a:pt x="95" y="0"/>
                    <a:pt x="95" y="0"/>
                  </a:cubicBezTo>
                  <a:cubicBezTo>
                    <a:pt x="95" y="0"/>
                    <a:pt x="95" y="0"/>
                    <a:pt x="95" y="0"/>
                  </a:cubicBezTo>
                  <a:cubicBezTo>
                    <a:pt x="95" y="0"/>
                    <a:pt x="95" y="0"/>
                    <a:pt x="95" y="0"/>
                  </a:cubicBezTo>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43" name="Freeform 52"/>
            <p:cNvSpPr/>
            <p:nvPr/>
          </p:nvSpPr>
          <p:spPr bwMode="auto">
            <a:xfrm>
              <a:off x="7091361" y="5345311"/>
              <a:ext cx="84139" cy="82551"/>
            </a:xfrm>
            <a:custGeom>
              <a:avLst/>
              <a:gdLst>
                <a:gd name="T0" fmla="*/ 17 w 17"/>
                <a:gd name="T1" fmla="*/ 0 h 17"/>
                <a:gd name="T2" fmla="*/ 17 w 17"/>
                <a:gd name="T3" fmla="*/ 0 h 17"/>
                <a:gd name="T4" fmla="*/ 0 w 17"/>
                <a:gd name="T5" fmla="*/ 17 h 17"/>
                <a:gd name="T6" fmla="*/ 0 w 17"/>
                <a:gd name="T7" fmla="*/ 17 h 17"/>
                <a:gd name="T8" fmla="*/ 17 w 17"/>
                <a:gd name="T9" fmla="*/ 0 h 17"/>
              </a:gdLst>
              <a:ahLst/>
              <a:cxnLst>
                <a:cxn ang="0">
                  <a:pos x="T0" y="T1"/>
                </a:cxn>
                <a:cxn ang="0">
                  <a:pos x="T2" y="T3"/>
                </a:cxn>
                <a:cxn ang="0">
                  <a:pos x="T4" y="T5"/>
                </a:cxn>
                <a:cxn ang="0">
                  <a:pos x="T6" y="T7"/>
                </a:cxn>
                <a:cxn ang="0">
                  <a:pos x="T8" y="T9"/>
                </a:cxn>
              </a:cxnLst>
              <a:rect l="0" t="0" r="r" b="b"/>
              <a:pathLst>
                <a:path w="17" h="17">
                  <a:moveTo>
                    <a:pt x="17" y="0"/>
                  </a:moveTo>
                  <a:cubicBezTo>
                    <a:pt x="17" y="0"/>
                    <a:pt x="17" y="0"/>
                    <a:pt x="17" y="0"/>
                  </a:cubicBezTo>
                  <a:cubicBezTo>
                    <a:pt x="12" y="6"/>
                    <a:pt x="6" y="12"/>
                    <a:pt x="0" y="17"/>
                  </a:cubicBezTo>
                  <a:cubicBezTo>
                    <a:pt x="0" y="17"/>
                    <a:pt x="0" y="17"/>
                    <a:pt x="0" y="17"/>
                  </a:cubicBezTo>
                  <a:cubicBezTo>
                    <a:pt x="6" y="12"/>
                    <a:pt x="12" y="6"/>
                    <a:pt x="17"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44" name="Freeform 53"/>
            <p:cNvSpPr>
              <a:spLocks noEditPoints="1"/>
            </p:cNvSpPr>
            <p:nvPr/>
          </p:nvSpPr>
          <p:spPr bwMode="auto">
            <a:xfrm>
              <a:off x="4784724" y="3032323"/>
              <a:ext cx="760413" cy="765175"/>
            </a:xfrm>
            <a:custGeom>
              <a:avLst/>
              <a:gdLst>
                <a:gd name="T0" fmla="*/ 0 w 156"/>
                <a:gd name="T1" fmla="*/ 156 h 157"/>
                <a:gd name="T2" fmla="*/ 0 w 156"/>
                <a:gd name="T3" fmla="*/ 156 h 157"/>
                <a:gd name="T4" fmla="*/ 0 w 156"/>
                <a:gd name="T5" fmla="*/ 155 h 157"/>
                <a:gd name="T6" fmla="*/ 0 w 156"/>
                <a:gd name="T7" fmla="*/ 155 h 157"/>
                <a:gd name="T8" fmla="*/ 0 w 156"/>
                <a:gd name="T9" fmla="*/ 154 h 157"/>
                <a:gd name="T10" fmla="*/ 0 w 156"/>
                <a:gd name="T11" fmla="*/ 154 h 157"/>
                <a:gd name="T12" fmla="*/ 0 w 156"/>
                <a:gd name="T13" fmla="*/ 153 h 157"/>
                <a:gd name="T14" fmla="*/ 0 w 156"/>
                <a:gd name="T15" fmla="*/ 153 h 157"/>
                <a:gd name="T16" fmla="*/ 0 w 156"/>
                <a:gd name="T17" fmla="*/ 152 h 157"/>
                <a:gd name="T18" fmla="*/ 0 w 156"/>
                <a:gd name="T19" fmla="*/ 152 h 157"/>
                <a:gd name="T20" fmla="*/ 0 w 156"/>
                <a:gd name="T21" fmla="*/ 151 h 157"/>
                <a:gd name="T22" fmla="*/ 0 w 156"/>
                <a:gd name="T23" fmla="*/ 151 h 157"/>
                <a:gd name="T24" fmla="*/ 0 w 156"/>
                <a:gd name="T25" fmla="*/ 150 h 157"/>
                <a:gd name="T26" fmla="*/ 0 w 156"/>
                <a:gd name="T27" fmla="*/ 150 h 157"/>
                <a:gd name="T28" fmla="*/ 0 w 156"/>
                <a:gd name="T29" fmla="*/ 149 h 157"/>
                <a:gd name="T30" fmla="*/ 0 w 156"/>
                <a:gd name="T31" fmla="*/ 149 h 157"/>
                <a:gd name="T32" fmla="*/ 0 w 156"/>
                <a:gd name="T33" fmla="*/ 149 h 157"/>
                <a:gd name="T34" fmla="*/ 0 w 156"/>
                <a:gd name="T35" fmla="*/ 148 h 157"/>
                <a:gd name="T36" fmla="*/ 0 w 156"/>
                <a:gd name="T37" fmla="*/ 148 h 157"/>
                <a:gd name="T38" fmla="*/ 0 w 156"/>
                <a:gd name="T39" fmla="*/ 147 h 157"/>
                <a:gd name="T40" fmla="*/ 0 w 156"/>
                <a:gd name="T41" fmla="*/ 147 h 157"/>
                <a:gd name="T42" fmla="*/ 0 w 156"/>
                <a:gd name="T43" fmla="*/ 146 h 157"/>
                <a:gd name="T44" fmla="*/ 0 w 156"/>
                <a:gd name="T45" fmla="*/ 146 h 157"/>
                <a:gd name="T46" fmla="*/ 0 w 156"/>
                <a:gd name="T47" fmla="*/ 145 h 157"/>
                <a:gd name="T48" fmla="*/ 0 w 156"/>
                <a:gd name="T49" fmla="*/ 145 h 157"/>
                <a:gd name="T50" fmla="*/ 0 w 156"/>
                <a:gd name="T51" fmla="*/ 144 h 157"/>
                <a:gd name="T52" fmla="*/ 0 w 156"/>
                <a:gd name="T53" fmla="*/ 143 h 157"/>
                <a:gd name="T54" fmla="*/ 156 w 156"/>
                <a:gd name="T55" fmla="*/ 0 h 157"/>
                <a:gd name="T56" fmla="*/ 155 w 156"/>
                <a:gd name="T57" fmla="*/ 0 h 157"/>
                <a:gd name="T58" fmla="*/ 155 w 156"/>
                <a:gd name="T59" fmla="*/ 0 h 157"/>
                <a:gd name="T60" fmla="*/ 154 w 156"/>
                <a:gd name="T61" fmla="*/ 0 h 157"/>
                <a:gd name="T62" fmla="*/ 154 w 156"/>
                <a:gd name="T63" fmla="*/ 0 h 157"/>
                <a:gd name="T64" fmla="*/ 153 w 156"/>
                <a:gd name="T65" fmla="*/ 0 h 157"/>
                <a:gd name="T66" fmla="*/ 153 w 156"/>
                <a:gd name="T67" fmla="*/ 0 h 157"/>
                <a:gd name="T68" fmla="*/ 142 w 156"/>
                <a:gd name="T69" fmla="*/ 0 h 157"/>
                <a:gd name="T70" fmla="*/ 143 w 156"/>
                <a:gd name="T71" fmla="*/ 0 h 157"/>
                <a:gd name="T72" fmla="*/ 152 w 156"/>
                <a:gd name="T73" fmla="*/ 0 h 157"/>
                <a:gd name="T74" fmla="*/ 152 w 156"/>
                <a:gd name="T75" fmla="*/ 0 h 157"/>
                <a:gd name="T76" fmla="*/ 151 w 156"/>
                <a:gd name="T77" fmla="*/ 0 h 157"/>
                <a:gd name="T78" fmla="*/ 144 w 156"/>
                <a:gd name="T79" fmla="*/ 0 h 157"/>
                <a:gd name="T80" fmla="*/ 144 w 156"/>
                <a:gd name="T81" fmla="*/ 0 h 157"/>
                <a:gd name="T82" fmla="*/ 150 w 156"/>
                <a:gd name="T83" fmla="*/ 0 h 157"/>
                <a:gd name="T84" fmla="*/ 145 w 156"/>
                <a:gd name="T85" fmla="*/ 0 h 157"/>
                <a:gd name="T86" fmla="*/ 145 w 156"/>
                <a:gd name="T87" fmla="*/ 0 h 157"/>
                <a:gd name="T88" fmla="*/ 150 w 156"/>
                <a:gd name="T89" fmla="*/ 0 h 157"/>
                <a:gd name="T90" fmla="*/ 145 w 156"/>
                <a:gd name="T91" fmla="*/ 0 h 157"/>
                <a:gd name="T92" fmla="*/ 145 w 156"/>
                <a:gd name="T93" fmla="*/ 0 h 157"/>
                <a:gd name="T94" fmla="*/ 149 w 156"/>
                <a:gd name="T95" fmla="*/ 0 h 157"/>
                <a:gd name="T96" fmla="*/ 146 w 156"/>
                <a:gd name="T97" fmla="*/ 0 h 157"/>
                <a:gd name="T98" fmla="*/ 146 w 156"/>
                <a:gd name="T99" fmla="*/ 0 h 157"/>
                <a:gd name="T100" fmla="*/ 148 w 156"/>
                <a:gd name="T101" fmla="*/ 0 h 157"/>
                <a:gd name="T102" fmla="*/ 147 w 156"/>
                <a:gd name="T103" fmla="*/ 0 h 157"/>
                <a:gd name="T104" fmla="*/ 147 w 156"/>
                <a:gd name="T105" fmla="*/ 0 h 157"/>
                <a:gd name="T106" fmla="*/ 147 w 156"/>
                <a:gd name="T10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6" h="157">
                  <a:moveTo>
                    <a:pt x="0" y="157"/>
                  </a:moveTo>
                  <a:cubicBezTo>
                    <a:pt x="0" y="157"/>
                    <a:pt x="0" y="157"/>
                    <a:pt x="0" y="157"/>
                  </a:cubicBezTo>
                  <a:cubicBezTo>
                    <a:pt x="0" y="157"/>
                    <a:pt x="0" y="157"/>
                    <a:pt x="0" y="157"/>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2"/>
                  </a:moveTo>
                  <a:cubicBezTo>
                    <a:pt x="0" y="152"/>
                    <a:pt x="0" y="152"/>
                    <a:pt x="0" y="153"/>
                  </a:cubicBezTo>
                  <a:cubicBezTo>
                    <a:pt x="0" y="152"/>
                    <a:pt x="0" y="152"/>
                    <a:pt x="0" y="152"/>
                  </a:cubicBezTo>
                  <a:moveTo>
                    <a:pt x="0" y="152"/>
                  </a:moveTo>
                  <a:cubicBezTo>
                    <a:pt x="0" y="152"/>
                    <a:pt x="0" y="152"/>
                    <a:pt x="0" y="152"/>
                  </a:cubicBezTo>
                  <a:cubicBezTo>
                    <a:pt x="0" y="152"/>
                    <a:pt x="0" y="152"/>
                    <a:pt x="0" y="152"/>
                  </a:cubicBezTo>
                  <a:moveTo>
                    <a:pt x="0" y="152"/>
                  </a:moveTo>
                  <a:cubicBezTo>
                    <a:pt x="0" y="152"/>
                    <a:pt x="0" y="152"/>
                    <a:pt x="0" y="152"/>
                  </a:cubicBezTo>
                  <a:cubicBezTo>
                    <a:pt x="0" y="152"/>
                    <a:pt x="0" y="152"/>
                    <a:pt x="0" y="152"/>
                  </a:cubicBezTo>
                  <a:moveTo>
                    <a:pt x="0" y="152"/>
                  </a:moveTo>
                  <a:cubicBezTo>
                    <a:pt x="0" y="152"/>
                    <a:pt x="0" y="152"/>
                    <a:pt x="0" y="152"/>
                  </a:cubicBezTo>
                  <a:cubicBezTo>
                    <a:pt x="0" y="152"/>
                    <a:pt x="0" y="152"/>
                    <a:pt x="0" y="152"/>
                  </a:cubicBezTo>
                  <a:moveTo>
                    <a:pt x="0" y="151"/>
                  </a:moveTo>
                  <a:cubicBezTo>
                    <a:pt x="0" y="151"/>
                    <a:pt x="0" y="152"/>
                    <a:pt x="0" y="152"/>
                  </a:cubicBezTo>
                  <a:cubicBezTo>
                    <a:pt x="0" y="152"/>
                    <a:pt x="0" y="151"/>
                    <a:pt x="0" y="151"/>
                  </a:cubicBezTo>
                  <a:moveTo>
                    <a:pt x="0" y="151"/>
                  </a:moveTo>
                  <a:cubicBezTo>
                    <a:pt x="0" y="151"/>
                    <a:pt x="0" y="151"/>
                    <a:pt x="0" y="151"/>
                  </a:cubicBezTo>
                  <a:cubicBezTo>
                    <a:pt x="0" y="151"/>
                    <a:pt x="0" y="151"/>
                    <a:pt x="0" y="151"/>
                  </a:cubicBezTo>
                  <a:moveTo>
                    <a:pt x="0" y="151"/>
                  </a:moveTo>
                  <a:cubicBezTo>
                    <a:pt x="0" y="151"/>
                    <a:pt x="0" y="151"/>
                    <a:pt x="0" y="151"/>
                  </a:cubicBezTo>
                  <a:cubicBezTo>
                    <a:pt x="0" y="151"/>
                    <a:pt x="0" y="151"/>
                    <a:pt x="0" y="151"/>
                  </a:cubicBezTo>
                  <a:moveTo>
                    <a:pt x="0" y="151"/>
                  </a:moveTo>
                  <a:cubicBezTo>
                    <a:pt x="0" y="151"/>
                    <a:pt x="0" y="151"/>
                    <a:pt x="0" y="151"/>
                  </a:cubicBezTo>
                  <a:cubicBezTo>
                    <a:pt x="0" y="151"/>
                    <a:pt x="0" y="151"/>
                    <a:pt x="0" y="151"/>
                  </a:cubicBezTo>
                  <a:moveTo>
                    <a:pt x="0" y="150"/>
                  </a:moveTo>
                  <a:cubicBezTo>
                    <a:pt x="0" y="151"/>
                    <a:pt x="0" y="151"/>
                    <a:pt x="0" y="151"/>
                  </a:cubicBezTo>
                  <a:cubicBezTo>
                    <a:pt x="0" y="151"/>
                    <a:pt x="0" y="151"/>
                    <a:pt x="0" y="150"/>
                  </a:cubicBezTo>
                  <a:moveTo>
                    <a:pt x="0" y="150"/>
                  </a:moveTo>
                  <a:cubicBezTo>
                    <a:pt x="0" y="150"/>
                    <a:pt x="0" y="150"/>
                    <a:pt x="0" y="150"/>
                  </a:cubicBezTo>
                  <a:cubicBezTo>
                    <a:pt x="0" y="150"/>
                    <a:pt x="0" y="150"/>
                    <a:pt x="0" y="150"/>
                  </a:cubicBezTo>
                  <a:moveTo>
                    <a:pt x="0" y="150"/>
                  </a:moveTo>
                  <a:cubicBezTo>
                    <a:pt x="0" y="150"/>
                    <a:pt x="0" y="150"/>
                    <a:pt x="0" y="150"/>
                  </a:cubicBezTo>
                  <a:cubicBezTo>
                    <a:pt x="0" y="150"/>
                    <a:pt x="0" y="150"/>
                    <a:pt x="0" y="150"/>
                  </a:cubicBezTo>
                  <a:moveTo>
                    <a:pt x="0" y="150"/>
                  </a:moveTo>
                  <a:cubicBezTo>
                    <a:pt x="0" y="150"/>
                    <a:pt x="0" y="150"/>
                    <a:pt x="0" y="150"/>
                  </a:cubicBezTo>
                  <a:cubicBezTo>
                    <a:pt x="0" y="150"/>
                    <a:pt x="0" y="150"/>
                    <a:pt x="0" y="150"/>
                  </a:cubicBezTo>
                  <a:moveTo>
                    <a:pt x="0" y="149"/>
                  </a:moveTo>
                  <a:cubicBezTo>
                    <a:pt x="0" y="150"/>
                    <a:pt x="0" y="150"/>
                    <a:pt x="0" y="150"/>
                  </a:cubicBezTo>
                  <a:cubicBezTo>
                    <a:pt x="0" y="150"/>
                    <a:pt x="0" y="150"/>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8"/>
                  </a:moveTo>
                  <a:cubicBezTo>
                    <a:pt x="0" y="148"/>
                    <a:pt x="0" y="148"/>
                    <a:pt x="0" y="149"/>
                  </a:cubicBezTo>
                  <a:cubicBezTo>
                    <a:pt x="0" y="148"/>
                    <a:pt x="0" y="148"/>
                    <a:pt x="0" y="148"/>
                  </a:cubicBezTo>
                  <a:moveTo>
                    <a:pt x="0" y="148"/>
                  </a:moveTo>
                  <a:cubicBezTo>
                    <a:pt x="0" y="148"/>
                    <a:pt x="0" y="148"/>
                    <a:pt x="0" y="148"/>
                  </a:cubicBezTo>
                  <a:cubicBezTo>
                    <a:pt x="0" y="148"/>
                    <a:pt x="0" y="148"/>
                    <a:pt x="0" y="148"/>
                  </a:cubicBezTo>
                  <a:moveTo>
                    <a:pt x="0" y="148"/>
                  </a:moveTo>
                  <a:cubicBezTo>
                    <a:pt x="0" y="148"/>
                    <a:pt x="0" y="148"/>
                    <a:pt x="0" y="148"/>
                  </a:cubicBezTo>
                  <a:cubicBezTo>
                    <a:pt x="0" y="148"/>
                    <a:pt x="0" y="148"/>
                    <a:pt x="0" y="148"/>
                  </a:cubicBezTo>
                  <a:cubicBezTo>
                    <a:pt x="0" y="148"/>
                    <a:pt x="0" y="148"/>
                    <a:pt x="0" y="148"/>
                  </a:cubicBezTo>
                  <a:moveTo>
                    <a:pt x="0" y="148"/>
                  </a:moveTo>
                  <a:cubicBezTo>
                    <a:pt x="0" y="148"/>
                    <a:pt x="0" y="148"/>
                    <a:pt x="0" y="148"/>
                  </a:cubicBezTo>
                  <a:cubicBezTo>
                    <a:pt x="0" y="148"/>
                    <a:pt x="0" y="148"/>
                    <a:pt x="0" y="148"/>
                  </a:cubicBezTo>
                  <a:moveTo>
                    <a:pt x="0" y="147"/>
                  </a:moveTo>
                  <a:cubicBezTo>
                    <a:pt x="0" y="147"/>
                    <a:pt x="0" y="147"/>
                    <a:pt x="0" y="148"/>
                  </a:cubicBezTo>
                  <a:cubicBezTo>
                    <a:pt x="0" y="147"/>
                    <a:pt x="0" y="147"/>
                    <a:pt x="0" y="147"/>
                  </a:cubicBezTo>
                  <a:moveTo>
                    <a:pt x="0" y="147"/>
                  </a:moveTo>
                  <a:cubicBezTo>
                    <a:pt x="0" y="147"/>
                    <a:pt x="0" y="147"/>
                    <a:pt x="0" y="147"/>
                  </a:cubicBezTo>
                  <a:cubicBezTo>
                    <a:pt x="0" y="147"/>
                    <a:pt x="0" y="147"/>
                    <a:pt x="0" y="147"/>
                  </a:cubicBezTo>
                  <a:moveTo>
                    <a:pt x="0" y="147"/>
                  </a:moveTo>
                  <a:cubicBezTo>
                    <a:pt x="0" y="147"/>
                    <a:pt x="0" y="147"/>
                    <a:pt x="0" y="147"/>
                  </a:cubicBezTo>
                  <a:cubicBezTo>
                    <a:pt x="0" y="147"/>
                    <a:pt x="0" y="147"/>
                    <a:pt x="0" y="147"/>
                  </a:cubicBezTo>
                  <a:moveTo>
                    <a:pt x="0" y="147"/>
                  </a:moveTo>
                  <a:cubicBezTo>
                    <a:pt x="0" y="147"/>
                    <a:pt x="0" y="147"/>
                    <a:pt x="0" y="147"/>
                  </a:cubicBezTo>
                  <a:cubicBezTo>
                    <a:pt x="0" y="147"/>
                    <a:pt x="0" y="147"/>
                    <a:pt x="0" y="147"/>
                  </a:cubicBezTo>
                  <a:moveTo>
                    <a:pt x="0" y="146"/>
                  </a:moveTo>
                  <a:cubicBezTo>
                    <a:pt x="0" y="146"/>
                    <a:pt x="0" y="147"/>
                    <a:pt x="0" y="147"/>
                  </a:cubicBezTo>
                  <a:cubicBezTo>
                    <a:pt x="0" y="147"/>
                    <a:pt x="0" y="146"/>
                    <a:pt x="0" y="146"/>
                  </a:cubicBezTo>
                  <a:moveTo>
                    <a:pt x="0" y="146"/>
                  </a:moveTo>
                  <a:cubicBezTo>
                    <a:pt x="0" y="146"/>
                    <a:pt x="0" y="146"/>
                    <a:pt x="0" y="146"/>
                  </a:cubicBezTo>
                  <a:cubicBezTo>
                    <a:pt x="0" y="146"/>
                    <a:pt x="0" y="146"/>
                    <a:pt x="0" y="146"/>
                  </a:cubicBezTo>
                  <a:moveTo>
                    <a:pt x="0" y="146"/>
                  </a:moveTo>
                  <a:cubicBezTo>
                    <a:pt x="0" y="146"/>
                    <a:pt x="0" y="146"/>
                    <a:pt x="0" y="146"/>
                  </a:cubicBezTo>
                  <a:cubicBezTo>
                    <a:pt x="0" y="146"/>
                    <a:pt x="0" y="146"/>
                    <a:pt x="0" y="146"/>
                  </a:cubicBezTo>
                  <a:moveTo>
                    <a:pt x="0" y="146"/>
                  </a:moveTo>
                  <a:cubicBezTo>
                    <a:pt x="0" y="146"/>
                    <a:pt x="0" y="146"/>
                    <a:pt x="0" y="146"/>
                  </a:cubicBezTo>
                  <a:cubicBezTo>
                    <a:pt x="0" y="146"/>
                    <a:pt x="0" y="146"/>
                    <a:pt x="0" y="146"/>
                  </a:cubicBezTo>
                  <a:moveTo>
                    <a:pt x="0" y="145"/>
                  </a:moveTo>
                  <a:cubicBezTo>
                    <a:pt x="0" y="146"/>
                    <a:pt x="0" y="146"/>
                    <a:pt x="0" y="146"/>
                  </a:cubicBezTo>
                  <a:cubicBezTo>
                    <a:pt x="0" y="146"/>
                    <a:pt x="0" y="146"/>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4"/>
                  </a:moveTo>
                  <a:cubicBezTo>
                    <a:pt x="0" y="144"/>
                    <a:pt x="0" y="144"/>
                    <a:pt x="0" y="144"/>
                  </a:cubicBezTo>
                  <a:cubicBezTo>
                    <a:pt x="0" y="144"/>
                    <a:pt x="0" y="144"/>
                    <a:pt x="0" y="144"/>
                  </a:cubicBezTo>
                  <a:moveTo>
                    <a:pt x="0" y="144"/>
                  </a:moveTo>
                  <a:cubicBezTo>
                    <a:pt x="0" y="144"/>
                    <a:pt x="0" y="144"/>
                    <a:pt x="0" y="144"/>
                  </a:cubicBezTo>
                  <a:cubicBezTo>
                    <a:pt x="0" y="144"/>
                    <a:pt x="0" y="144"/>
                    <a:pt x="0" y="144"/>
                  </a:cubicBezTo>
                  <a:moveTo>
                    <a:pt x="0" y="143"/>
                  </a:moveTo>
                  <a:cubicBezTo>
                    <a:pt x="0" y="143"/>
                    <a:pt x="0" y="143"/>
                    <a:pt x="0" y="143"/>
                  </a:cubicBezTo>
                  <a:cubicBezTo>
                    <a:pt x="0" y="143"/>
                    <a:pt x="0" y="143"/>
                    <a:pt x="0" y="143"/>
                  </a:cubicBezTo>
                  <a:moveTo>
                    <a:pt x="0" y="143"/>
                  </a:moveTo>
                  <a:cubicBezTo>
                    <a:pt x="0" y="143"/>
                    <a:pt x="0" y="143"/>
                    <a:pt x="0" y="143"/>
                  </a:cubicBezTo>
                  <a:cubicBezTo>
                    <a:pt x="0" y="143"/>
                    <a:pt x="0" y="143"/>
                    <a:pt x="0" y="143"/>
                  </a:cubicBezTo>
                  <a:moveTo>
                    <a:pt x="156" y="0"/>
                  </a:moveTo>
                  <a:cubicBezTo>
                    <a:pt x="156" y="0"/>
                    <a:pt x="156" y="0"/>
                    <a:pt x="156" y="0"/>
                  </a:cubicBezTo>
                  <a:cubicBezTo>
                    <a:pt x="156" y="0"/>
                    <a:pt x="156" y="0"/>
                    <a:pt x="156"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2" y="0"/>
                  </a:moveTo>
                  <a:cubicBezTo>
                    <a:pt x="152" y="0"/>
                    <a:pt x="153" y="0"/>
                    <a:pt x="153" y="0"/>
                  </a:cubicBezTo>
                  <a:cubicBezTo>
                    <a:pt x="153" y="0"/>
                    <a:pt x="152" y="0"/>
                    <a:pt x="152" y="0"/>
                  </a:cubicBezTo>
                  <a:moveTo>
                    <a:pt x="143" y="0"/>
                  </a:moveTo>
                  <a:cubicBezTo>
                    <a:pt x="143" y="0"/>
                    <a:pt x="142" y="0"/>
                    <a:pt x="142" y="0"/>
                  </a:cubicBezTo>
                  <a:cubicBezTo>
                    <a:pt x="143" y="0"/>
                    <a:pt x="143" y="0"/>
                    <a:pt x="143" y="0"/>
                  </a:cubicBezTo>
                  <a:moveTo>
                    <a:pt x="152" y="0"/>
                  </a:moveTo>
                  <a:cubicBezTo>
                    <a:pt x="152" y="0"/>
                    <a:pt x="152" y="0"/>
                    <a:pt x="152" y="0"/>
                  </a:cubicBezTo>
                  <a:cubicBezTo>
                    <a:pt x="152" y="0"/>
                    <a:pt x="152" y="0"/>
                    <a:pt x="152" y="0"/>
                  </a:cubicBezTo>
                  <a:moveTo>
                    <a:pt x="143" y="0"/>
                  </a:moveTo>
                  <a:cubicBezTo>
                    <a:pt x="143" y="0"/>
                    <a:pt x="143" y="0"/>
                    <a:pt x="143" y="0"/>
                  </a:cubicBezTo>
                  <a:cubicBezTo>
                    <a:pt x="143" y="0"/>
                    <a:pt x="143" y="0"/>
                    <a:pt x="143" y="0"/>
                  </a:cubicBezTo>
                  <a:moveTo>
                    <a:pt x="152" y="0"/>
                  </a:moveTo>
                  <a:cubicBezTo>
                    <a:pt x="152" y="0"/>
                    <a:pt x="152" y="0"/>
                    <a:pt x="152" y="0"/>
                  </a:cubicBezTo>
                  <a:cubicBezTo>
                    <a:pt x="152" y="0"/>
                    <a:pt x="152" y="0"/>
                    <a:pt x="152" y="0"/>
                  </a:cubicBezTo>
                  <a:moveTo>
                    <a:pt x="152" y="0"/>
                  </a:moveTo>
                  <a:cubicBezTo>
                    <a:pt x="152" y="0"/>
                    <a:pt x="152" y="0"/>
                    <a:pt x="152" y="0"/>
                  </a:cubicBezTo>
                  <a:cubicBezTo>
                    <a:pt x="152" y="0"/>
                    <a:pt x="152" y="0"/>
                    <a:pt x="152" y="0"/>
                  </a:cubicBezTo>
                  <a:moveTo>
                    <a:pt x="143" y="0"/>
                  </a:moveTo>
                  <a:cubicBezTo>
                    <a:pt x="143" y="0"/>
                    <a:pt x="143" y="0"/>
                    <a:pt x="143" y="0"/>
                  </a:cubicBezTo>
                  <a:cubicBezTo>
                    <a:pt x="143" y="0"/>
                    <a:pt x="143" y="0"/>
                    <a:pt x="143" y="0"/>
                  </a:cubicBezTo>
                  <a:moveTo>
                    <a:pt x="151" y="0"/>
                  </a:moveTo>
                  <a:cubicBezTo>
                    <a:pt x="152" y="0"/>
                    <a:pt x="152" y="0"/>
                    <a:pt x="152" y="0"/>
                  </a:cubicBezTo>
                  <a:cubicBezTo>
                    <a:pt x="152" y="0"/>
                    <a:pt x="152" y="0"/>
                    <a:pt x="151" y="0"/>
                  </a:cubicBezTo>
                  <a:moveTo>
                    <a:pt x="143" y="0"/>
                  </a:moveTo>
                  <a:cubicBezTo>
                    <a:pt x="143" y="0"/>
                    <a:pt x="143" y="0"/>
                    <a:pt x="143" y="0"/>
                  </a:cubicBezTo>
                  <a:cubicBezTo>
                    <a:pt x="143" y="0"/>
                    <a:pt x="143" y="0"/>
                    <a:pt x="143" y="0"/>
                  </a:cubicBezTo>
                  <a:moveTo>
                    <a:pt x="151" y="0"/>
                  </a:moveTo>
                  <a:cubicBezTo>
                    <a:pt x="151" y="0"/>
                    <a:pt x="151" y="0"/>
                    <a:pt x="151" y="0"/>
                  </a:cubicBezTo>
                  <a:cubicBezTo>
                    <a:pt x="151" y="0"/>
                    <a:pt x="151" y="0"/>
                    <a:pt x="151" y="0"/>
                  </a:cubicBezTo>
                  <a:moveTo>
                    <a:pt x="151" y="0"/>
                  </a:moveTo>
                  <a:cubicBezTo>
                    <a:pt x="151" y="0"/>
                    <a:pt x="151" y="0"/>
                    <a:pt x="151" y="0"/>
                  </a:cubicBezTo>
                  <a:cubicBezTo>
                    <a:pt x="151" y="0"/>
                    <a:pt x="151" y="0"/>
                    <a:pt x="151" y="0"/>
                  </a:cubicBezTo>
                  <a:moveTo>
                    <a:pt x="144" y="0"/>
                  </a:moveTo>
                  <a:cubicBezTo>
                    <a:pt x="144" y="0"/>
                    <a:pt x="144" y="0"/>
                    <a:pt x="144" y="0"/>
                  </a:cubicBezTo>
                  <a:cubicBezTo>
                    <a:pt x="144" y="0"/>
                    <a:pt x="144" y="0"/>
                    <a:pt x="144" y="0"/>
                  </a:cubicBezTo>
                  <a:moveTo>
                    <a:pt x="151" y="0"/>
                  </a:moveTo>
                  <a:cubicBezTo>
                    <a:pt x="151" y="0"/>
                    <a:pt x="151" y="0"/>
                    <a:pt x="151" y="0"/>
                  </a:cubicBezTo>
                  <a:cubicBezTo>
                    <a:pt x="151" y="0"/>
                    <a:pt x="151" y="0"/>
                    <a:pt x="151" y="0"/>
                  </a:cubicBezTo>
                  <a:moveTo>
                    <a:pt x="144" y="0"/>
                  </a:moveTo>
                  <a:cubicBezTo>
                    <a:pt x="144" y="0"/>
                    <a:pt x="144" y="0"/>
                    <a:pt x="144" y="0"/>
                  </a:cubicBezTo>
                  <a:cubicBezTo>
                    <a:pt x="144" y="0"/>
                    <a:pt x="144" y="0"/>
                    <a:pt x="144" y="0"/>
                  </a:cubicBezTo>
                  <a:moveTo>
                    <a:pt x="150" y="0"/>
                  </a:moveTo>
                  <a:cubicBezTo>
                    <a:pt x="151" y="0"/>
                    <a:pt x="151" y="0"/>
                    <a:pt x="151" y="0"/>
                  </a:cubicBezTo>
                  <a:cubicBezTo>
                    <a:pt x="151" y="0"/>
                    <a:pt x="151" y="0"/>
                    <a:pt x="150" y="0"/>
                  </a:cubicBezTo>
                  <a:moveTo>
                    <a:pt x="150" y="0"/>
                  </a:moveTo>
                  <a:cubicBezTo>
                    <a:pt x="150" y="0"/>
                    <a:pt x="150" y="0"/>
                    <a:pt x="150" y="0"/>
                  </a:cubicBezTo>
                  <a:cubicBezTo>
                    <a:pt x="150" y="0"/>
                    <a:pt x="150" y="0"/>
                    <a:pt x="150" y="0"/>
                  </a:cubicBezTo>
                  <a:moveTo>
                    <a:pt x="144" y="0"/>
                  </a:moveTo>
                  <a:cubicBezTo>
                    <a:pt x="144" y="0"/>
                    <a:pt x="144" y="0"/>
                    <a:pt x="144" y="0"/>
                  </a:cubicBezTo>
                  <a:cubicBezTo>
                    <a:pt x="144" y="0"/>
                    <a:pt x="144" y="0"/>
                    <a:pt x="144" y="0"/>
                  </a:cubicBezTo>
                  <a:moveTo>
                    <a:pt x="145" y="0"/>
                  </a:moveTo>
                  <a:cubicBezTo>
                    <a:pt x="145" y="0"/>
                    <a:pt x="145" y="0"/>
                    <a:pt x="145" y="0"/>
                  </a:cubicBezTo>
                  <a:cubicBezTo>
                    <a:pt x="145" y="0"/>
                    <a:pt x="145" y="0"/>
                    <a:pt x="145" y="0"/>
                  </a:cubicBezTo>
                  <a:moveTo>
                    <a:pt x="150" y="0"/>
                  </a:moveTo>
                  <a:cubicBezTo>
                    <a:pt x="150" y="0"/>
                    <a:pt x="150" y="0"/>
                    <a:pt x="150" y="0"/>
                  </a:cubicBezTo>
                  <a:cubicBezTo>
                    <a:pt x="150" y="0"/>
                    <a:pt x="150" y="0"/>
                    <a:pt x="150" y="0"/>
                  </a:cubicBezTo>
                  <a:moveTo>
                    <a:pt x="145" y="0"/>
                  </a:moveTo>
                  <a:cubicBezTo>
                    <a:pt x="145" y="0"/>
                    <a:pt x="145" y="0"/>
                    <a:pt x="145" y="0"/>
                  </a:cubicBezTo>
                  <a:cubicBezTo>
                    <a:pt x="145" y="0"/>
                    <a:pt x="145" y="0"/>
                    <a:pt x="145" y="0"/>
                  </a:cubicBezTo>
                  <a:moveTo>
                    <a:pt x="150" y="0"/>
                  </a:moveTo>
                  <a:cubicBezTo>
                    <a:pt x="150" y="0"/>
                    <a:pt x="150" y="0"/>
                    <a:pt x="150" y="0"/>
                  </a:cubicBezTo>
                  <a:cubicBezTo>
                    <a:pt x="150" y="0"/>
                    <a:pt x="150" y="0"/>
                    <a:pt x="150" y="0"/>
                  </a:cubicBezTo>
                  <a:moveTo>
                    <a:pt x="150" y="0"/>
                  </a:moveTo>
                  <a:cubicBezTo>
                    <a:pt x="150" y="0"/>
                    <a:pt x="150" y="0"/>
                    <a:pt x="150" y="0"/>
                  </a:cubicBezTo>
                  <a:cubicBezTo>
                    <a:pt x="150" y="0"/>
                    <a:pt x="150" y="0"/>
                    <a:pt x="150" y="0"/>
                  </a:cubicBezTo>
                  <a:moveTo>
                    <a:pt x="145" y="0"/>
                  </a:moveTo>
                  <a:cubicBezTo>
                    <a:pt x="145" y="0"/>
                    <a:pt x="145" y="0"/>
                    <a:pt x="145" y="0"/>
                  </a:cubicBezTo>
                  <a:cubicBezTo>
                    <a:pt x="145" y="0"/>
                    <a:pt x="145" y="0"/>
                    <a:pt x="145" y="0"/>
                  </a:cubicBezTo>
                  <a:moveTo>
                    <a:pt x="145" y="0"/>
                  </a:moveTo>
                  <a:cubicBezTo>
                    <a:pt x="145" y="0"/>
                    <a:pt x="145" y="0"/>
                    <a:pt x="145" y="0"/>
                  </a:cubicBezTo>
                  <a:cubicBezTo>
                    <a:pt x="145" y="0"/>
                    <a:pt x="145" y="0"/>
                    <a:pt x="145" y="0"/>
                  </a:cubicBezTo>
                  <a:moveTo>
                    <a:pt x="149" y="0"/>
                  </a:moveTo>
                  <a:cubicBezTo>
                    <a:pt x="149" y="0"/>
                    <a:pt x="149" y="0"/>
                    <a:pt x="149" y="0"/>
                  </a:cubicBezTo>
                  <a:cubicBezTo>
                    <a:pt x="149" y="0"/>
                    <a:pt x="149" y="0"/>
                    <a:pt x="149" y="0"/>
                  </a:cubicBezTo>
                  <a:moveTo>
                    <a:pt x="146" y="0"/>
                  </a:moveTo>
                  <a:cubicBezTo>
                    <a:pt x="146" y="0"/>
                    <a:pt x="146" y="0"/>
                    <a:pt x="145" y="0"/>
                  </a:cubicBezTo>
                  <a:cubicBezTo>
                    <a:pt x="146" y="0"/>
                    <a:pt x="146" y="0"/>
                    <a:pt x="146" y="0"/>
                  </a:cubicBezTo>
                  <a:moveTo>
                    <a:pt x="149" y="0"/>
                  </a:moveTo>
                  <a:cubicBezTo>
                    <a:pt x="149" y="0"/>
                    <a:pt x="149" y="0"/>
                    <a:pt x="149" y="0"/>
                  </a:cubicBezTo>
                  <a:cubicBezTo>
                    <a:pt x="149" y="0"/>
                    <a:pt x="149" y="0"/>
                    <a:pt x="149" y="0"/>
                  </a:cubicBezTo>
                  <a:moveTo>
                    <a:pt x="149" y="0"/>
                  </a:moveTo>
                  <a:cubicBezTo>
                    <a:pt x="149" y="0"/>
                    <a:pt x="149" y="0"/>
                    <a:pt x="149" y="0"/>
                  </a:cubicBezTo>
                  <a:cubicBezTo>
                    <a:pt x="149" y="0"/>
                    <a:pt x="149" y="0"/>
                    <a:pt x="149" y="0"/>
                  </a:cubicBezTo>
                  <a:moveTo>
                    <a:pt x="146" y="0"/>
                  </a:moveTo>
                  <a:cubicBezTo>
                    <a:pt x="146" y="0"/>
                    <a:pt x="146" y="0"/>
                    <a:pt x="146" y="0"/>
                  </a:cubicBezTo>
                  <a:cubicBezTo>
                    <a:pt x="146" y="0"/>
                    <a:pt x="146" y="0"/>
                    <a:pt x="146" y="0"/>
                  </a:cubicBezTo>
                  <a:moveTo>
                    <a:pt x="146" y="0"/>
                  </a:moveTo>
                  <a:cubicBezTo>
                    <a:pt x="146" y="0"/>
                    <a:pt x="146" y="0"/>
                    <a:pt x="146" y="0"/>
                  </a:cubicBezTo>
                  <a:cubicBezTo>
                    <a:pt x="146" y="0"/>
                    <a:pt x="146" y="0"/>
                    <a:pt x="146" y="0"/>
                  </a:cubicBezTo>
                  <a:moveTo>
                    <a:pt x="149" y="0"/>
                  </a:moveTo>
                  <a:cubicBezTo>
                    <a:pt x="149" y="0"/>
                    <a:pt x="149" y="0"/>
                    <a:pt x="149" y="0"/>
                  </a:cubicBezTo>
                  <a:cubicBezTo>
                    <a:pt x="149" y="0"/>
                    <a:pt x="149" y="0"/>
                    <a:pt x="149" y="0"/>
                  </a:cubicBezTo>
                  <a:moveTo>
                    <a:pt x="146" y="0"/>
                  </a:moveTo>
                  <a:cubicBezTo>
                    <a:pt x="146" y="0"/>
                    <a:pt x="146" y="0"/>
                    <a:pt x="146" y="0"/>
                  </a:cubicBezTo>
                  <a:cubicBezTo>
                    <a:pt x="146" y="0"/>
                    <a:pt x="146" y="0"/>
                    <a:pt x="146" y="0"/>
                  </a:cubicBezTo>
                  <a:moveTo>
                    <a:pt x="148" y="0"/>
                  </a:moveTo>
                  <a:cubicBezTo>
                    <a:pt x="148" y="0"/>
                    <a:pt x="148" y="0"/>
                    <a:pt x="149" y="0"/>
                  </a:cubicBezTo>
                  <a:cubicBezTo>
                    <a:pt x="148" y="0"/>
                    <a:pt x="148" y="0"/>
                    <a:pt x="148" y="0"/>
                  </a:cubicBezTo>
                  <a:moveTo>
                    <a:pt x="148" y="0"/>
                  </a:moveTo>
                  <a:cubicBezTo>
                    <a:pt x="148" y="0"/>
                    <a:pt x="148" y="0"/>
                    <a:pt x="148" y="0"/>
                  </a:cubicBezTo>
                  <a:cubicBezTo>
                    <a:pt x="148" y="0"/>
                    <a:pt x="148" y="0"/>
                    <a:pt x="148" y="0"/>
                  </a:cubicBezTo>
                  <a:moveTo>
                    <a:pt x="147" y="0"/>
                  </a:moveTo>
                  <a:cubicBezTo>
                    <a:pt x="147" y="0"/>
                    <a:pt x="147" y="0"/>
                    <a:pt x="146" y="0"/>
                  </a:cubicBezTo>
                  <a:cubicBezTo>
                    <a:pt x="147" y="0"/>
                    <a:pt x="147" y="0"/>
                    <a:pt x="147" y="0"/>
                  </a:cubicBezTo>
                  <a:moveTo>
                    <a:pt x="147" y="0"/>
                  </a:moveTo>
                  <a:cubicBezTo>
                    <a:pt x="147" y="0"/>
                    <a:pt x="147" y="0"/>
                    <a:pt x="147" y="0"/>
                  </a:cubicBezTo>
                  <a:cubicBezTo>
                    <a:pt x="147" y="0"/>
                    <a:pt x="147" y="0"/>
                    <a:pt x="147" y="0"/>
                  </a:cubicBezTo>
                  <a:moveTo>
                    <a:pt x="148" y="0"/>
                  </a:moveTo>
                  <a:cubicBezTo>
                    <a:pt x="148" y="0"/>
                    <a:pt x="148" y="0"/>
                    <a:pt x="148" y="0"/>
                  </a:cubicBezTo>
                  <a:cubicBezTo>
                    <a:pt x="148" y="0"/>
                    <a:pt x="148" y="0"/>
                    <a:pt x="148" y="0"/>
                  </a:cubicBezTo>
                  <a:moveTo>
                    <a:pt x="147" y="0"/>
                  </a:moveTo>
                  <a:cubicBezTo>
                    <a:pt x="147" y="0"/>
                    <a:pt x="147" y="0"/>
                    <a:pt x="147" y="0"/>
                  </a:cubicBezTo>
                  <a:cubicBezTo>
                    <a:pt x="147" y="0"/>
                    <a:pt x="147" y="0"/>
                    <a:pt x="147" y="0"/>
                  </a:cubicBezTo>
                  <a:moveTo>
                    <a:pt x="148" y="0"/>
                  </a:moveTo>
                  <a:cubicBezTo>
                    <a:pt x="148" y="0"/>
                    <a:pt x="148" y="0"/>
                    <a:pt x="148" y="0"/>
                  </a:cubicBezTo>
                  <a:cubicBezTo>
                    <a:pt x="148" y="0"/>
                    <a:pt x="148" y="0"/>
                    <a:pt x="148" y="0"/>
                  </a:cubicBezTo>
                  <a:moveTo>
                    <a:pt x="147" y="0"/>
                  </a:moveTo>
                  <a:cubicBezTo>
                    <a:pt x="147" y="0"/>
                    <a:pt x="147" y="0"/>
                    <a:pt x="147" y="0"/>
                  </a:cubicBezTo>
                  <a:cubicBezTo>
                    <a:pt x="147" y="0"/>
                    <a:pt x="147" y="0"/>
                    <a:pt x="147" y="0"/>
                  </a:cubicBezTo>
                  <a:cubicBezTo>
                    <a:pt x="147" y="0"/>
                    <a:pt x="148" y="0"/>
                    <a:pt x="148" y="0"/>
                  </a:cubicBezTo>
                  <a:cubicBezTo>
                    <a:pt x="148" y="0"/>
                    <a:pt x="147" y="0"/>
                    <a:pt x="147"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45" name="Freeform 54"/>
            <p:cNvSpPr/>
            <p:nvPr/>
          </p:nvSpPr>
          <p:spPr bwMode="auto">
            <a:xfrm>
              <a:off x="4784724" y="3032323"/>
              <a:ext cx="1311274" cy="1317626"/>
            </a:xfrm>
            <a:custGeom>
              <a:avLst/>
              <a:gdLst>
                <a:gd name="T0" fmla="*/ 147 w 269"/>
                <a:gd name="T1" fmla="*/ 0 h 270"/>
                <a:gd name="T2" fmla="*/ 146 w 269"/>
                <a:gd name="T3" fmla="*/ 0 h 270"/>
                <a:gd name="T4" fmla="*/ 146 w 269"/>
                <a:gd name="T5" fmla="*/ 0 h 270"/>
                <a:gd name="T6" fmla="*/ 145 w 269"/>
                <a:gd name="T7" fmla="*/ 0 h 270"/>
                <a:gd name="T8" fmla="*/ 145 w 269"/>
                <a:gd name="T9" fmla="*/ 0 h 270"/>
                <a:gd name="T10" fmla="*/ 145 w 269"/>
                <a:gd name="T11" fmla="*/ 0 h 270"/>
                <a:gd name="T12" fmla="*/ 144 w 269"/>
                <a:gd name="T13" fmla="*/ 0 h 270"/>
                <a:gd name="T14" fmla="*/ 143 w 269"/>
                <a:gd name="T15" fmla="*/ 0 h 270"/>
                <a:gd name="T16" fmla="*/ 143 w 269"/>
                <a:gd name="T17" fmla="*/ 0 h 270"/>
                <a:gd name="T18" fmla="*/ 112 w 269"/>
                <a:gd name="T19" fmla="*/ 5 h 270"/>
                <a:gd name="T20" fmla="*/ 4 w 269"/>
                <a:gd name="T21" fmla="*/ 113 h 270"/>
                <a:gd name="T22" fmla="*/ 0 w 269"/>
                <a:gd name="T23" fmla="*/ 143 h 270"/>
                <a:gd name="T24" fmla="*/ 0 w 269"/>
                <a:gd name="T25" fmla="*/ 144 h 270"/>
                <a:gd name="T26" fmla="*/ 0 w 269"/>
                <a:gd name="T27" fmla="*/ 145 h 270"/>
                <a:gd name="T28" fmla="*/ 0 w 269"/>
                <a:gd name="T29" fmla="*/ 145 h 270"/>
                <a:gd name="T30" fmla="*/ 0 w 269"/>
                <a:gd name="T31" fmla="*/ 146 h 270"/>
                <a:gd name="T32" fmla="*/ 0 w 269"/>
                <a:gd name="T33" fmla="*/ 146 h 270"/>
                <a:gd name="T34" fmla="*/ 0 w 269"/>
                <a:gd name="T35" fmla="*/ 147 h 270"/>
                <a:gd name="T36" fmla="*/ 0 w 269"/>
                <a:gd name="T37" fmla="*/ 147 h 270"/>
                <a:gd name="T38" fmla="*/ 0 w 269"/>
                <a:gd name="T39" fmla="*/ 148 h 270"/>
                <a:gd name="T40" fmla="*/ 0 w 269"/>
                <a:gd name="T41" fmla="*/ 148 h 270"/>
                <a:gd name="T42" fmla="*/ 0 w 269"/>
                <a:gd name="T43" fmla="*/ 149 h 270"/>
                <a:gd name="T44" fmla="*/ 0 w 269"/>
                <a:gd name="T45" fmla="*/ 149 h 270"/>
                <a:gd name="T46" fmla="*/ 0 w 269"/>
                <a:gd name="T47" fmla="*/ 150 h 270"/>
                <a:gd name="T48" fmla="*/ 0 w 269"/>
                <a:gd name="T49" fmla="*/ 150 h 270"/>
                <a:gd name="T50" fmla="*/ 0 w 269"/>
                <a:gd name="T51" fmla="*/ 151 h 270"/>
                <a:gd name="T52" fmla="*/ 0 w 269"/>
                <a:gd name="T53" fmla="*/ 151 h 270"/>
                <a:gd name="T54" fmla="*/ 0 w 269"/>
                <a:gd name="T55" fmla="*/ 152 h 270"/>
                <a:gd name="T56" fmla="*/ 0 w 269"/>
                <a:gd name="T57" fmla="*/ 152 h 270"/>
                <a:gd name="T58" fmla="*/ 0 w 269"/>
                <a:gd name="T59" fmla="*/ 153 h 270"/>
                <a:gd name="T60" fmla="*/ 0 w 269"/>
                <a:gd name="T61" fmla="*/ 153 h 270"/>
                <a:gd name="T62" fmla="*/ 0 w 269"/>
                <a:gd name="T63" fmla="*/ 153 h 270"/>
                <a:gd name="T64" fmla="*/ 0 w 269"/>
                <a:gd name="T65" fmla="*/ 154 h 270"/>
                <a:gd name="T66" fmla="*/ 0 w 269"/>
                <a:gd name="T67" fmla="*/ 154 h 270"/>
                <a:gd name="T68" fmla="*/ 0 w 269"/>
                <a:gd name="T69" fmla="*/ 155 h 270"/>
                <a:gd name="T70" fmla="*/ 0 w 269"/>
                <a:gd name="T71" fmla="*/ 155 h 270"/>
                <a:gd name="T72" fmla="*/ 0 w 269"/>
                <a:gd name="T73" fmla="*/ 156 h 270"/>
                <a:gd name="T74" fmla="*/ 0 w 269"/>
                <a:gd name="T75" fmla="*/ 156 h 270"/>
                <a:gd name="T76" fmla="*/ 38 w 269"/>
                <a:gd name="T77" fmla="*/ 187 h 270"/>
                <a:gd name="T78" fmla="*/ 156 w 269"/>
                <a:gd name="T79" fmla="*/ 0 h 270"/>
                <a:gd name="T80" fmla="*/ 155 w 269"/>
                <a:gd name="T81" fmla="*/ 0 h 270"/>
                <a:gd name="T82" fmla="*/ 155 w 269"/>
                <a:gd name="T83" fmla="*/ 0 h 270"/>
                <a:gd name="T84" fmla="*/ 154 w 269"/>
                <a:gd name="T85" fmla="*/ 0 h 270"/>
                <a:gd name="T86" fmla="*/ 154 w 269"/>
                <a:gd name="T87" fmla="*/ 0 h 270"/>
                <a:gd name="T88" fmla="*/ 153 w 269"/>
                <a:gd name="T89" fmla="*/ 0 h 270"/>
                <a:gd name="T90" fmla="*/ 153 w 269"/>
                <a:gd name="T91" fmla="*/ 0 h 270"/>
                <a:gd name="T92" fmla="*/ 152 w 269"/>
                <a:gd name="T93" fmla="*/ 0 h 270"/>
                <a:gd name="T94" fmla="*/ 152 w 269"/>
                <a:gd name="T95" fmla="*/ 0 h 270"/>
                <a:gd name="T96" fmla="*/ 151 w 269"/>
                <a:gd name="T97" fmla="*/ 0 h 270"/>
                <a:gd name="T98" fmla="*/ 151 w 269"/>
                <a:gd name="T99" fmla="*/ 0 h 270"/>
                <a:gd name="T100" fmla="*/ 150 w 269"/>
                <a:gd name="T101" fmla="*/ 0 h 270"/>
                <a:gd name="T102" fmla="*/ 150 w 269"/>
                <a:gd name="T103" fmla="*/ 0 h 270"/>
                <a:gd name="T104" fmla="*/ 149 w 269"/>
                <a:gd name="T105" fmla="*/ 0 h 270"/>
                <a:gd name="T106" fmla="*/ 149 w 269"/>
                <a:gd name="T107" fmla="*/ 0 h 270"/>
                <a:gd name="T108" fmla="*/ 148 w 269"/>
                <a:gd name="T109" fmla="*/ 0 h 270"/>
                <a:gd name="T110" fmla="*/ 148 w 269"/>
                <a:gd name="T111" fmla="*/ 0 h 270"/>
                <a:gd name="T112" fmla="*/ 147 w 269"/>
                <a:gd name="T113"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9" h="270">
                  <a:moveTo>
                    <a:pt x="147" y="0"/>
                  </a:moveTo>
                  <a:cubicBezTo>
                    <a:pt x="147" y="0"/>
                    <a:pt x="147" y="0"/>
                    <a:pt x="147" y="0"/>
                  </a:cubicBezTo>
                  <a:cubicBezTo>
                    <a:pt x="147" y="0"/>
                    <a:pt x="147" y="0"/>
                    <a:pt x="147" y="0"/>
                  </a:cubicBezTo>
                  <a:cubicBezTo>
                    <a:pt x="147" y="0"/>
                    <a:pt x="147" y="0"/>
                    <a:pt x="147" y="0"/>
                  </a:cubicBezTo>
                  <a:cubicBezTo>
                    <a:pt x="147" y="0"/>
                    <a:pt x="147" y="0"/>
                    <a:pt x="147" y="0"/>
                  </a:cubicBezTo>
                  <a:cubicBezTo>
                    <a:pt x="147" y="0"/>
                    <a:pt x="147" y="0"/>
                    <a:pt x="147" y="0"/>
                  </a:cubicBezTo>
                  <a:cubicBezTo>
                    <a:pt x="147" y="0"/>
                    <a:pt x="147" y="0"/>
                    <a:pt x="147" y="0"/>
                  </a:cubicBezTo>
                  <a:cubicBezTo>
                    <a:pt x="147" y="0"/>
                    <a:pt x="147"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4" y="0"/>
                  </a:cubicBezTo>
                  <a:cubicBezTo>
                    <a:pt x="144" y="0"/>
                    <a:pt x="144" y="0"/>
                    <a:pt x="144" y="0"/>
                  </a:cubicBezTo>
                  <a:cubicBezTo>
                    <a:pt x="144" y="0"/>
                    <a:pt x="144" y="0"/>
                    <a:pt x="144" y="0"/>
                  </a:cubicBezTo>
                  <a:cubicBezTo>
                    <a:pt x="144" y="0"/>
                    <a:pt x="144" y="0"/>
                    <a:pt x="144" y="0"/>
                  </a:cubicBezTo>
                  <a:cubicBezTo>
                    <a:pt x="144" y="0"/>
                    <a:pt x="144" y="0"/>
                    <a:pt x="144" y="0"/>
                  </a:cubicBezTo>
                  <a:cubicBezTo>
                    <a:pt x="144" y="0"/>
                    <a:pt x="144" y="0"/>
                    <a:pt x="144" y="0"/>
                  </a:cubicBezTo>
                  <a:cubicBezTo>
                    <a:pt x="144" y="0"/>
                    <a:pt x="144"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32" y="1"/>
                    <a:pt x="122" y="2"/>
                    <a:pt x="112" y="5"/>
                  </a:cubicBezTo>
                  <a:cubicBezTo>
                    <a:pt x="112" y="5"/>
                    <a:pt x="112" y="5"/>
                    <a:pt x="112" y="5"/>
                  </a:cubicBezTo>
                  <a:cubicBezTo>
                    <a:pt x="95" y="9"/>
                    <a:pt x="78" y="16"/>
                    <a:pt x="64" y="26"/>
                  </a:cubicBezTo>
                  <a:cubicBezTo>
                    <a:pt x="53" y="40"/>
                    <a:pt x="40" y="53"/>
                    <a:pt x="25" y="65"/>
                  </a:cubicBezTo>
                  <a:cubicBezTo>
                    <a:pt x="16" y="79"/>
                    <a:pt x="8" y="95"/>
                    <a:pt x="4" y="113"/>
                  </a:cubicBezTo>
                  <a:cubicBezTo>
                    <a:pt x="4" y="113"/>
                    <a:pt x="4" y="113"/>
                    <a:pt x="4" y="113"/>
                  </a:cubicBezTo>
                  <a:cubicBezTo>
                    <a:pt x="1" y="122"/>
                    <a:pt x="0" y="13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7"/>
                    <a:pt x="0" y="157"/>
                    <a:pt x="0" y="157"/>
                  </a:cubicBezTo>
                  <a:cubicBezTo>
                    <a:pt x="0" y="157"/>
                    <a:pt x="0" y="157"/>
                    <a:pt x="0" y="157"/>
                  </a:cubicBezTo>
                  <a:cubicBezTo>
                    <a:pt x="3" y="204"/>
                    <a:pt x="27" y="245"/>
                    <a:pt x="64" y="270"/>
                  </a:cubicBezTo>
                  <a:cubicBezTo>
                    <a:pt x="48" y="246"/>
                    <a:pt x="38" y="218"/>
                    <a:pt x="38" y="187"/>
                  </a:cubicBezTo>
                  <a:cubicBezTo>
                    <a:pt x="38" y="105"/>
                    <a:pt x="104" y="39"/>
                    <a:pt x="186" y="39"/>
                  </a:cubicBezTo>
                  <a:cubicBezTo>
                    <a:pt x="217" y="39"/>
                    <a:pt x="246" y="48"/>
                    <a:pt x="269" y="65"/>
                  </a:cubicBezTo>
                  <a:cubicBezTo>
                    <a:pt x="244" y="28"/>
                    <a:pt x="203" y="3"/>
                    <a:pt x="156" y="0"/>
                  </a:cubicBezTo>
                  <a:cubicBezTo>
                    <a:pt x="156" y="0"/>
                    <a:pt x="156" y="0"/>
                    <a:pt x="156" y="0"/>
                  </a:cubicBezTo>
                  <a:cubicBezTo>
                    <a:pt x="156"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46" name="Freeform 55"/>
            <p:cNvSpPr/>
            <p:nvPr/>
          </p:nvSpPr>
          <p:spPr bwMode="auto">
            <a:xfrm>
              <a:off x="4905375" y="3159323"/>
              <a:ext cx="190500" cy="190500"/>
            </a:xfrm>
            <a:custGeom>
              <a:avLst/>
              <a:gdLst>
                <a:gd name="T0" fmla="*/ 39 w 39"/>
                <a:gd name="T1" fmla="*/ 0 h 39"/>
                <a:gd name="T2" fmla="*/ 39 w 39"/>
                <a:gd name="T3" fmla="*/ 0 h 39"/>
                <a:gd name="T4" fmla="*/ 0 w 39"/>
                <a:gd name="T5" fmla="*/ 39 h 39"/>
                <a:gd name="T6" fmla="*/ 0 w 39"/>
                <a:gd name="T7" fmla="*/ 39 h 39"/>
                <a:gd name="T8" fmla="*/ 0 w 39"/>
                <a:gd name="T9" fmla="*/ 39 h 39"/>
                <a:gd name="T10" fmla="*/ 0 w 39"/>
                <a:gd name="T11" fmla="*/ 39 h 39"/>
                <a:gd name="T12" fmla="*/ 0 w 39"/>
                <a:gd name="T13" fmla="*/ 39 h 39"/>
                <a:gd name="T14" fmla="*/ 0 w 39"/>
                <a:gd name="T15" fmla="*/ 39 h 39"/>
                <a:gd name="T16" fmla="*/ 39 w 39"/>
                <a:gd name="T17" fmla="*/ 0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9" y="0"/>
                  </a:moveTo>
                  <a:cubicBezTo>
                    <a:pt x="39" y="0"/>
                    <a:pt x="39" y="0"/>
                    <a:pt x="39" y="0"/>
                  </a:cubicBezTo>
                  <a:cubicBezTo>
                    <a:pt x="28" y="14"/>
                    <a:pt x="15" y="27"/>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15" y="27"/>
                    <a:pt x="28" y="14"/>
                    <a:pt x="39" y="0"/>
                  </a:cubicBezTo>
                  <a:cubicBezTo>
                    <a:pt x="39" y="0"/>
                    <a:pt x="39" y="0"/>
                    <a:pt x="39" y="0"/>
                  </a:cubicBezTo>
                  <a:cubicBezTo>
                    <a:pt x="39" y="0"/>
                    <a:pt x="39" y="0"/>
                    <a:pt x="39"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47" name="Freeform 56"/>
            <p:cNvSpPr/>
            <p:nvPr/>
          </p:nvSpPr>
          <p:spPr bwMode="auto">
            <a:xfrm>
              <a:off x="5222875" y="2797372"/>
              <a:ext cx="204788" cy="166688"/>
            </a:xfrm>
            <a:custGeom>
              <a:avLst/>
              <a:gdLst>
                <a:gd name="T0" fmla="*/ 42 w 42"/>
                <a:gd name="T1" fmla="*/ 0 h 34"/>
                <a:gd name="T2" fmla="*/ 13 w 42"/>
                <a:gd name="T3" fmla="*/ 4 h 34"/>
                <a:gd name="T4" fmla="*/ 0 w 42"/>
                <a:gd name="T5" fmla="*/ 34 h 34"/>
                <a:gd name="T6" fmla="*/ 34 w 42"/>
                <a:gd name="T7" fmla="*/ 26 h 34"/>
                <a:gd name="T8" fmla="*/ 42 w 42"/>
                <a:gd name="T9" fmla="*/ 0 h 34"/>
              </a:gdLst>
              <a:ahLst/>
              <a:cxnLst>
                <a:cxn ang="0">
                  <a:pos x="T0" y="T1"/>
                </a:cxn>
                <a:cxn ang="0">
                  <a:pos x="T2" y="T3"/>
                </a:cxn>
                <a:cxn ang="0">
                  <a:pos x="T4" y="T5"/>
                </a:cxn>
                <a:cxn ang="0">
                  <a:pos x="T6" y="T7"/>
                </a:cxn>
                <a:cxn ang="0">
                  <a:pos x="T8" y="T9"/>
                </a:cxn>
              </a:cxnLst>
              <a:rect l="0" t="0" r="r" b="b"/>
              <a:pathLst>
                <a:path w="42" h="34">
                  <a:moveTo>
                    <a:pt x="42" y="0"/>
                  </a:moveTo>
                  <a:cubicBezTo>
                    <a:pt x="32" y="0"/>
                    <a:pt x="23" y="2"/>
                    <a:pt x="13" y="4"/>
                  </a:cubicBezTo>
                  <a:cubicBezTo>
                    <a:pt x="10" y="14"/>
                    <a:pt x="5" y="24"/>
                    <a:pt x="0" y="34"/>
                  </a:cubicBezTo>
                  <a:cubicBezTo>
                    <a:pt x="11" y="30"/>
                    <a:pt x="22" y="27"/>
                    <a:pt x="34" y="26"/>
                  </a:cubicBezTo>
                  <a:cubicBezTo>
                    <a:pt x="37" y="17"/>
                    <a:pt x="39" y="9"/>
                    <a:pt x="42"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48" name="Freeform 57"/>
            <p:cNvSpPr/>
            <p:nvPr/>
          </p:nvSpPr>
          <p:spPr bwMode="auto">
            <a:xfrm>
              <a:off x="5095875" y="2924372"/>
              <a:ext cx="293688" cy="234951"/>
            </a:xfrm>
            <a:custGeom>
              <a:avLst/>
              <a:gdLst>
                <a:gd name="T0" fmla="*/ 60 w 60"/>
                <a:gd name="T1" fmla="*/ 0 h 48"/>
                <a:gd name="T2" fmla="*/ 26 w 60"/>
                <a:gd name="T3" fmla="*/ 8 h 48"/>
                <a:gd name="T4" fmla="*/ 0 w 60"/>
                <a:gd name="T5" fmla="*/ 48 h 48"/>
                <a:gd name="T6" fmla="*/ 48 w 60"/>
                <a:gd name="T7" fmla="*/ 27 h 48"/>
                <a:gd name="T8" fmla="*/ 60 w 60"/>
                <a:gd name="T9" fmla="*/ 0 h 48"/>
              </a:gdLst>
              <a:ahLst/>
              <a:cxnLst>
                <a:cxn ang="0">
                  <a:pos x="T0" y="T1"/>
                </a:cxn>
                <a:cxn ang="0">
                  <a:pos x="T2" y="T3"/>
                </a:cxn>
                <a:cxn ang="0">
                  <a:pos x="T4" y="T5"/>
                </a:cxn>
                <a:cxn ang="0">
                  <a:pos x="T6" y="T7"/>
                </a:cxn>
                <a:cxn ang="0">
                  <a:pos x="T8" y="T9"/>
                </a:cxn>
              </a:cxnLst>
              <a:rect l="0" t="0" r="r" b="b"/>
              <a:pathLst>
                <a:path w="60" h="48">
                  <a:moveTo>
                    <a:pt x="60" y="0"/>
                  </a:moveTo>
                  <a:cubicBezTo>
                    <a:pt x="48" y="1"/>
                    <a:pt x="37" y="4"/>
                    <a:pt x="26" y="8"/>
                  </a:cubicBezTo>
                  <a:cubicBezTo>
                    <a:pt x="19" y="22"/>
                    <a:pt x="10" y="35"/>
                    <a:pt x="0" y="48"/>
                  </a:cubicBezTo>
                  <a:cubicBezTo>
                    <a:pt x="14" y="38"/>
                    <a:pt x="31" y="31"/>
                    <a:pt x="48" y="27"/>
                  </a:cubicBezTo>
                  <a:cubicBezTo>
                    <a:pt x="52" y="18"/>
                    <a:pt x="56" y="9"/>
                    <a:pt x="60"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49" name="Freeform 58"/>
            <p:cNvSpPr/>
            <p:nvPr/>
          </p:nvSpPr>
          <p:spPr bwMode="auto">
            <a:xfrm>
              <a:off x="5095875" y="3056135"/>
              <a:ext cx="234951" cy="103188"/>
            </a:xfrm>
            <a:custGeom>
              <a:avLst/>
              <a:gdLst>
                <a:gd name="T0" fmla="*/ 48 w 48"/>
                <a:gd name="T1" fmla="*/ 0 h 21"/>
                <a:gd name="T2" fmla="*/ 0 w 48"/>
                <a:gd name="T3" fmla="*/ 21 h 21"/>
                <a:gd name="T4" fmla="*/ 0 w 48"/>
                <a:gd name="T5" fmla="*/ 21 h 21"/>
                <a:gd name="T6" fmla="*/ 48 w 48"/>
                <a:gd name="T7" fmla="*/ 0 h 21"/>
                <a:gd name="T8" fmla="*/ 48 w 48"/>
                <a:gd name="T9" fmla="*/ 0 h 21"/>
              </a:gdLst>
              <a:ahLst/>
              <a:cxnLst>
                <a:cxn ang="0">
                  <a:pos x="T0" y="T1"/>
                </a:cxn>
                <a:cxn ang="0">
                  <a:pos x="T2" y="T3"/>
                </a:cxn>
                <a:cxn ang="0">
                  <a:pos x="T4" y="T5"/>
                </a:cxn>
                <a:cxn ang="0">
                  <a:pos x="T6" y="T7"/>
                </a:cxn>
                <a:cxn ang="0">
                  <a:pos x="T8" y="T9"/>
                </a:cxn>
              </a:cxnLst>
              <a:rect l="0" t="0" r="r" b="b"/>
              <a:pathLst>
                <a:path w="48" h="21">
                  <a:moveTo>
                    <a:pt x="48" y="0"/>
                  </a:moveTo>
                  <a:cubicBezTo>
                    <a:pt x="31" y="4"/>
                    <a:pt x="14" y="11"/>
                    <a:pt x="0" y="21"/>
                  </a:cubicBezTo>
                  <a:cubicBezTo>
                    <a:pt x="0" y="21"/>
                    <a:pt x="0" y="21"/>
                    <a:pt x="0" y="21"/>
                  </a:cubicBezTo>
                  <a:cubicBezTo>
                    <a:pt x="14" y="11"/>
                    <a:pt x="31" y="4"/>
                    <a:pt x="48" y="0"/>
                  </a:cubicBezTo>
                  <a:cubicBezTo>
                    <a:pt x="48" y="0"/>
                    <a:pt x="48" y="0"/>
                    <a:pt x="48" y="0"/>
                  </a:cubicBezTo>
                </a:path>
              </a:pathLst>
            </a:custGeom>
            <a:solidFill>
              <a:srgbClr val="A9586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0" name="Freeform 59"/>
            <p:cNvSpPr/>
            <p:nvPr/>
          </p:nvSpPr>
          <p:spPr bwMode="auto">
            <a:xfrm>
              <a:off x="5095875" y="2818009"/>
              <a:ext cx="190500" cy="341314"/>
            </a:xfrm>
            <a:custGeom>
              <a:avLst/>
              <a:gdLst>
                <a:gd name="T0" fmla="*/ 39 w 39"/>
                <a:gd name="T1" fmla="*/ 0 h 70"/>
                <a:gd name="T2" fmla="*/ 39 w 39"/>
                <a:gd name="T3" fmla="*/ 0 h 70"/>
                <a:gd name="T4" fmla="*/ 0 w 39"/>
                <a:gd name="T5" fmla="*/ 70 h 70"/>
                <a:gd name="T6" fmla="*/ 0 w 39"/>
                <a:gd name="T7" fmla="*/ 70 h 70"/>
                <a:gd name="T8" fmla="*/ 0 w 39"/>
                <a:gd name="T9" fmla="*/ 70 h 70"/>
                <a:gd name="T10" fmla="*/ 26 w 39"/>
                <a:gd name="T11" fmla="*/ 30 h 70"/>
                <a:gd name="T12" fmla="*/ 39 w 39"/>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39" y="0"/>
                  </a:moveTo>
                  <a:cubicBezTo>
                    <a:pt x="39" y="0"/>
                    <a:pt x="39" y="0"/>
                    <a:pt x="39" y="0"/>
                  </a:cubicBezTo>
                  <a:cubicBezTo>
                    <a:pt x="30" y="26"/>
                    <a:pt x="17" y="49"/>
                    <a:pt x="0" y="70"/>
                  </a:cubicBezTo>
                  <a:cubicBezTo>
                    <a:pt x="0" y="70"/>
                    <a:pt x="0" y="70"/>
                    <a:pt x="0" y="70"/>
                  </a:cubicBezTo>
                  <a:cubicBezTo>
                    <a:pt x="0" y="70"/>
                    <a:pt x="0" y="70"/>
                    <a:pt x="0" y="70"/>
                  </a:cubicBezTo>
                  <a:cubicBezTo>
                    <a:pt x="10" y="57"/>
                    <a:pt x="19" y="44"/>
                    <a:pt x="26" y="30"/>
                  </a:cubicBezTo>
                  <a:cubicBezTo>
                    <a:pt x="31" y="20"/>
                    <a:pt x="36" y="10"/>
                    <a:pt x="39"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1" name="Freeform 60"/>
            <p:cNvSpPr/>
            <p:nvPr/>
          </p:nvSpPr>
          <p:spPr bwMode="auto">
            <a:xfrm>
              <a:off x="5095875" y="3056135"/>
              <a:ext cx="234951" cy="103188"/>
            </a:xfrm>
            <a:custGeom>
              <a:avLst/>
              <a:gdLst>
                <a:gd name="T0" fmla="*/ 48 w 48"/>
                <a:gd name="T1" fmla="*/ 0 h 21"/>
                <a:gd name="T2" fmla="*/ 0 w 48"/>
                <a:gd name="T3" fmla="*/ 21 h 21"/>
                <a:gd name="T4" fmla="*/ 0 w 48"/>
                <a:gd name="T5" fmla="*/ 21 h 21"/>
                <a:gd name="T6" fmla="*/ 48 w 48"/>
                <a:gd name="T7" fmla="*/ 0 h 21"/>
                <a:gd name="T8" fmla="*/ 48 w 48"/>
                <a:gd name="T9" fmla="*/ 0 h 21"/>
              </a:gdLst>
              <a:ahLst/>
              <a:cxnLst>
                <a:cxn ang="0">
                  <a:pos x="T0" y="T1"/>
                </a:cxn>
                <a:cxn ang="0">
                  <a:pos x="T2" y="T3"/>
                </a:cxn>
                <a:cxn ang="0">
                  <a:pos x="T4" y="T5"/>
                </a:cxn>
                <a:cxn ang="0">
                  <a:pos x="T6" y="T7"/>
                </a:cxn>
                <a:cxn ang="0">
                  <a:pos x="T8" y="T9"/>
                </a:cxn>
              </a:cxnLst>
              <a:rect l="0" t="0" r="r" b="b"/>
              <a:pathLst>
                <a:path w="48" h="21">
                  <a:moveTo>
                    <a:pt x="48" y="0"/>
                  </a:moveTo>
                  <a:cubicBezTo>
                    <a:pt x="31" y="4"/>
                    <a:pt x="14" y="11"/>
                    <a:pt x="0" y="21"/>
                  </a:cubicBezTo>
                  <a:cubicBezTo>
                    <a:pt x="0" y="21"/>
                    <a:pt x="0" y="21"/>
                    <a:pt x="0" y="21"/>
                  </a:cubicBezTo>
                  <a:cubicBezTo>
                    <a:pt x="14" y="11"/>
                    <a:pt x="31" y="4"/>
                    <a:pt x="48" y="0"/>
                  </a:cubicBezTo>
                  <a:cubicBezTo>
                    <a:pt x="48" y="0"/>
                    <a:pt x="48" y="0"/>
                    <a:pt x="48" y="0"/>
                  </a:cubicBezTo>
                </a:path>
              </a:pathLst>
            </a:custGeom>
            <a:solidFill>
              <a:srgbClr val="894D5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2" name="Oval 61"/>
            <p:cNvSpPr>
              <a:spLocks noChangeArrowheads="1"/>
            </p:cNvSpPr>
            <p:nvPr/>
          </p:nvSpPr>
          <p:spPr bwMode="auto">
            <a:xfrm>
              <a:off x="5095875" y="3159323"/>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3" name="Freeform 62"/>
            <p:cNvSpPr/>
            <p:nvPr/>
          </p:nvSpPr>
          <p:spPr bwMode="auto">
            <a:xfrm>
              <a:off x="4545011" y="3476823"/>
              <a:ext cx="166688" cy="200025"/>
            </a:xfrm>
            <a:custGeom>
              <a:avLst/>
              <a:gdLst>
                <a:gd name="T0" fmla="*/ 34 w 34"/>
                <a:gd name="T1" fmla="*/ 0 h 41"/>
                <a:gd name="T2" fmla="*/ 4 w 34"/>
                <a:gd name="T3" fmla="*/ 13 h 41"/>
                <a:gd name="T4" fmla="*/ 0 w 34"/>
                <a:gd name="T5" fmla="*/ 41 h 41"/>
                <a:gd name="T6" fmla="*/ 26 w 34"/>
                <a:gd name="T7" fmla="*/ 33 h 41"/>
                <a:gd name="T8" fmla="*/ 34 w 34"/>
                <a:gd name="T9" fmla="*/ 0 h 41"/>
              </a:gdLst>
              <a:ahLst/>
              <a:cxnLst>
                <a:cxn ang="0">
                  <a:pos x="T0" y="T1"/>
                </a:cxn>
                <a:cxn ang="0">
                  <a:pos x="T2" y="T3"/>
                </a:cxn>
                <a:cxn ang="0">
                  <a:pos x="T4" y="T5"/>
                </a:cxn>
                <a:cxn ang="0">
                  <a:pos x="T6" y="T7"/>
                </a:cxn>
                <a:cxn ang="0">
                  <a:pos x="T8" y="T9"/>
                </a:cxn>
              </a:cxnLst>
              <a:rect l="0" t="0" r="r" b="b"/>
              <a:pathLst>
                <a:path w="34" h="41">
                  <a:moveTo>
                    <a:pt x="34" y="0"/>
                  </a:moveTo>
                  <a:cubicBezTo>
                    <a:pt x="25" y="5"/>
                    <a:pt x="15" y="9"/>
                    <a:pt x="4" y="13"/>
                  </a:cubicBezTo>
                  <a:cubicBezTo>
                    <a:pt x="2" y="22"/>
                    <a:pt x="1" y="32"/>
                    <a:pt x="0" y="41"/>
                  </a:cubicBezTo>
                  <a:cubicBezTo>
                    <a:pt x="9" y="39"/>
                    <a:pt x="18" y="36"/>
                    <a:pt x="26" y="33"/>
                  </a:cubicBezTo>
                  <a:cubicBezTo>
                    <a:pt x="28" y="22"/>
                    <a:pt x="31" y="11"/>
                    <a:pt x="34"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4" name="Freeform 63"/>
            <p:cNvSpPr/>
            <p:nvPr/>
          </p:nvSpPr>
          <p:spPr bwMode="auto">
            <a:xfrm>
              <a:off x="4672011" y="3349823"/>
              <a:ext cx="233363" cy="287339"/>
            </a:xfrm>
            <a:custGeom>
              <a:avLst/>
              <a:gdLst>
                <a:gd name="T0" fmla="*/ 48 w 48"/>
                <a:gd name="T1" fmla="*/ 0 h 59"/>
                <a:gd name="T2" fmla="*/ 8 w 48"/>
                <a:gd name="T3" fmla="*/ 26 h 59"/>
                <a:gd name="T4" fmla="*/ 0 w 48"/>
                <a:gd name="T5" fmla="*/ 59 h 59"/>
                <a:gd name="T6" fmla="*/ 27 w 48"/>
                <a:gd name="T7" fmla="*/ 48 h 59"/>
                <a:gd name="T8" fmla="*/ 48 w 48"/>
                <a:gd name="T9" fmla="*/ 0 h 59"/>
              </a:gdLst>
              <a:ahLst/>
              <a:cxnLst>
                <a:cxn ang="0">
                  <a:pos x="T0" y="T1"/>
                </a:cxn>
                <a:cxn ang="0">
                  <a:pos x="T2" y="T3"/>
                </a:cxn>
                <a:cxn ang="0">
                  <a:pos x="T4" y="T5"/>
                </a:cxn>
                <a:cxn ang="0">
                  <a:pos x="T6" y="T7"/>
                </a:cxn>
                <a:cxn ang="0">
                  <a:pos x="T8" y="T9"/>
                </a:cxn>
              </a:cxnLst>
              <a:rect l="0" t="0" r="r" b="b"/>
              <a:pathLst>
                <a:path w="48" h="59">
                  <a:moveTo>
                    <a:pt x="48" y="0"/>
                  </a:moveTo>
                  <a:cubicBezTo>
                    <a:pt x="36" y="10"/>
                    <a:pt x="22" y="18"/>
                    <a:pt x="8" y="26"/>
                  </a:cubicBezTo>
                  <a:cubicBezTo>
                    <a:pt x="5" y="37"/>
                    <a:pt x="2" y="48"/>
                    <a:pt x="0" y="59"/>
                  </a:cubicBezTo>
                  <a:cubicBezTo>
                    <a:pt x="9" y="56"/>
                    <a:pt x="18" y="52"/>
                    <a:pt x="27" y="48"/>
                  </a:cubicBezTo>
                  <a:cubicBezTo>
                    <a:pt x="31" y="30"/>
                    <a:pt x="38" y="14"/>
                    <a:pt x="48"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5" name="Freeform 64"/>
            <p:cNvSpPr/>
            <p:nvPr/>
          </p:nvSpPr>
          <p:spPr bwMode="auto">
            <a:xfrm>
              <a:off x="4803775" y="3349823"/>
              <a:ext cx="101600" cy="233363"/>
            </a:xfrm>
            <a:custGeom>
              <a:avLst/>
              <a:gdLst>
                <a:gd name="T0" fmla="*/ 21 w 21"/>
                <a:gd name="T1" fmla="*/ 0 h 48"/>
                <a:gd name="T2" fmla="*/ 21 w 21"/>
                <a:gd name="T3" fmla="*/ 0 h 48"/>
                <a:gd name="T4" fmla="*/ 0 w 21"/>
                <a:gd name="T5" fmla="*/ 48 h 48"/>
                <a:gd name="T6" fmla="*/ 0 w 21"/>
                <a:gd name="T7" fmla="*/ 48 h 48"/>
                <a:gd name="T8" fmla="*/ 21 w 21"/>
                <a:gd name="T9" fmla="*/ 0 h 48"/>
              </a:gdLst>
              <a:ahLst/>
              <a:cxnLst>
                <a:cxn ang="0">
                  <a:pos x="T0" y="T1"/>
                </a:cxn>
                <a:cxn ang="0">
                  <a:pos x="T2" y="T3"/>
                </a:cxn>
                <a:cxn ang="0">
                  <a:pos x="T4" y="T5"/>
                </a:cxn>
                <a:cxn ang="0">
                  <a:pos x="T6" y="T7"/>
                </a:cxn>
                <a:cxn ang="0">
                  <a:pos x="T8" y="T9"/>
                </a:cxn>
              </a:cxnLst>
              <a:rect l="0" t="0" r="r" b="b"/>
              <a:pathLst>
                <a:path w="21" h="48">
                  <a:moveTo>
                    <a:pt x="21" y="0"/>
                  </a:moveTo>
                  <a:cubicBezTo>
                    <a:pt x="21" y="0"/>
                    <a:pt x="21" y="0"/>
                    <a:pt x="21" y="0"/>
                  </a:cubicBezTo>
                  <a:cubicBezTo>
                    <a:pt x="11" y="14"/>
                    <a:pt x="4" y="30"/>
                    <a:pt x="0" y="48"/>
                  </a:cubicBezTo>
                  <a:cubicBezTo>
                    <a:pt x="0" y="48"/>
                    <a:pt x="0" y="48"/>
                    <a:pt x="0" y="48"/>
                  </a:cubicBezTo>
                  <a:cubicBezTo>
                    <a:pt x="4" y="30"/>
                    <a:pt x="11" y="14"/>
                    <a:pt x="21" y="0"/>
                  </a:cubicBezTo>
                </a:path>
              </a:pathLst>
            </a:custGeom>
            <a:solidFill>
              <a:srgbClr val="A9586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6" name="Freeform 65"/>
            <p:cNvSpPr/>
            <p:nvPr/>
          </p:nvSpPr>
          <p:spPr bwMode="auto">
            <a:xfrm>
              <a:off x="4564061" y="3349823"/>
              <a:ext cx="341313" cy="190500"/>
            </a:xfrm>
            <a:custGeom>
              <a:avLst/>
              <a:gdLst>
                <a:gd name="T0" fmla="*/ 70 w 70"/>
                <a:gd name="T1" fmla="*/ 0 h 39"/>
                <a:gd name="T2" fmla="*/ 0 w 70"/>
                <a:gd name="T3" fmla="*/ 39 h 39"/>
                <a:gd name="T4" fmla="*/ 0 w 70"/>
                <a:gd name="T5" fmla="*/ 39 h 39"/>
                <a:gd name="T6" fmla="*/ 30 w 70"/>
                <a:gd name="T7" fmla="*/ 26 h 39"/>
                <a:gd name="T8" fmla="*/ 70 w 70"/>
                <a:gd name="T9" fmla="*/ 0 h 39"/>
                <a:gd name="T10" fmla="*/ 70 w 70"/>
                <a:gd name="T11" fmla="*/ 0 h 39"/>
                <a:gd name="T12" fmla="*/ 70 w 7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70" h="39">
                  <a:moveTo>
                    <a:pt x="70" y="0"/>
                  </a:moveTo>
                  <a:cubicBezTo>
                    <a:pt x="49" y="16"/>
                    <a:pt x="26" y="30"/>
                    <a:pt x="0" y="39"/>
                  </a:cubicBezTo>
                  <a:cubicBezTo>
                    <a:pt x="0" y="39"/>
                    <a:pt x="0" y="39"/>
                    <a:pt x="0" y="39"/>
                  </a:cubicBezTo>
                  <a:cubicBezTo>
                    <a:pt x="11" y="35"/>
                    <a:pt x="21" y="31"/>
                    <a:pt x="30" y="26"/>
                  </a:cubicBezTo>
                  <a:cubicBezTo>
                    <a:pt x="44" y="18"/>
                    <a:pt x="58" y="10"/>
                    <a:pt x="70" y="0"/>
                  </a:cubicBezTo>
                  <a:cubicBezTo>
                    <a:pt x="70" y="0"/>
                    <a:pt x="70" y="0"/>
                    <a:pt x="70" y="0"/>
                  </a:cubicBezTo>
                  <a:cubicBezTo>
                    <a:pt x="70" y="0"/>
                    <a:pt x="70" y="0"/>
                    <a:pt x="70"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7" name="Freeform 66"/>
            <p:cNvSpPr/>
            <p:nvPr/>
          </p:nvSpPr>
          <p:spPr bwMode="auto">
            <a:xfrm>
              <a:off x="4803775" y="3349823"/>
              <a:ext cx="101600" cy="233363"/>
            </a:xfrm>
            <a:custGeom>
              <a:avLst/>
              <a:gdLst>
                <a:gd name="T0" fmla="*/ 21 w 21"/>
                <a:gd name="T1" fmla="*/ 0 h 48"/>
                <a:gd name="T2" fmla="*/ 21 w 21"/>
                <a:gd name="T3" fmla="*/ 0 h 48"/>
                <a:gd name="T4" fmla="*/ 0 w 21"/>
                <a:gd name="T5" fmla="*/ 48 h 48"/>
                <a:gd name="T6" fmla="*/ 0 w 21"/>
                <a:gd name="T7" fmla="*/ 48 h 48"/>
                <a:gd name="T8" fmla="*/ 21 w 21"/>
                <a:gd name="T9" fmla="*/ 0 h 48"/>
              </a:gdLst>
              <a:ahLst/>
              <a:cxnLst>
                <a:cxn ang="0">
                  <a:pos x="T0" y="T1"/>
                </a:cxn>
                <a:cxn ang="0">
                  <a:pos x="T2" y="T3"/>
                </a:cxn>
                <a:cxn ang="0">
                  <a:pos x="T4" y="T5"/>
                </a:cxn>
                <a:cxn ang="0">
                  <a:pos x="T6" y="T7"/>
                </a:cxn>
                <a:cxn ang="0">
                  <a:pos x="T8" y="T9"/>
                </a:cxn>
              </a:cxnLst>
              <a:rect l="0" t="0" r="r" b="b"/>
              <a:pathLst>
                <a:path w="21" h="48">
                  <a:moveTo>
                    <a:pt x="21" y="0"/>
                  </a:moveTo>
                  <a:cubicBezTo>
                    <a:pt x="21" y="0"/>
                    <a:pt x="21" y="0"/>
                    <a:pt x="21" y="0"/>
                  </a:cubicBezTo>
                  <a:cubicBezTo>
                    <a:pt x="11" y="14"/>
                    <a:pt x="4" y="30"/>
                    <a:pt x="0" y="48"/>
                  </a:cubicBezTo>
                  <a:cubicBezTo>
                    <a:pt x="0" y="48"/>
                    <a:pt x="0" y="48"/>
                    <a:pt x="0" y="48"/>
                  </a:cubicBezTo>
                  <a:cubicBezTo>
                    <a:pt x="4" y="30"/>
                    <a:pt x="12" y="14"/>
                    <a:pt x="21" y="0"/>
                  </a:cubicBezTo>
                </a:path>
              </a:pathLst>
            </a:custGeom>
            <a:solidFill>
              <a:srgbClr val="894D5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8" name="Oval 67"/>
            <p:cNvSpPr>
              <a:spLocks noChangeArrowheads="1"/>
            </p:cNvSpPr>
            <p:nvPr/>
          </p:nvSpPr>
          <p:spPr bwMode="auto">
            <a:xfrm>
              <a:off x="4905375" y="3349823"/>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59" name="Freeform 68"/>
            <p:cNvSpPr>
              <a:spLocks noEditPoints="1"/>
            </p:cNvSpPr>
            <p:nvPr/>
          </p:nvSpPr>
          <p:spPr bwMode="auto">
            <a:xfrm>
              <a:off x="6427786" y="4076898"/>
              <a:ext cx="122239" cy="14288"/>
            </a:xfrm>
            <a:custGeom>
              <a:avLst/>
              <a:gdLst>
                <a:gd name="T0" fmla="*/ 0 w 25"/>
                <a:gd name="T1" fmla="*/ 3 h 3"/>
                <a:gd name="T2" fmla="*/ 0 w 25"/>
                <a:gd name="T3" fmla="*/ 3 h 3"/>
                <a:gd name="T4" fmla="*/ 0 w 25"/>
                <a:gd name="T5" fmla="*/ 3 h 3"/>
                <a:gd name="T6" fmla="*/ 0 w 25"/>
                <a:gd name="T7" fmla="*/ 3 h 3"/>
                <a:gd name="T8" fmla="*/ 0 w 25"/>
                <a:gd name="T9" fmla="*/ 3 h 3"/>
                <a:gd name="T10" fmla="*/ 0 w 25"/>
                <a:gd name="T11" fmla="*/ 3 h 3"/>
                <a:gd name="T12" fmla="*/ 1 w 25"/>
                <a:gd name="T13" fmla="*/ 3 h 3"/>
                <a:gd name="T14" fmla="*/ 0 w 25"/>
                <a:gd name="T15" fmla="*/ 3 h 3"/>
                <a:gd name="T16" fmla="*/ 1 w 25"/>
                <a:gd name="T17" fmla="*/ 3 h 3"/>
                <a:gd name="T18" fmla="*/ 25 w 25"/>
                <a:gd name="T19" fmla="*/ 0 h 3"/>
                <a:gd name="T20" fmla="*/ 1 w 25"/>
                <a:gd name="T21" fmla="*/ 3 h 3"/>
                <a:gd name="T22" fmla="*/ 25 w 25"/>
                <a:gd name="T23" fmla="*/ 0 h 3"/>
                <a:gd name="T24" fmla="*/ 25 w 25"/>
                <a:gd name="T2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1" y="3"/>
                  </a:moveTo>
                  <a:cubicBezTo>
                    <a:pt x="1" y="3"/>
                    <a:pt x="0" y="3"/>
                    <a:pt x="0" y="3"/>
                  </a:cubicBezTo>
                  <a:cubicBezTo>
                    <a:pt x="0" y="3"/>
                    <a:pt x="1" y="3"/>
                    <a:pt x="1" y="3"/>
                  </a:cubicBezTo>
                  <a:moveTo>
                    <a:pt x="25" y="0"/>
                  </a:moveTo>
                  <a:cubicBezTo>
                    <a:pt x="17" y="0"/>
                    <a:pt x="9" y="1"/>
                    <a:pt x="1" y="3"/>
                  </a:cubicBezTo>
                  <a:cubicBezTo>
                    <a:pt x="9" y="1"/>
                    <a:pt x="17" y="0"/>
                    <a:pt x="25" y="0"/>
                  </a:cubicBezTo>
                  <a:cubicBezTo>
                    <a:pt x="25" y="0"/>
                    <a:pt x="25" y="0"/>
                    <a:pt x="25" y="0"/>
                  </a:cubicBezTo>
                </a:path>
              </a:pathLst>
            </a:cu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0" name="Freeform 69"/>
            <p:cNvSpPr>
              <a:spLocks noEditPoints="1"/>
            </p:cNvSpPr>
            <p:nvPr/>
          </p:nvSpPr>
          <p:spPr bwMode="auto">
            <a:xfrm>
              <a:off x="5822949" y="4076898"/>
              <a:ext cx="727074" cy="727075"/>
            </a:xfrm>
            <a:custGeom>
              <a:avLst/>
              <a:gdLst>
                <a:gd name="T0" fmla="*/ 30 w 149"/>
                <a:gd name="T1" fmla="*/ 106 h 149"/>
                <a:gd name="T2" fmla="*/ 5 w 149"/>
                <a:gd name="T3" fmla="*/ 118 h 149"/>
                <a:gd name="T4" fmla="*/ 0 w 149"/>
                <a:gd name="T5" fmla="*/ 149 h 149"/>
                <a:gd name="T6" fmla="*/ 21 w 149"/>
                <a:gd name="T7" fmla="*/ 143 h 149"/>
                <a:gd name="T8" fmla="*/ 30 w 149"/>
                <a:gd name="T9" fmla="*/ 106 h 149"/>
                <a:gd name="T10" fmla="*/ 149 w 149"/>
                <a:gd name="T11" fmla="*/ 0 h 149"/>
                <a:gd name="T12" fmla="*/ 125 w 149"/>
                <a:gd name="T13" fmla="*/ 3 h 149"/>
                <a:gd name="T14" fmla="*/ 125 w 149"/>
                <a:gd name="T15" fmla="*/ 3 h 149"/>
                <a:gd name="T16" fmla="*/ 124 w 149"/>
                <a:gd name="T17" fmla="*/ 3 h 149"/>
                <a:gd name="T18" fmla="*/ 124 w 149"/>
                <a:gd name="T19" fmla="*/ 3 h 149"/>
                <a:gd name="T20" fmla="*/ 124 w 149"/>
                <a:gd name="T21" fmla="*/ 3 h 149"/>
                <a:gd name="T22" fmla="*/ 124 w 149"/>
                <a:gd name="T23" fmla="*/ 3 h 149"/>
                <a:gd name="T24" fmla="*/ 124 w 149"/>
                <a:gd name="T25" fmla="*/ 3 h 149"/>
                <a:gd name="T26" fmla="*/ 118 w 149"/>
                <a:gd name="T27" fmla="*/ 5 h 149"/>
                <a:gd name="T28" fmla="*/ 107 w 149"/>
                <a:gd name="T29" fmla="*/ 29 h 149"/>
                <a:gd name="T30" fmla="*/ 143 w 149"/>
                <a:gd name="T31" fmla="*/ 20 h 149"/>
                <a:gd name="T32" fmla="*/ 149 w 149"/>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149">
                  <a:moveTo>
                    <a:pt x="30" y="106"/>
                  </a:moveTo>
                  <a:cubicBezTo>
                    <a:pt x="22" y="111"/>
                    <a:pt x="13" y="115"/>
                    <a:pt x="5" y="118"/>
                  </a:cubicBezTo>
                  <a:cubicBezTo>
                    <a:pt x="2" y="128"/>
                    <a:pt x="1" y="138"/>
                    <a:pt x="0" y="149"/>
                  </a:cubicBezTo>
                  <a:cubicBezTo>
                    <a:pt x="7" y="147"/>
                    <a:pt x="14" y="145"/>
                    <a:pt x="21" y="143"/>
                  </a:cubicBezTo>
                  <a:cubicBezTo>
                    <a:pt x="22" y="130"/>
                    <a:pt x="25" y="118"/>
                    <a:pt x="30" y="106"/>
                  </a:cubicBezTo>
                  <a:moveTo>
                    <a:pt x="149" y="0"/>
                  </a:moveTo>
                  <a:cubicBezTo>
                    <a:pt x="141" y="0"/>
                    <a:pt x="133" y="1"/>
                    <a:pt x="125" y="3"/>
                  </a:cubicBezTo>
                  <a:cubicBezTo>
                    <a:pt x="125" y="3"/>
                    <a:pt x="125" y="3"/>
                    <a:pt x="125" y="3"/>
                  </a:cubicBezTo>
                  <a:cubicBezTo>
                    <a:pt x="125" y="3"/>
                    <a:pt x="124" y="3"/>
                    <a:pt x="124" y="3"/>
                  </a:cubicBezTo>
                  <a:cubicBezTo>
                    <a:pt x="124" y="3"/>
                    <a:pt x="124" y="3"/>
                    <a:pt x="124" y="3"/>
                  </a:cubicBezTo>
                  <a:cubicBezTo>
                    <a:pt x="124" y="3"/>
                    <a:pt x="124" y="3"/>
                    <a:pt x="124" y="3"/>
                  </a:cubicBezTo>
                  <a:cubicBezTo>
                    <a:pt x="124" y="3"/>
                    <a:pt x="124" y="3"/>
                    <a:pt x="124" y="3"/>
                  </a:cubicBezTo>
                  <a:cubicBezTo>
                    <a:pt x="124" y="3"/>
                    <a:pt x="124" y="3"/>
                    <a:pt x="124" y="3"/>
                  </a:cubicBezTo>
                  <a:cubicBezTo>
                    <a:pt x="122" y="4"/>
                    <a:pt x="120" y="4"/>
                    <a:pt x="118" y="5"/>
                  </a:cubicBezTo>
                  <a:cubicBezTo>
                    <a:pt x="115" y="13"/>
                    <a:pt x="111" y="21"/>
                    <a:pt x="107" y="29"/>
                  </a:cubicBezTo>
                  <a:cubicBezTo>
                    <a:pt x="118" y="25"/>
                    <a:pt x="131" y="22"/>
                    <a:pt x="143" y="20"/>
                  </a:cubicBezTo>
                  <a:cubicBezTo>
                    <a:pt x="146" y="14"/>
                    <a:pt x="148" y="7"/>
                    <a:pt x="149"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1" name="Freeform 70"/>
            <p:cNvSpPr/>
            <p:nvPr/>
          </p:nvSpPr>
          <p:spPr bwMode="auto">
            <a:xfrm>
              <a:off x="5926136" y="4173735"/>
              <a:ext cx="595313" cy="600075"/>
            </a:xfrm>
            <a:custGeom>
              <a:avLst/>
              <a:gdLst>
                <a:gd name="T0" fmla="*/ 122 w 122"/>
                <a:gd name="T1" fmla="*/ 0 h 123"/>
                <a:gd name="T2" fmla="*/ 86 w 122"/>
                <a:gd name="T3" fmla="*/ 9 h 123"/>
                <a:gd name="T4" fmla="*/ 9 w 122"/>
                <a:gd name="T5" fmla="*/ 86 h 123"/>
                <a:gd name="T6" fmla="*/ 0 w 122"/>
                <a:gd name="T7" fmla="*/ 123 h 123"/>
                <a:gd name="T8" fmla="*/ 20 w 122"/>
                <a:gd name="T9" fmla="*/ 115 h 123"/>
                <a:gd name="T10" fmla="*/ 114 w 122"/>
                <a:gd name="T11" fmla="*/ 21 h 123"/>
                <a:gd name="T12" fmla="*/ 122 w 122"/>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122" h="123">
                  <a:moveTo>
                    <a:pt x="122" y="0"/>
                  </a:moveTo>
                  <a:cubicBezTo>
                    <a:pt x="110" y="2"/>
                    <a:pt x="97" y="5"/>
                    <a:pt x="86" y="9"/>
                  </a:cubicBezTo>
                  <a:cubicBezTo>
                    <a:pt x="68" y="42"/>
                    <a:pt x="41" y="69"/>
                    <a:pt x="9" y="86"/>
                  </a:cubicBezTo>
                  <a:cubicBezTo>
                    <a:pt x="4" y="98"/>
                    <a:pt x="1" y="110"/>
                    <a:pt x="0" y="123"/>
                  </a:cubicBezTo>
                  <a:cubicBezTo>
                    <a:pt x="7" y="121"/>
                    <a:pt x="14" y="118"/>
                    <a:pt x="20" y="115"/>
                  </a:cubicBezTo>
                  <a:cubicBezTo>
                    <a:pt x="30" y="67"/>
                    <a:pt x="67" y="30"/>
                    <a:pt x="114" y="21"/>
                  </a:cubicBezTo>
                  <a:cubicBezTo>
                    <a:pt x="117" y="14"/>
                    <a:pt x="120" y="8"/>
                    <a:pt x="122"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2" name="Freeform 71"/>
            <p:cNvSpPr/>
            <p:nvPr/>
          </p:nvSpPr>
          <p:spPr bwMode="auto">
            <a:xfrm>
              <a:off x="5848349" y="4100710"/>
              <a:ext cx="550863" cy="550863"/>
            </a:xfrm>
            <a:custGeom>
              <a:avLst/>
              <a:gdLst>
                <a:gd name="T0" fmla="*/ 113 w 113"/>
                <a:gd name="T1" fmla="*/ 0 h 113"/>
                <a:gd name="T2" fmla="*/ 113 w 113"/>
                <a:gd name="T3" fmla="*/ 0 h 113"/>
                <a:gd name="T4" fmla="*/ 0 w 113"/>
                <a:gd name="T5" fmla="*/ 113 h 113"/>
                <a:gd name="T6" fmla="*/ 0 w 113"/>
                <a:gd name="T7" fmla="*/ 113 h 113"/>
                <a:gd name="T8" fmla="*/ 25 w 113"/>
                <a:gd name="T9" fmla="*/ 101 h 113"/>
                <a:gd name="T10" fmla="*/ 102 w 113"/>
                <a:gd name="T11" fmla="*/ 24 h 113"/>
                <a:gd name="T12" fmla="*/ 113 w 113"/>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13" h="113">
                  <a:moveTo>
                    <a:pt x="113" y="0"/>
                  </a:moveTo>
                  <a:cubicBezTo>
                    <a:pt x="113" y="0"/>
                    <a:pt x="113" y="0"/>
                    <a:pt x="113" y="0"/>
                  </a:cubicBezTo>
                  <a:cubicBezTo>
                    <a:pt x="93" y="52"/>
                    <a:pt x="52" y="93"/>
                    <a:pt x="0" y="113"/>
                  </a:cubicBezTo>
                  <a:cubicBezTo>
                    <a:pt x="0" y="113"/>
                    <a:pt x="0" y="113"/>
                    <a:pt x="0" y="113"/>
                  </a:cubicBezTo>
                  <a:cubicBezTo>
                    <a:pt x="8" y="110"/>
                    <a:pt x="17" y="106"/>
                    <a:pt x="25" y="101"/>
                  </a:cubicBezTo>
                  <a:cubicBezTo>
                    <a:pt x="57" y="84"/>
                    <a:pt x="84" y="57"/>
                    <a:pt x="102" y="24"/>
                  </a:cubicBezTo>
                  <a:cubicBezTo>
                    <a:pt x="106" y="16"/>
                    <a:pt x="110" y="8"/>
                    <a:pt x="113"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3" name="Freeform 72"/>
            <p:cNvSpPr/>
            <p:nvPr/>
          </p:nvSpPr>
          <p:spPr bwMode="auto">
            <a:xfrm>
              <a:off x="6022974" y="4276924"/>
              <a:ext cx="458788" cy="458788"/>
            </a:xfrm>
            <a:custGeom>
              <a:avLst/>
              <a:gdLst>
                <a:gd name="T0" fmla="*/ 94 w 94"/>
                <a:gd name="T1" fmla="*/ 0 h 94"/>
                <a:gd name="T2" fmla="*/ 0 w 94"/>
                <a:gd name="T3" fmla="*/ 94 h 94"/>
                <a:gd name="T4" fmla="*/ 0 w 94"/>
                <a:gd name="T5" fmla="*/ 94 h 94"/>
                <a:gd name="T6" fmla="*/ 94 w 94"/>
                <a:gd name="T7" fmla="*/ 0 h 94"/>
                <a:gd name="T8" fmla="*/ 94 w 94"/>
                <a:gd name="T9" fmla="*/ 0 h 94"/>
              </a:gdLst>
              <a:ahLst/>
              <a:cxnLst>
                <a:cxn ang="0">
                  <a:pos x="T0" y="T1"/>
                </a:cxn>
                <a:cxn ang="0">
                  <a:pos x="T2" y="T3"/>
                </a:cxn>
                <a:cxn ang="0">
                  <a:pos x="T4" y="T5"/>
                </a:cxn>
                <a:cxn ang="0">
                  <a:pos x="T6" y="T7"/>
                </a:cxn>
                <a:cxn ang="0">
                  <a:pos x="T8" y="T9"/>
                </a:cxn>
              </a:cxnLst>
              <a:rect l="0" t="0" r="r" b="b"/>
              <a:pathLst>
                <a:path w="94" h="94">
                  <a:moveTo>
                    <a:pt x="94" y="0"/>
                  </a:moveTo>
                  <a:cubicBezTo>
                    <a:pt x="47" y="9"/>
                    <a:pt x="10" y="46"/>
                    <a:pt x="0" y="94"/>
                  </a:cubicBezTo>
                  <a:cubicBezTo>
                    <a:pt x="0" y="94"/>
                    <a:pt x="0" y="94"/>
                    <a:pt x="0" y="94"/>
                  </a:cubicBezTo>
                  <a:cubicBezTo>
                    <a:pt x="10" y="46"/>
                    <a:pt x="47" y="9"/>
                    <a:pt x="94" y="0"/>
                  </a:cubicBezTo>
                  <a:cubicBezTo>
                    <a:pt x="94" y="0"/>
                    <a:pt x="94" y="0"/>
                    <a:pt x="94" y="0"/>
                  </a:cubicBezTo>
                </a:path>
              </a:pathLst>
            </a:custGeom>
            <a:solidFill>
              <a:srgbClr val="2D383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4" name="Freeform 73"/>
            <p:cNvSpPr/>
            <p:nvPr/>
          </p:nvSpPr>
          <p:spPr bwMode="auto">
            <a:xfrm>
              <a:off x="7272335" y="5096073"/>
              <a:ext cx="161925" cy="112713"/>
            </a:xfrm>
            <a:custGeom>
              <a:avLst/>
              <a:gdLst>
                <a:gd name="T0" fmla="*/ 33 w 33"/>
                <a:gd name="T1" fmla="*/ 0 h 23"/>
                <a:gd name="T2" fmla="*/ 8 w 33"/>
                <a:gd name="T3" fmla="*/ 3 h 23"/>
                <a:gd name="T4" fmla="*/ 0 w 33"/>
                <a:gd name="T5" fmla="*/ 23 h 23"/>
                <a:gd name="T6" fmla="*/ 28 w 33"/>
                <a:gd name="T7" fmla="*/ 16 h 23"/>
                <a:gd name="T8" fmla="*/ 33 w 33"/>
                <a:gd name="T9" fmla="*/ 0 h 23"/>
              </a:gdLst>
              <a:ahLst/>
              <a:cxnLst>
                <a:cxn ang="0">
                  <a:pos x="T0" y="T1"/>
                </a:cxn>
                <a:cxn ang="0">
                  <a:pos x="T2" y="T3"/>
                </a:cxn>
                <a:cxn ang="0">
                  <a:pos x="T4" y="T5"/>
                </a:cxn>
                <a:cxn ang="0">
                  <a:pos x="T6" y="T7"/>
                </a:cxn>
                <a:cxn ang="0">
                  <a:pos x="T8" y="T9"/>
                </a:cxn>
              </a:cxnLst>
              <a:rect l="0" t="0" r="r" b="b"/>
              <a:pathLst>
                <a:path w="33" h="23">
                  <a:moveTo>
                    <a:pt x="33" y="0"/>
                  </a:moveTo>
                  <a:cubicBezTo>
                    <a:pt x="24" y="0"/>
                    <a:pt x="16" y="1"/>
                    <a:pt x="8" y="3"/>
                  </a:cubicBezTo>
                  <a:cubicBezTo>
                    <a:pt x="6" y="10"/>
                    <a:pt x="3" y="16"/>
                    <a:pt x="0" y="23"/>
                  </a:cubicBezTo>
                  <a:cubicBezTo>
                    <a:pt x="9" y="19"/>
                    <a:pt x="18" y="17"/>
                    <a:pt x="28" y="16"/>
                  </a:cubicBezTo>
                  <a:cubicBezTo>
                    <a:pt x="30" y="11"/>
                    <a:pt x="31" y="5"/>
                    <a:pt x="33"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5" name="Freeform 74"/>
            <p:cNvSpPr/>
            <p:nvPr/>
          </p:nvSpPr>
          <p:spPr bwMode="auto">
            <a:xfrm>
              <a:off x="7175498" y="5173861"/>
              <a:ext cx="233363" cy="171451"/>
            </a:xfrm>
            <a:custGeom>
              <a:avLst/>
              <a:gdLst>
                <a:gd name="T0" fmla="*/ 48 w 48"/>
                <a:gd name="T1" fmla="*/ 0 h 35"/>
                <a:gd name="T2" fmla="*/ 20 w 48"/>
                <a:gd name="T3" fmla="*/ 7 h 35"/>
                <a:gd name="T4" fmla="*/ 0 w 48"/>
                <a:gd name="T5" fmla="*/ 35 h 35"/>
                <a:gd name="T6" fmla="*/ 42 w 48"/>
                <a:gd name="T7" fmla="*/ 17 h 35"/>
                <a:gd name="T8" fmla="*/ 48 w 48"/>
                <a:gd name="T9" fmla="*/ 0 h 35"/>
              </a:gdLst>
              <a:ahLst/>
              <a:cxnLst>
                <a:cxn ang="0">
                  <a:pos x="T0" y="T1"/>
                </a:cxn>
                <a:cxn ang="0">
                  <a:pos x="T2" y="T3"/>
                </a:cxn>
                <a:cxn ang="0">
                  <a:pos x="T4" y="T5"/>
                </a:cxn>
                <a:cxn ang="0">
                  <a:pos x="T6" y="T7"/>
                </a:cxn>
                <a:cxn ang="0">
                  <a:pos x="T8" y="T9"/>
                </a:cxn>
              </a:cxnLst>
              <a:rect l="0" t="0" r="r" b="b"/>
              <a:pathLst>
                <a:path w="48" h="35">
                  <a:moveTo>
                    <a:pt x="48" y="0"/>
                  </a:moveTo>
                  <a:cubicBezTo>
                    <a:pt x="38" y="1"/>
                    <a:pt x="29" y="3"/>
                    <a:pt x="20" y="7"/>
                  </a:cubicBezTo>
                  <a:cubicBezTo>
                    <a:pt x="14" y="17"/>
                    <a:pt x="8" y="26"/>
                    <a:pt x="0" y="35"/>
                  </a:cubicBezTo>
                  <a:cubicBezTo>
                    <a:pt x="12" y="26"/>
                    <a:pt x="26" y="19"/>
                    <a:pt x="42" y="17"/>
                  </a:cubicBezTo>
                  <a:cubicBezTo>
                    <a:pt x="44" y="11"/>
                    <a:pt x="46" y="6"/>
                    <a:pt x="48"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6" name="Freeform 75"/>
            <p:cNvSpPr/>
            <p:nvPr/>
          </p:nvSpPr>
          <p:spPr bwMode="auto">
            <a:xfrm>
              <a:off x="7175498" y="5257999"/>
              <a:ext cx="204788" cy="87313"/>
            </a:xfrm>
            <a:custGeom>
              <a:avLst/>
              <a:gdLst>
                <a:gd name="T0" fmla="*/ 42 w 42"/>
                <a:gd name="T1" fmla="*/ 0 h 18"/>
                <a:gd name="T2" fmla="*/ 0 w 42"/>
                <a:gd name="T3" fmla="*/ 18 h 18"/>
                <a:gd name="T4" fmla="*/ 0 w 42"/>
                <a:gd name="T5" fmla="*/ 18 h 18"/>
                <a:gd name="T6" fmla="*/ 42 w 42"/>
                <a:gd name="T7" fmla="*/ 0 h 18"/>
                <a:gd name="T8" fmla="*/ 42 w 42"/>
                <a:gd name="T9" fmla="*/ 0 h 18"/>
              </a:gdLst>
              <a:ahLst/>
              <a:cxnLst>
                <a:cxn ang="0">
                  <a:pos x="T0" y="T1"/>
                </a:cxn>
                <a:cxn ang="0">
                  <a:pos x="T2" y="T3"/>
                </a:cxn>
                <a:cxn ang="0">
                  <a:pos x="T4" y="T5"/>
                </a:cxn>
                <a:cxn ang="0">
                  <a:pos x="T6" y="T7"/>
                </a:cxn>
                <a:cxn ang="0">
                  <a:pos x="T8" y="T9"/>
                </a:cxn>
              </a:cxnLst>
              <a:rect l="0" t="0" r="r" b="b"/>
              <a:pathLst>
                <a:path w="42" h="18">
                  <a:moveTo>
                    <a:pt x="42" y="0"/>
                  </a:moveTo>
                  <a:cubicBezTo>
                    <a:pt x="26" y="2"/>
                    <a:pt x="12" y="9"/>
                    <a:pt x="0" y="18"/>
                  </a:cubicBezTo>
                  <a:cubicBezTo>
                    <a:pt x="0" y="18"/>
                    <a:pt x="0" y="18"/>
                    <a:pt x="0" y="18"/>
                  </a:cubicBezTo>
                  <a:cubicBezTo>
                    <a:pt x="12" y="9"/>
                    <a:pt x="26" y="2"/>
                    <a:pt x="42" y="0"/>
                  </a:cubicBezTo>
                  <a:cubicBezTo>
                    <a:pt x="42" y="0"/>
                    <a:pt x="42" y="0"/>
                    <a:pt x="42" y="0"/>
                  </a:cubicBezTo>
                </a:path>
              </a:pathLst>
            </a:custGeom>
            <a:solidFill>
              <a:srgbClr val="37869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7" name="Freeform 76"/>
            <p:cNvSpPr/>
            <p:nvPr/>
          </p:nvSpPr>
          <p:spPr bwMode="auto">
            <a:xfrm>
              <a:off x="7175498" y="5110361"/>
              <a:ext cx="136525" cy="234951"/>
            </a:xfrm>
            <a:custGeom>
              <a:avLst/>
              <a:gdLst>
                <a:gd name="T0" fmla="*/ 28 w 28"/>
                <a:gd name="T1" fmla="*/ 0 h 48"/>
                <a:gd name="T2" fmla="*/ 28 w 28"/>
                <a:gd name="T3" fmla="*/ 0 h 48"/>
                <a:gd name="T4" fmla="*/ 0 w 28"/>
                <a:gd name="T5" fmla="*/ 48 h 48"/>
                <a:gd name="T6" fmla="*/ 0 w 28"/>
                <a:gd name="T7" fmla="*/ 48 h 48"/>
                <a:gd name="T8" fmla="*/ 0 w 28"/>
                <a:gd name="T9" fmla="*/ 48 h 48"/>
                <a:gd name="T10" fmla="*/ 0 w 28"/>
                <a:gd name="T11" fmla="*/ 48 h 48"/>
                <a:gd name="T12" fmla="*/ 0 w 28"/>
                <a:gd name="T13" fmla="*/ 48 h 48"/>
                <a:gd name="T14" fmla="*/ 20 w 28"/>
                <a:gd name="T15" fmla="*/ 20 h 48"/>
                <a:gd name="T16" fmla="*/ 28 w 28"/>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8">
                  <a:moveTo>
                    <a:pt x="28" y="0"/>
                  </a:moveTo>
                  <a:cubicBezTo>
                    <a:pt x="28" y="0"/>
                    <a:pt x="28" y="0"/>
                    <a:pt x="28" y="0"/>
                  </a:cubicBezTo>
                  <a:cubicBezTo>
                    <a:pt x="22" y="18"/>
                    <a:pt x="12" y="34"/>
                    <a:pt x="0" y="48"/>
                  </a:cubicBezTo>
                  <a:cubicBezTo>
                    <a:pt x="0" y="48"/>
                    <a:pt x="0" y="48"/>
                    <a:pt x="0" y="48"/>
                  </a:cubicBezTo>
                  <a:cubicBezTo>
                    <a:pt x="0" y="48"/>
                    <a:pt x="0" y="48"/>
                    <a:pt x="0" y="48"/>
                  </a:cubicBezTo>
                  <a:cubicBezTo>
                    <a:pt x="0" y="48"/>
                    <a:pt x="0" y="48"/>
                    <a:pt x="0" y="48"/>
                  </a:cubicBezTo>
                  <a:cubicBezTo>
                    <a:pt x="0" y="48"/>
                    <a:pt x="0" y="48"/>
                    <a:pt x="0" y="48"/>
                  </a:cubicBezTo>
                  <a:cubicBezTo>
                    <a:pt x="8" y="39"/>
                    <a:pt x="14" y="30"/>
                    <a:pt x="20" y="20"/>
                  </a:cubicBezTo>
                  <a:cubicBezTo>
                    <a:pt x="23" y="13"/>
                    <a:pt x="26" y="7"/>
                    <a:pt x="28"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8" name="Freeform 77"/>
            <p:cNvSpPr/>
            <p:nvPr/>
          </p:nvSpPr>
          <p:spPr bwMode="auto">
            <a:xfrm>
              <a:off x="7175498" y="5257999"/>
              <a:ext cx="204788" cy="87313"/>
            </a:xfrm>
            <a:custGeom>
              <a:avLst/>
              <a:gdLst>
                <a:gd name="T0" fmla="*/ 42 w 42"/>
                <a:gd name="T1" fmla="*/ 0 h 18"/>
                <a:gd name="T2" fmla="*/ 0 w 42"/>
                <a:gd name="T3" fmla="*/ 18 h 18"/>
                <a:gd name="T4" fmla="*/ 0 w 42"/>
                <a:gd name="T5" fmla="*/ 18 h 18"/>
                <a:gd name="T6" fmla="*/ 42 w 42"/>
                <a:gd name="T7" fmla="*/ 0 h 18"/>
                <a:gd name="T8" fmla="*/ 42 w 42"/>
                <a:gd name="T9" fmla="*/ 0 h 18"/>
              </a:gdLst>
              <a:ahLst/>
              <a:cxnLst>
                <a:cxn ang="0">
                  <a:pos x="T0" y="T1"/>
                </a:cxn>
                <a:cxn ang="0">
                  <a:pos x="T2" y="T3"/>
                </a:cxn>
                <a:cxn ang="0">
                  <a:pos x="T4" y="T5"/>
                </a:cxn>
                <a:cxn ang="0">
                  <a:pos x="T6" y="T7"/>
                </a:cxn>
                <a:cxn ang="0">
                  <a:pos x="T8" y="T9"/>
                </a:cxn>
              </a:cxnLst>
              <a:rect l="0" t="0" r="r" b="b"/>
              <a:pathLst>
                <a:path w="42" h="18">
                  <a:moveTo>
                    <a:pt x="42" y="0"/>
                  </a:moveTo>
                  <a:cubicBezTo>
                    <a:pt x="26" y="2"/>
                    <a:pt x="12" y="9"/>
                    <a:pt x="0" y="18"/>
                  </a:cubicBezTo>
                  <a:cubicBezTo>
                    <a:pt x="0" y="18"/>
                    <a:pt x="0" y="18"/>
                    <a:pt x="0" y="18"/>
                  </a:cubicBezTo>
                  <a:cubicBezTo>
                    <a:pt x="12" y="9"/>
                    <a:pt x="26" y="2"/>
                    <a:pt x="42" y="0"/>
                  </a:cubicBezTo>
                  <a:cubicBezTo>
                    <a:pt x="42" y="0"/>
                    <a:pt x="42" y="0"/>
                    <a:pt x="42" y="0"/>
                  </a:cubicBezTo>
                </a:path>
              </a:pathLst>
            </a:custGeom>
            <a:solidFill>
              <a:srgbClr val="25757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69" name="Oval 78"/>
            <p:cNvSpPr>
              <a:spLocks noChangeArrowheads="1"/>
            </p:cNvSpPr>
            <p:nvPr/>
          </p:nvSpPr>
          <p:spPr bwMode="auto">
            <a:xfrm>
              <a:off x="7175498" y="5345311"/>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0" name="Freeform 79"/>
            <p:cNvSpPr/>
            <p:nvPr/>
          </p:nvSpPr>
          <p:spPr bwMode="auto">
            <a:xfrm>
              <a:off x="6843710" y="5521524"/>
              <a:ext cx="111125" cy="160339"/>
            </a:xfrm>
            <a:custGeom>
              <a:avLst/>
              <a:gdLst>
                <a:gd name="T0" fmla="*/ 23 w 23"/>
                <a:gd name="T1" fmla="*/ 0 h 33"/>
                <a:gd name="T2" fmla="*/ 3 w 23"/>
                <a:gd name="T3" fmla="*/ 9 h 33"/>
                <a:gd name="T4" fmla="*/ 0 w 23"/>
                <a:gd name="T5" fmla="*/ 33 h 33"/>
                <a:gd name="T6" fmla="*/ 16 w 23"/>
                <a:gd name="T7" fmla="*/ 29 h 33"/>
                <a:gd name="T8" fmla="*/ 23 w 23"/>
                <a:gd name="T9" fmla="*/ 0 h 33"/>
              </a:gdLst>
              <a:ahLst/>
              <a:cxnLst>
                <a:cxn ang="0">
                  <a:pos x="T0" y="T1"/>
                </a:cxn>
                <a:cxn ang="0">
                  <a:pos x="T2" y="T3"/>
                </a:cxn>
                <a:cxn ang="0">
                  <a:pos x="T4" y="T5"/>
                </a:cxn>
                <a:cxn ang="0">
                  <a:pos x="T6" y="T7"/>
                </a:cxn>
                <a:cxn ang="0">
                  <a:pos x="T8" y="T9"/>
                </a:cxn>
              </a:cxnLst>
              <a:rect l="0" t="0" r="r" b="b"/>
              <a:pathLst>
                <a:path w="23" h="33">
                  <a:moveTo>
                    <a:pt x="23" y="0"/>
                  </a:moveTo>
                  <a:cubicBezTo>
                    <a:pt x="17" y="4"/>
                    <a:pt x="10" y="7"/>
                    <a:pt x="3" y="9"/>
                  </a:cubicBezTo>
                  <a:cubicBezTo>
                    <a:pt x="2" y="17"/>
                    <a:pt x="0" y="25"/>
                    <a:pt x="0" y="33"/>
                  </a:cubicBezTo>
                  <a:cubicBezTo>
                    <a:pt x="6" y="32"/>
                    <a:pt x="11" y="31"/>
                    <a:pt x="16" y="29"/>
                  </a:cubicBezTo>
                  <a:cubicBezTo>
                    <a:pt x="17" y="19"/>
                    <a:pt x="20" y="9"/>
                    <a:pt x="23"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1" name="Freeform 80"/>
            <p:cNvSpPr/>
            <p:nvPr/>
          </p:nvSpPr>
          <p:spPr bwMode="auto">
            <a:xfrm>
              <a:off x="6921498" y="5427862"/>
              <a:ext cx="169863" cy="234951"/>
            </a:xfrm>
            <a:custGeom>
              <a:avLst/>
              <a:gdLst>
                <a:gd name="T0" fmla="*/ 35 w 35"/>
                <a:gd name="T1" fmla="*/ 0 h 48"/>
                <a:gd name="T2" fmla="*/ 7 w 35"/>
                <a:gd name="T3" fmla="*/ 19 h 48"/>
                <a:gd name="T4" fmla="*/ 0 w 35"/>
                <a:gd name="T5" fmla="*/ 48 h 48"/>
                <a:gd name="T6" fmla="*/ 17 w 35"/>
                <a:gd name="T7" fmla="*/ 41 h 48"/>
                <a:gd name="T8" fmla="*/ 35 w 35"/>
                <a:gd name="T9" fmla="*/ 0 h 48"/>
              </a:gdLst>
              <a:ahLst/>
              <a:cxnLst>
                <a:cxn ang="0">
                  <a:pos x="T0" y="T1"/>
                </a:cxn>
                <a:cxn ang="0">
                  <a:pos x="T2" y="T3"/>
                </a:cxn>
                <a:cxn ang="0">
                  <a:pos x="T4" y="T5"/>
                </a:cxn>
                <a:cxn ang="0">
                  <a:pos x="T6" y="T7"/>
                </a:cxn>
                <a:cxn ang="0">
                  <a:pos x="T8" y="T9"/>
                </a:cxn>
              </a:cxnLst>
              <a:rect l="0" t="0" r="r" b="b"/>
              <a:pathLst>
                <a:path w="35" h="48">
                  <a:moveTo>
                    <a:pt x="35" y="0"/>
                  </a:moveTo>
                  <a:cubicBezTo>
                    <a:pt x="26" y="7"/>
                    <a:pt x="17" y="14"/>
                    <a:pt x="7" y="19"/>
                  </a:cubicBezTo>
                  <a:cubicBezTo>
                    <a:pt x="4" y="28"/>
                    <a:pt x="1" y="38"/>
                    <a:pt x="0" y="48"/>
                  </a:cubicBezTo>
                  <a:cubicBezTo>
                    <a:pt x="6" y="46"/>
                    <a:pt x="12" y="44"/>
                    <a:pt x="17" y="41"/>
                  </a:cubicBezTo>
                  <a:cubicBezTo>
                    <a:pt x="20" y="26"/>
                    <a:pt x="26" y="12"/>
                    <a:pt x="35"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2" name="Freeform 81"/>
            <p:cNvSpPr/>
            <p:nvPr/>
          </p:nvSpPr>
          <p:spPr bwMode="auto">
            <a:xfrm>
              <a:off x="7004049" y="5427862"/>
              <a:ext cx="87313" cy="200025"/>
            </a:xfrm>
            <a:custGeom>
              <a:avLst/>
              <a:gdLst>
                <a:gd name="T0" fmla="*/ 18 w 18"/>
                <a:gd name="T1" fmla="*/ 0 h 41"/>
                <a:gd name="T2" fmla="*/ 18 w 18"/>
                <a:gd name="T3" fmla="*/ 0 h 41"/>
                <a:gd name="T4" fmla="*/ 0 w 18"/>
                <a:gd name="T5" fmla="*/ 41 h 41"/>
                <a:gd name="T6" fmla="*/ 0 w 18"/>
                <a:gd name="T7" fmla="*/ 41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cubicBezTo>
                    <a:pt x="18" y="0"/>
                    <a:pt x="18" y="0"/>
                    <a:pt x="18" y="0"/>
                  </a:cubicBezTo>
                  <a:cubicBezTo>
                    <a:pt x="9" y="12"/>
                    <a:pt x="3" y="26"/>
                    <a:pt x="0" y="41"/>
                  </a:cubicBezTo>
                  <a:cubicBezTo>
                    <a:pt x="0" y="41"/>
                    <a:pt x="0" y="41"/>
                    <a:pt x="0" y="41"/>
                  </a:cubicBezTo>
                  <a:cubicBezTo>
                    <a:pt x="3" y="26"/>
                    <a:pt x="9" y="12"/>
                    <a:pt x="18" y="0"/>
                  </a:cubicBezTo>
                </a:path>
              </a:pathLst>
            </a:custGeom>
            <a:solidFill>
              <a:srgbClr val="37869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3" name="Freeform 82"/>
            <p:cNvSpPr/>
            <p:nvPr/>
          </p:nvSpPr>
          <p:spPr bwMode="auto">
            <a:xfrm>
              <a:off x="6857998" y="5427862"/>
              <a:ext cx="233363" cy="136525"/>
            </a:xfrm>
            <a:custGeom>
              <a:avLst/>
              <a:gdLst>
                <a:gd name="T0" fmla="*/ 48 w 48"/>
                <a:gd name="T1" fmla="*/ 0 h 28"/>
                <a:gd name="T2" fmla="*/ 0 w 48"/>
                <a:gd name="T3" fmla="*/ 28 h 28"/>
                <a:gd name="T4" fmla="*/ 0 w 48"/>
                <a:gd name="T5" fmla="*/ 28 h 28"/>
                <a:gd name="T6" fmla="*/ 20 w 48"/>
                <a:gd name="T7" fmla="*/ 19 h 28"/>
                <a:gd name="T8" fmla="*/ 48 w 48"/>
                <a:gd name="T9" fmla="*/ 0 h 28"/>
                <a:gd name="T10" fmla="*/ 48 w 48"/>
                <a:gd name="T11" fmla="*/ 0 h 28"/>
                <a:gd name="T12" fmla="*/ 48 w 48"/>
                <a:gd name="T13" fmla="*/ 0 h 28"/>
                <a:gd name="T14" fmla="*/ 48 w 48"/>
                <a:gd name="T15" fmla="*/ 0 h 28"/>
                <a:gd name="T16" fmla="*/ 48 w 4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8">
                  <a:moveTo>
                    <a:pt x="48" y="0"/>
                  </a:moveTo>
                  <a:cubicBezTo>
                    <a:pt x="34" y="12"/>
                    <a:pt x="18" y="22"/>
                    <a:pt x="0" y="28"/>
                  </a:cubicBezTo>
                  <a:cubicBezTo>
                    <a:pt x="0" y="28"/>
                    <a:pt x="0" y="28"/>
                    <a:pt x="0" y="28"/>
                  </a:cubicBezTo>
                  <a:cubicBezTo>
                    <a:pt x="7" y="26"/>
                    <a:pt x="14" y="23"/>
                    <a:pt x="20" y="19"/>
                  </a:cubicBezTo>
                  <a:cubicBezTo>
                    <a:pt x="30" y="14"/>
                    <a:pt x="39" y="7"/>
                    <a:pt x="48" y="0"/>
                  </a:cubicBezTo>
                  <a:cubicBezTo>
                    <a:pt x="48" y="0"/>
                    <a:pt x="48" y="0"/>
                    <a:pt x="48" y="0"/>
                  </a:cubicBezTo>
                  <a:cubicBezTo>
                    <a:pt x="48" y="0"/>
                    <a:pt x="48" y="0"/>
                    <a:pt x="48" y="0"/>
                  </a:cubicBezTo>
                  <a:cubicBezTo>
                    <a:pt x="48" y="0"/>
                    <a:pt x="48" y="0"/>
                    <a:pt x="48" y="0"/>
                  </a:cubicBezTo>
                  <a:cubicBezTo>
                    <a:pt x="48" y="0"/>
                    <a:pt x="48" y="0"/>
                    <a:pt x="48"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4" name="Freeform 83"/>
            <p:cNvSpPr/>
            <p:nvPr/>
          </p:nvSpPr>
          <p:spPr bwMode="auto">
            <a:xfrm>
              <a:off x="7004049" y="5427862"/>
              <a:ext cx="87313" cy="200025"/>
            </a:xfrm>
            <a:custGeom>
              <a:avLst/>
              <a:gdLst>
                <a:gd name="T0" fmla="*/ 18 w 18"/>
                <a:gd name="T1" fmla="*/ 0 h 41"/>
                <a:gd name="T2" fmla="*/ 18 w 18"/>
                <a:gd name="T3" fmla="*/ 0 h 41"/>
                <a:gd name="T4" fmla="*/ 0 w 18"/>
                <a:gd name="T5" fmla="*/ 41 h 41"/>
                <a:gd name="T6" fmla="*/ 0 w 18"/>
                <a:gd name="T7" fmla="*/ 41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cubicBezTo>
                    <a:pt x="18" y="0"/>
                    <a:pt x="18" y="0"/>
                    <a:pt x="18" y="0"/>
                  </a:cubicBezTo>
                  <a:cubicBezTo>
                    <a:pt x="9" y="12"/>
                    <a:pt x="3" y="26"/>
                    <a:pt x="0" y="41"/>
                  </a:cubicBezTo>
                  <a:cubicBezTo>
                    <a:pt x="0" y="41"/>
                    <a:pt x="0" y="41"/>
                    <a:pt x="0" y="41"/>
                  </a:cubicBezTo>
                  <a:cubicBezTo>
                    <a:pt x="3" y="26"/>
                    <a:pt x="9" y="12"/>
                    <a:pt x="18" y="0"/>
                  </a:cubicBezTo>
                </a:path>
              </a:pathLst>
            </a:custGeom>
            <a:solidFill>
              <a:srgbClr val="25757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5" name="Oval 84"/>
            <p:cNvSpPr>
              <a:spLocks noChangeArrowheads="1"/>
            </p:cNvSpPr>
            <p:nvPr/>
          </p:nvSpPr>
          <p:spPr bwMode="auto">
            <a:xfrm>
              <a:off x="7091361" y="5427862"/>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76" name="Freeform 85"/>
            <p:cNvSpPr>
              <a:spLocks noEditPoints="1"/>
            </p:cNvSpPr>
            <p:nvPr/>
          </p:nvSpPr>
          <p:spPr bwMode="auto">
            <a:xfrm>
              <a:off x="7248523" y="5481836"/>
              <a:ext cx="409575" cy="454026"/>
            </a:xfrm>
            <a:custGeom>
              <a:avLst/>
              <a:gdLst>
                <a:gd name="T0" fmla="*/ 67 w 84"/>
                <a:gd name="T1" fmla="*/ 13 h 93"/>
                <a:gd name="T2" fmla="*/ 59 w 84"/>
                <a:gd name="T3" fmla="*/ 23 h 93"/>
                <a:gd name="T4" fmla="*/ 71 w 84"/>
                <a:gd name="T5" fmla="*/ 47 h 93"/>
                <a:gd name="T6" fmla="*/ 43 w 84"/>
                <a:gd name="T7" fmla="*/ 76 h 93"/>
                <a:gd name="T8" fmla="*/ 43 w 84"/>
                <a:gd name="T9" fmla="*/ 71 h 93"/>
                <a:gd name="T10" fmla="*/ 24 w 84"/>
                <a:gd name="T11" fmla="*/ 82 h 93"/>
                <a:gd name="T12" fmla="*/ 43 w 84"/>
                <a:gd name="T13" fmla="*/ 93 h 93"/>
                <a:gd name="T14" fmla="*/ 43 w 84"/>
                <a:gd name="T15" fmla="*/ 89 h 93"/>
                <a:gd name="T16" fmla="*/ 84 w 84"/>
                <a:gd name="T17" fmla="*/ 47 h 93"/>
                <a:gd name="T18" fmla="*/ 67 w 84"/>
                <a:gd name="T19" fmla="*/ 13 h 93"/>
                <a:gd name="T20" fmla="*/ 38 w 84"/>
                <a:gd name="T21" fmla="*/ 0 h 93"/>
                <a:gd name="T22" fmla="*/ 38 w 84"/>
                <a:gd name="T23" fmla="*/ 5 h 93"/>
                <a:gd name="T24" fmla="*/ 0 w 84"/>
                <a:gd name="T25" fmla="*/ 47 h 93"/>
                <a:gd name="T26" fmla="*/ 14 w 84"/>
                <a:gd name="T27" fmla="*/ 78 h 93"/>
                <a:gd name="T28" fmla="*/ 23 w 84"/>
                <a:gd name="T29" fmla="*/ 69 h 93"/>
                <a:gd name="T30" fmla="*/ 13 w 84"/>
                <a:gd name="T31" fmla="*/ 47 h 93"/>
                <a:gd name="T32" fmla="*/ 38 w 84"/>
                <a:gd name="T33" fmla="*/ 18 h 93"/>
                <a:gd name="T34" fmla="*/ 38 w 84"/>
                <a:gd name="T35" fmla="*/ 22 h 93"/>
                <a:gd name="T36" fmla="*/ 57 w 84"/>
                <a:gd name="T37" fmla="*/ 11 h 93"/>
                <a:gd name="T38" fmla="*/ 38 w 84"/>
                <a:gd name="T3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93">
                  <a:moveTo>
                    <a:pt x="67" y="13"/>
                  </a:moveTo>
                  <a:cubicBezTo>
                    <a:pt x="59" y="23"/>
                    <a:pt x="59" y="23"/>
                    <a:pt x="59" y="23"/>
                  </a:cubicBezTo>
                  <a:cubicBezTo>
                    <a:pt x="66" y="29"/>
                    <a:pt x="71" y="37"/>
                    <a:pt x="71" y="47"/>
                  </a:cubicBezTo>
                  <a:cubicBezTo>
                    <a:pt x="71" y="62"/>
                    <a:pt x="59" y="75"/>
                    <a:pt x="43" y="76"/>
                  </a:cubicBezTo>
                  <a:cubicBezTo>
                    <a:pt x="43" y="71"/>
                    <a:pt x="43" y="71"/>
                    <a:pt x="43" y="71"/>
                  </a:cubicBezTo>
                  <a:cubicBezTo>
                    <a:pt x="24" y="82"/>
                    <a:pt x="24" y="82"/>
                    <a:pt x="24" y="82"/>
                  </a:cubicBezTo>
                  <a:cubicBezTo>
                    <a:pt x="43" y="93"/>
                    <a:pt x="43" y="93"/>
                    <a:pt x="43" y="93"/>
                  </a:cubicBezTo>
                  <a:cubicBezTo>
                    <a:pt x="43" y="89"/>
                    <a:pt x="43" y="89"/>
                    <a:pt x="43" y="89"/>
                  </a:cubicBezTo>
                  <a:cubicBezTo>
                    <a:pt x="66" y="88"/>
                    <a:pt x="84" y="69"/>
                    <a:pt x="84" y="47"/>
                  </a:cubicBezTo>
                  <a:cubicBezTo>
                    <a:pt x="84" y="33"/>
                    <a:pt x="77" y="21"/>
                    <a:pt x="67" y="13"/>
                  </a:cubicBezTo>
                  <a:moveTo>
                    <a:pt x="38" y="0"/>
                  </a:moveTo>
                  <a:cubicBezTo>
                    <a:pt x="38" y="5"/>
                    <a:pt x="38" y="5"/>
                    <a:pt x="38" y="5"/>
                  </a:cubicBezTo>
                  <a:cubicBezTo>
                    <a:pt x="17" y="7"/>
                    <a:pt x="0" y="25"/>
                    <a:pt x="0" y="47"/>
                  </a:cubicBezTo>
                  <a:cubicBezTo>
                    <a:pt x="0" y="59"/>
                    <a:pt x="5" y="70"/>
                    <a:pt x="14" y="78"/>
                  </a:cubicBezTo>
                  <a:cubicBezTo>
                    <a:pt x="23" y="69"/>
                    <a:pt x="23" y="69"/>
                    <a:pt x="23" y="69"/>
                  </a:cubicBezTo>
                  <a:cubicBezTo>
                    <a:pt x="17" y="63"/>
                    <a:pt x="13" y="55"/>
                    <a:pt x="13" y="47"/>
                  </a:cubicBezTo>
                  <a:cubicBezTo>
                    <a:pt x="13" y="32"/>
                    <a:pt x="24" y="20"/>
                    <a:pt x="38" y="18"/>
                  </a:cubicBezTo>
                  <a:cubicBezTo>
                    <a:pt x="38" y="22"/>
                    <a:pt x="38" y="22"/>
                    <a:pt x="38" y="22"/>
                  </a:cubicBezTo>
                  <a:cubicBezTo>
                    <a:pt x="57" y="11"/>
                    <a:pt x="57" y="11"/>
                    <a:pt x="57" y="11"/>
                  </a:cubicBezTo>
                  <a:cubicBezTo>
                    <a:pt x="38" y="0"/>
                    <a:pt x="38" y="0"/>
                    <a:pt x="38" y="0"/>
                  </a:cubicBezTo>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77" name="Freeform 86"/>
            <p:cNvSpPr>
              <a:spLocks noEditPoints="1"/>
            </p:cNvSpPr>
            <p:nvPr/>
          </p:nvSpPr>
          <p:spPr bwMode="auto">
            <a:xfrm>
              <a:off x="3709987" y="2027434"/>
              <a:ext cx="933450" cy="774700"/>
            </a:xfrm>
            <a:custGeom>
              <a:avLst/>
              <a:gdLst>
                <a:gd name="T0" fmla="*/ 25 w 191"/>
                <a:gd name="T1" fmla="*/ 89 h 159"/>
                <a:gd name="T2" fmla="*/ 113 w 191"/>
                <a:gd name="T3" fmla="*/ 89 h 159"/>
                <a:gd name="T4" fmla="*/ 80 w 191"/>
                <a:gd name="T5" fmla="*/ 20 h 159"/>
                <a:gd name="T6" fmla="*/ 58 w 191"/>
                <a:gd name="T7" fmla="*/ 33 h 159"/>
                <a:gd name="T8" fmla="*/ 28 w 191"/>
                <a:gd name="T9" fmla="*/ 33 h 159"/>
                <a:gd name="T10" fmla="*/ 21 w 191"/>
                <a:gd name="T11" fmla="*/ 57 h 159"/>
                <a:gd name="T12" fmla="*/ 0 w 191"/>
                <a:gd name="T13" fmla="*/ 79 h 159"/>
                <a:gd name="T14" fmla="*/ 12 w 191"/>
                <a:gd name="T15" fmla="*/ 100 h 159"/>
                <a:gd name="T16" fmla="*/ 12 w 191"/>
                <a:gd name="T17" fmla="*/ 131 h 159"/>
                <a:gd name="T18" fmla="*/ 37 w 191"/>
                <a:gd name="T19" fmla="*/ 137 h 159"/>
                <a:gd name="T20" fmla="*/ 58 w 191"/>
                <a:gd name="T21" fmla="*/ 159 h 159"/>
                <a:gd name="T22" fmla="*/ 80 w 191"/>
                <a:gd name="T23" fmla="*/ 146 h 159"/>
                <a:gd name="T24" fmla="*/ 110 w 191"/>
                <a:gd name="T25" fmla="*/ 146 h 159"/>
                <a:gd name="T26" fmla="*/ 116 w 191"/>
                <a:gd name="T27" fmla="*/ 122 h 159"/>
                <a:gd name="T28" fmla="*/ 138 w 191"/>
                <a:gd name="T29" fmla="*/ 100 h 159"/>
                <a:gd name="T30" fmla="*/ 125 w 191"/>
                <a:gd name="T31" fmla="*/ 79 h 159"/>
                <a:gd name="T32" fmla="*/ 126 w 191"/>
                <a:gd name="T33" fmla="*/ 48 h 159"/>
                <a:gd name="T34" fmla="*/ 101 w 191"/>
                <a:gd name="T35" fmla="*/ 42 h 159"/>
                <a:gd name="T36" fmla="*/ 80 w 191"/>
                <a:gd name="T37" fmla="*/ 20 h 159"/>
                <a:gd name="T38" fmla="*/ 141 w 191"/>
                <a:gd name="T39" fmla="*/ 34 h 159"/>
                <a:gd name="T40" fmla="*/ 175 w 191"/>
                <a:gd name="T41" fmla="*/ 34 h 159"/>
                <a:gd name="T42" fmla="*/ 163 w 191"/>
                <a:gd name="T43" fmla="*/ 0 h 159"/>
                <a:gd name="T44" fmla="*/ 153 w 191"/>
                <a:gd name="T45" fmla="*/ 7 h 159"/>
                <a:gd name="T46" fmla="*/ 138 w 191"/>
                <a:gd name="T47" fmla="*/ 7 h 159"/>
                <a:gd name="T48" fmla="*/ 135 w 191"/>
                <a:gd name="T49" fmla="*/ 18 h 159"/>
                <a:gd name="T50" fmla="*/ 125 w 191"/>
                <a:gd name="T51" fmla="*/ 29 h 159"/>
                <a:gd name="T52" fmla="*/ 131 w 191"/>
                <a:gd name="T53" fmla="*/ 39 h 159"/>
                <a:gd name="T54" fmla="*/ 131 w 191"/>
                <a:gd name="T55" fmla="*/ 54 h 159"/>
                <a:gd name="T56" fmla="*/ 143 w 191"/>
                <a:gd name="T57" fmla="*/ 57 h 159"/>
                <a:gd name="T58" fmla="*/ 153 w 191"/>
                <a:gd name="T59" fmla="*/ 67 h 159"/>
                <a:gd name="T60" fmla="*/ 163 w 191"/>
                <a:gd name="T61" fmla="*/ 61 h 159"/>
                <a:gd name="T62" fmla="*/ 178 w 191"/>
                <a:gd name="T63" fmla="*/ 61 h 159"/>
                <a:gd name="T64" fmla="*/ 181 w 191"/>
                <a:gd name="T65" fmla="*/ 49 h 159"/>
                <a:gd name="T66" fmla="*/ 191 w 191"/>
                <a:gd name="T67" fmla="*/ 39 h 159"/>
                <a:gd name="T68" fmla="*/ 185 w 191"/>
                <a:gd name="T69" fmla="*/ 29 h 159"/>
                <a:gd name="T70" fmla="*/ 185 w 191"/>
                <a:gd name="T71" fmla="*/ 14 h 159"/>
                <a:gd name="T72" fmla="*/ 174 w 191"/>
                <a:gd name="T73" fmla="*/ 11 h 159"/>
                <a:gd name="T74" fmla="*/ 163 w 191"/>
                <a:gd name="T75"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9">
                  <a:moveTo>
                    <a:pt x="69" y="133"/>
                  </a:moveTo>
                  <a:cubicBezTo>
                    <a:pt x="45" y="133"/>
                    <a:pt x="25" y="114"/>
                    <a:pt x="25" y="89"/>
                  </a:cubicBezTo>
                  <a:cubicBezTo>
                    <a:pt x="25" y="65"/>
                    <a:pt x="45" y="46"/>
                    <a:pt x="69" y="46"/>
                  </a:cubicBezTo>
                  <a:cubicBezTo>
                    <a:pt x="93" y="46"/>
                    <a:pt x="113" y="65"/>
                    <a:pt x="113" y="89"/>
                  </a:cubicBezTo>
                  <a:cubicBezTo>
                    <a:pt x="113" y="114"/>
                    <a:pt x="93" y="133"/>
                    <a:pt x="69" y="133"/>
                  </a:cubicBezTo>
                  <a:moveTo>
                    <a:pt x="80" y="20"/>
                  </a:moveTo>
                  <a:cubicBezTo>
                    <a:pt x="58" y="20"/>
                    <a:pt x="58" y="20"/>
                    <a:pt x="58" y="20"/>
                  </a:cubicBezTo>
                  <a:cubicBezTo>
                    <a:pt x="58" y="33"/>
                    <a:pt x="58" y="33"/>
                    <a:pt x="58" y="33"/>
                  </a:cubicBezTo>
                  <a:cubicBezTo>
                    <a:pt x="50" y="35"/>
                    <a:pt x="43" y="38"/>
                    <a:pt x="37" y="42"/>
                  </a:cubicBezTo>
                  <a:cubicBezTo>
                    <a:pt x="28" y="33"/>
                    <a:pt x="28" y="33"/>
                    <a:pt x="28" y="33"/>
                  </a:cubicBezTo>
                  <a:cubicBezTo>
                    <a:pt x="12" y="48"/>
                    <a:pt x="12" y="48"/>
                    <a:pt x="12" y="48"/>
                  </a:cubicBezTo>
                  <a:cubicBezTo>
                    <a:pt x="21" y="57"/>
                    <a:pt x="21" y="57"/>
                    <a:pt x="21" y="57"/>
                  </a:cubicBezTo>
                  <a:cubicBezTo>
                    <a:pt x="17" y="64"/>
                    <a:pt x="14" y="71"/>
                    <a:pt x="12" y="79"/>
                  </a:cubicBezTo>
                  <a:cubicBezTo>
                    <a:pt x="0" y="79"/>
                    <a:pt x="0" y="79"/>
                    <a:pt x="0" y="79"/>
                  </a:cubicBezTo>
                  <a:cubicBezTo>
                    <a:pt x="0" y="100"/>
                    <a:pt x="0" y="100"/>
                    <a:pt x="0" y="100"/>
                  </a:cubicBezTo>
                  <a:cubicBezTo>
                    <a:pt x="12" y="100"/>
                    <a:pt x="12" y="100"/>
                    <a:pt x="12" y="100"/>
                  </a:cubicBezTo>
                  <a:cubicBezTo>
                    <a:pt x="14" y="108"/>
                    <a:pt x="17" y="115"/>
                    <a:pt x="21" y="122"/>
                  </a:cubicBezTo>
                  <a:cubicBezTo>
                    <a:pt x="12" y="131"/>
                    <a:pt x="12" y="131"/>
                    <a:pt x="12" y="131"/>
                  </a:cubicBezTo>
                  <a:cubicBezTo>
                    <a:pt x="28" y="146"/>
                    <a:pt x="28" y="146"/>
                    <a:pt x="28" y="146"/>
                  </a:cubicBezTo>
                  <a:cubicBezTo>
                    <a:pt x="37" y="137"/>
                    <a:pt x="37" y="137"/>
                    <a:pt x="37" y="137"/>
                  </a:cubicBezTo>
                  <a:cubicBezTo>
                    <a:pt x="43" y="141"/>
                    <a:pt x="50" y="144"/>
                    <a:pt x="58" y="146"/>
                  </a:cubicBezTo>
                  <a:cubicBezTo>
                    <a:pt x="58" y="159"/>
                    <a:pt x="58" y="159"/>
                    <a:pt x="58" y="159"/>
                  </a:cubicBezTo>
                  <a:cubicBezTo>
                    <a:pt x="80" y="159"/>
                    <a:pt x="80" y="159"/>
                    <a:pt x="80" y="159"/>
                  </a:cubicBezTo>
                  <a:cubicBezTo>
                    <a:pt x="80" y="146"/>
                    <a:pt x="80" y="146"/>
                    <a:pt x="80" y="146"/>
                  </a:cubicBezTo>
                  <a:cubicBezTo>
                    <a:pt x="87" y="144"/>
                    <a:pt x="95" y="141"/>
                    <a:pt x="101" y="137"/>
                  </a:cubicBezTo>
                  <a:cubicBezTo>
                    <a:pt x="110" y="146"/>
                    <a:pt x="110" y="146"/>
                    <a:pt x="110" y="146"/>
                  </a:cubicBezTo>
                  <a:cubicBezTo>
                    <a:pt x="126" y="131"/>
                    <a:pt x="126" y="131"/>
                    <a:pt x="126" y="131"/>
                  </a:cubicBezTo>
                  <a:cubicBezTo>
                    <a:pt x="116" y="122"/>
                    <a:pt x="116" y="122"/>
                    <a:pt x="116" y="122"/>
                  </a:cubicBezTo>
                  <a:cubicBezTo>
                    <a:pt x="121" y="115"/>
                    <a:pt x="124" y="108"/>
                    <a:pt x="125" y="100"/>
                  </a:cubicBezTo>
                  <a:cubicBezTo>
                    <a:pt x="138" y="100"/>
                    <a:pt x="138" y="100"/>
                    <a:pt x="138" y="100"/>
                  </a:cubicBezTo>
                  <a:cubicBezTo>
                    <a:pt x="138" y="79"/>
                    <a:pt x="138" y="79"/>
                    <a:pt x="138" y="79"/>
                  </a:cubicBezTo>
                  <a:cubicBezTo>
                    <a:pt x="125" y="79"/>
                    <a:pt x="125" y="79"/>
                    <a:pt x="125" y="79"/>
                  </a:cubicBezTo>
                  <a:cubicBezTo>
                    <a:pt x="124" y="71"/>
                    <a:pt x="121" y="64"/>
                    <a:pt x="116" y="57"/>
                  </a:cubicBezTo>
                  <a:cubicBezTo>
                    <a:pt x="126" y="48"/>
                    <a:pt x="126" y="48"/>
                    <a:pt x="126" y="48"/>
                  </a:cubicBezTo>
                  <a:cubicBezTo>
                    <a:pt x="110" y="33"/>
                    <a:pt x="110" y="33"/>
                    <a:pt x="110" y="33"/>
                  </a:cubicBezTo>
                  <a:cubicBezTo>
                    <a:pt x="101" y="42"/>
                    <a:pt x="101" y="42"/>
                    <a:pt x="101" y="42"/>
                  </a:cubicBezTo>
                  <a:cubicBezTo>
                    <a:pt x="95" y="38"/>
                    <a:pt x="87" y="35"/>
                    <a:pt x="80" y="33"/>
                  </a:cubicBezTo>
                  <a:cubicBezTo>
                    <a:pt x="80" y="20"/>
                    <a:pt x="80" y="20"/>
                    <a:pt x="80" y="20"/>
                  </a:cubicBezTo>
                  <a:moveTo>
                    <a:pt x="158" y="51"/>
                  </a:moveTo>
                  <a:cubicBezTo>
                    <a:pt x="149" y="51"/>
                    <a:pt x="141" y="43"/>
                    <a:pt x="141" y="34"/>
                  </a:cubicBezTo>
                  <a:cubicBezTo>
                    <a:pt x="141" y="24"/>
                    <a:pt x="149" y="17"/>
                    <a:pt x="158" y="17"/>
                  </a:cubicBezTo>
                  <a:cubicBezTo>
                    <a:pt x="168" y="17"/>
                    <a:pt x="175" y="24"/>
                    <a:pt x="175" y="34"/>
                  </a:cubicBezTo>
                  <a:cubicBezTo>
                    <a:pt x="175" y="43"/>
                    <a:pt x="168" y="51"/>
                    <a:pt x="158" y="51"/>
                  </a:cubicBezTo>
                  <a:moveTo>
                    <a:pt x="163" y="0"/>
                  </a:moveTo>
                  <a:cubicBezTo>
                    <a:pt x="153" y="0"/>
                    <a:pt x="153" y="0"/>
                    <a:pt x="153" y="0"/>
                  </a:cubicBezTo>
                  <a:cubicBezTo>
                    <a:pt x="153" y="7"/>
                    <a:pt x="153" y="7"/>
                    <a:pt x="153" y="7"/>
                  </a:cubicBezTo>
                  <a:cubicBezTo>
                    <a:pt x="149" y="7"/>
                    <a:pt x="146" y="9"/>
                    <a:pt x="143" y="11"/>
                  </a:cubicBezTo>
                  <a:cubicBezTo>
                    <a:pt x="138" y="7"/>
                    <a:pt x="138" y="7"/>
                    <a:pt x="138" y="7"/>
                  </a:cubicBezTo>
                  <a:cubicBezTo>
                    <a:pt x="131" y="14"/>
                    <a:pt x="131" y="14"/>
                    <a:pt x="131" y="14"/>
                  </a:cubicBezTo>
                  <a:cubicBezTo>
                    <a:pt x="135" y="18"/>
                    <a:pt x="135" y="18"/>
                    <a:pt x="135" y="18"/>
                  </a:cubicBezTo>
                  <a:cubicBezTo>
                    <a:pt x="133" y="21"/>
                    <a:pt x="132" y="25"/>
                    <a:pt x="131" y="29"/>
                  </a:cubicBezTo>
                  <a:cubicBezTo>
                    <a:pt x="125" y="29"/>
                    <a:pt x="125" y="29"/>
                    <a:pt x="125" y="29"/>
                  </a:cubicBezTo>
                  <a:cubicBezTo>
                    <a:pt x="125" y="39"/>
                    <a:pt x="125" y="39"/>
                    <a:pt x="125" y="39"/>
                  </a:cubicBezTo>
                  <a:cubicBezTo>
                    <a:pt x="131" y="39"/>
                    <a:pt x="131" y="39"/>
                    <a:pt x="131" y="39"/>
                  </a:cubicBezTo>
                  <a:cubicBezTo>
                    <a:pt x="132" y="43"/>
                    <a:pt x="133" y="46"/>
                    <a:pt x="135" y="49"/>
                  </a:cubicBezTo>
                  <a:cubicBezTo>
                    <a:pt x="131" y="54"/>
                    <a:pt x="131" y="54"/>
                    <a:pt x="131" y="54"/>
                  </a:cubicBezTo>
                  <a:cubicBezTo>
                    <a:pt x="138" y="61"/>
                    <a:pt x="138" y="61"/>
                    <a:pt x="138" y="61"/>
                  </a:cubicBezTo>
                  <a:cubicBezTo>
                    <a:pt x="143" y="57"/>
                    <a:pt x="143" y="57"/>
                    <a:pt x="143" y="57"/>
                  </a:cubicBezTo>
                  <a:cubicBezTo>
                    <a:pt x="146" y="59"/>
                    <a:pt x="149" y="60"/>
                    <a:pt x="153" y="61"/>
                  </a:cubicBezTo>
                  <a:cubicBezTo>
                    <a:pt x="153" y="67"/>
                    <a:pt x="153" y="67"/>
                    <a:pt x="153" y="67"/>
                  </a:cubicBezTo>
                  <a:cubicBezTo>
                    <a:pt x="163" y="67"/>
                    <a:pt x="163" y="67"/>
                    <a:pt x="163" y="67"/>
                  </a:cubicBezTo>
                  <a:cubicBezTo>
                    <a:pt x="163" y="61"/>
                    <a:pt x="163" y="61"/>
                    <a:pt x="163" y="61"/>
                  </a:cubicBezTo>
                  <a:cubicBezTo>
                    <a:pt x="167" y="60"/>
                    <a:pt x="171" y="59"/>
                    <a:pt x="174" y="57"/>
                  </a:cubicBezTo>
                  <a:cubicBezTo>
                    <a:pt x="178" y="61"/>
                    <a:pt x="178" y="61"/>
                    <a:pt x="178" y="61"/>
                  </a:cubicBezTo>
                  <a:cubicBezTo>
                    <a:pt x="185" y="54"/>
                    <a:pt x="185" y="54"/>
                    <a:pt x="185" y="54"/>
                  </a:cubicBezTo>
                  <a:cubicBezTo>
                    <a:pt x="181" y="49"/>
                    <a:pt x="181" y="49"/>
                    <a:pt x="181" y="49"/>
                  </a:cubicBezTo>
                  <a:cubicBezTo>
                    <a:pt x="183" y="46"/>
                    <a:pt x="185" y="43"/>
                    <a:pt x="185" y="39"/>
                  </a:cubicBezTo>
                  <a:cubicBezTo>
                    <a:pt x="191" y="39"/>
                    <a:pt x="191" y="39"/>
                    <a:pt x="191" y="39"/>
                  </a:cubicBezTo>
                  <a:cubicBezTo>
                    <a:pt x="191" y="29"/>
                    <a:pt x="191" y="29"/>
                    <a:pt x="191" y="29"/>
                  </a:cubicBezTo>
                  <a:cubicBezTo>
                    <a:pt x="185" y="29"/>
                    <a:pt x="185" y="29"/>
                    <a:pt x="185" y="29"/>
                  </a:cubicBezTo>
                  <a:cubicBezTo>
                    <a:pt x="185" y="25"/>
                    <a:pt x="183" y="21"/>
                    <a:pt x="181" y="18"/>
                  </a:cubicBezTo>
                  <a:cubicBezTo>
                    <a:pt x="185" y="14"/>
                    <a:pt x="185" y="14"/>
                    <a:pt x="185" y="14"/>
                  </a:cubicBezTo>
                  <a:cubicBezTo>
                    <a:pt x="178" y="7"/>
                    <a:pt x="178" y="7"/>
                    <a:pt x="178" y="7"/>
                  </a:cubicBezTo>
                  <a:cubicBezTo>
                    <a:pt x="174" y="11"/>
                    <a:pt x="174" y="11"/>
                    <a:pt x="174" y="11"/>
                  </a:cubicBezTo>
                  <a:cubicBezTo>
                    <a:pt x="171" y="9"/>
                    <a:pt x="167" y="7"/>
                    <a:pt x="163" y="7"/>
                  </a:cubicBezTo>
                  <a:cubicBezTo>
                    <a:pt x="163" y="0"/>
                    <a:pt x="163" y="0"/>
                    <a:pt x="163" y="0"/>
                  </a:cubicBezTo>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78" name="Freeform 87"/>
            <p:cNvSpPr>
              <a:spLocks noEditPoints="1"/>
            </p:cNvSpPr>
            <p:nvPr/>
          </p:nvSpPr>
          <p:spPr bwMode="auto">
            <a:xfrm>
              <a:off x="6316663" y="4627762"/>
              <a:ext cx="536575" cy="477839"/>
            </a:xfrm>
            <a:custGeom>
              <a:avLst/>
              <a:gdLst>
                <a:gd name="T0" fmla="*/ 23 w 110"/>
                <a:gd name="T1" fmla="*/ 40 h 98"/>
                <a:gd name="T2" fmla="*/ 34 w 110"/>
                <a:gd name="T3" fmla="*/ 55 h 98"/>
                <a:gd name="T4" fmla="*/ 50 w 110"/>
                <a:gd name="T5" fmla="*/ 44 h 98"/>
                <a:gd name="T6" fmla="*/ 39 w 110"/>
                <a:gd name="T7" fmla="*/ 30 h 98"/>
                <a:gd name="T8" fmla="*/ 50 w 110"/>
                <a:gd name="T9" fmla="*/ 22 h 98"/>
                <a:gd name="T10" fmla="*/ 8 w 110"/>
                <a:gd name="T11" fmla="*/ 0 h 98"/>
                <a:gd name="T12" fmla="*/ 11 w 110"/>
                <a:gd name="T13" fmla="*/ 48 h 98"/>
                <a:gd name="T14" fmla="*/ 23 w 110"/>
                <a:gd name="T15" fmla="*/ 40 h 98"/>
                <a:gd name="T16" fmla="*/ 88 w 110"/>
                <a:gd name="T17" fmla="*/ 41 h 98"/>
                <a:gd name="T18" fmla="*/ 100 w 110"/>
                <a:gd name="T19" fmla="*/ 49 h 98"/>
                <a:gd name="T20" fmla="*/ 105 w 110"/>
                <a:gd name="T21" fmla="*/ 1 h 98"/>
                <a:gd name="T22" fmla="*/ 62 w 110"/>
                <a:gd name="T23" fmla="*/ 22 h 98"/>
                <a:gd name="T24" fmla="*/ 73 w 110"/>
                <a:gd name="T25" fmla="*/ 30 h 98"/>
                <a:gd name="T26" fmla="*/ 0 w 110"/>
                <a:gd name="T27" fmla="*/ 78 h 98"/>
                <a:gd name="T28" fmla="*/ 4 w 110"/>
                <a:gd name="T29" fmla="*/ 96 h 98"/>
                <a:gd name="T30" fmla="*/ 88 w 110"/>
                <a:gd name="T31" fmla="*/ 41 h 98"/>
                <a:gd name="T32" fmla="*/ 77 w 110"/>
                <a:gd name="T33" fmla="*/ 66 h 98"/>
                <a:gd name="T34" fmla="*/ 62 w 110"/>
                <a:gd name="T35" fmla="*/ 78 h 98"/>
                <a:gd name="T36" fmla="*/ 105 w 110"/>
                <a:gd name="T37" fmla="*/ 98 h 98"/>
                <a:gd name="T38" fmla="*/ 110 w 110"/>
                <a:gd name="T39" fmla="*/ 80 h 98"/>
                <a:gd name="T40" fmla="*/ 77 w 110"/>
                <a:gd name="T41" fmla="*/ 6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98">
                  <a:moveTo>
                    <a:pt x="23" y="40"/>
                  </a:moveTo>
                  <a:cubicBezTo>
                    <a:pt x="27" y="45"/>
                    <a:pt x="30" y="50"/>
                    <a:pt x="34" y="55"/>
                  </a:cubicBezTo>
                  <a:cubicBezTo>
                    <a:pt x="40" y="52"/>
                    <a:pt x="45" y="48"/>
                    <a:pt x="50" y="44"/>
                  </a:cubicBezTo>
                  <a:cubicBezTo>
                    <a:pt x="46" y="40"/>
                    <a:pt x="42" y="35"/>
                    <a:pt x="39" y="30"/>
                  </a:cubicBezTo>
                  <a:cubicBezTo>
                    <a:pt x="50" y="22"/>
                    <a:pt x="50" y="22"/>
                    <a:pt x="50" y="22"/>
                  </a:cubicBezTo>
                  <a:cubicBezTo>
                    <a:pt x="8" y="0"/>
                    <a:pt x="8" y="0"/>
                    <a:pt x="8" y="0"/>
                  </a:cubicBezTo>
                  <a:cubicBezTo>
                    <a:pt x="11" y="48"/>
                    <a:pt x="11" y="48"/>
                    <a:pt x="11" y="48"/>
                  </a:cubicBezTo>
                  <a:lnTo>
                    <a:pt x="23" y="40"/>
                  </a:lnTo>
                  <a:close/>
                  <a:moveTo>
                    <a:pt x="88" y="41"/>
                  </a:moveTo>
                  <a:cubicBezTo>
                    <a:pt x="100" y="49"/>
                    <a:pt x="100" y="49"/>
                    <a:pt x="100" y="49"/>
                  </a:cubicBezTo>
                  <a:cubicBezTo>
                    <a:pt x="105" y="1"/>
                    <a:pt x="105" y="1"/>
                    <a:pt x="105" y="1"/>
                  </a:cubicBezTo>
                  <a:cubicBezTo>
                    <a:pt x="62" y="22"/>
                    <a:pt x="62" y="22"/>
                    <a:pt x="62" y="22"/>
                  </a:cubicBezTo>
                  <a:cubicBezTo>
                    <a:pt x="73" y="30"/>
                    <a:pt x="73" y="30"/>
                    <a:pt x="73" y="30"/>
                  </a:cubicBezTo>
                  <a:cubicBezTo>
                    <a:pt x="46" y="68"/>
                    <a:pt x="1" y="78"/>
                    <a:pt x="0" y="78"/>
                  </a:cubicBezTo>
                  <a:cubicBezTo>
                    <a:pt x="4" y="96"/>
                    <a:pt x="4" y="96"/>
                    <a:pt x="4" y="96"/>
                  </a:cubicBezTo>
                  <a:cubicBezTo>
                    <a:pt x="6" y="96"/>
                    <a:pt x="57" y="85"/>
                    <a:pt x="88" y="41"/>
                  </a:cubicBezTo>
                  <a:close/>
                  <a:moveTo>
                    <a:pt x="77" y="66"/>
                  </a:moveTo>
                  <a:cubicBezTo>
                    <a:pt x="72" y="70"/>
                    <a:pt x="67" y="75"/>
                    <a:pt x="62" y="78"/>
                  </a:cubicBezTo>
                  <a:cubicBezTo>
                    <a:pt x="84" y="93"/>
                    <a:pt x="104" y="98"/>
                    <a:pt x="105" y="98"/>
                  </a:cubicBezTo>
                  <a:cubicBezTo>
                    <a:pt x="110" y="80"/>
                    <a:pt x="110" y="80"/>
                    <a:pt x="110" y="80"/>
                  </a:cubicBezTo>
                  <a:cubicBezTo>
                    <a:pt x="109" y="80"/>
                    <a:pt x="95" y="76"/>
                    <a:pt x="77" y="66"/>
                  </a:cubicBez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79" name="Freeform 88"/>
            <p:cNvSpPr>
              <a:spLocks noEditPoints="1"/>
            </p:cNvSpPr>
            <p:nvPr/>
          </p:nvSpPr>
          <p:spPr bwMode="auto">
            <a:xfrm>
              <a:off x="5043488" y="3510159"/>
              <a:ext cx="915988" cy="463551"/>
            </a:xfrm>
            <a:custGeom>
              <a:avLst/>
              <a:gdLst>
                <a:gd name="T0" fmla="*/ 26 w 188"/>
                <a:gd name="T1" fmla="*/ 37 h 95"/>
                <a:gd name="T2" fmla="*/ 17 w 188"/>
                <a:gd name="T3" fmla="*/ 46 h 95"/>
                <a:gd name="T4" fmla="*/ 20 w 188"/>
                <a:gd name="T5" fmla="*/ 53 h 95"/>
                <a:gd name="T6" fmla="*/ 4 w 188"/>
                <a:gd name="T7" fmla="*/ 78 h 95"/>
                <a:gd name="T8" fmla="*/ 6 w 188"/>
                <a:gd name="T9" fmla="*/ 78 h 95"/>
                <a:gd name="T10" fmla="*/ 16 w 188"/>
                <a:gd name="T11" fmla="*/ 69 h 95"/>
                <a:gd name="T12" fmla="*/ 11 w 188"/>
                <a:gd name="T13" fmla="*/ 95 h 95"/>
                <a:gd name="T14" fmla="*/ 19 w 188"/>
                <a:gd name="T15" fmla="*/ 95 h 95"/>
                <a:gd name="T16" fmla="*/ 26 w 188"/>
                <a:gd name="T17" fmla="*/ 84 h 95"/>
                <a:gd name="T18" fmla="*/ 32 w 188"/>
                <a:gd name="T19" fmla="*/ 95 h 95"/>
                <a:gd name="T20" fmla="*/ 40 w 188"/>
                <a:gd name="T21" fmla="*/ 95 h 95"/>
                <a:gd name="T22" fmla="*/ 35 w 188"/>
                <a:gd name="T23" fmla="*/ 69 h 95"/>
                <a:gd name="T24" fmla="*/ 46 w 188"/>
                <a:gd name="T25" fmla="*/ 78 h 95"/>
                <a:gd name="T26" fmla="*/ 47 w 188"/>
                <a:gd name="T27" fmla="*/ 78 h 95"/>
                <a:gd name="T28" fmla="*/ 31 w 188"/>
                <a:gd name="T29" fmla="*/ 53 h 95"/>
                <a:gd name="T30" fmla="*/ 35 w 188"/>
                <a:gd name="T31" fmla="*/ 46 h 95"/>
                <a:gd name="T32" fmla="*/ 26 w 188"/>
                <a:gd name="T33" fmla="*/ 37 h 95"/>
                <a:gd name="T34" fmla="*/ 163 w 188"/>
                <a:gd name="T35" fmla="*/ 37 h 95"/>
                <a:gd name="T36" fmla="*/ 154 w 188"/>
                <a:gd name="T37" fmla="*/ 46 h 95"/>
                <a:gd name="T38" fmla="*/ 157 w 188"/>
                <a:gd name="T39" fmla="*/ 53 h 95"/>
                <a:gd name="T40" fmla="*/ 141 w 188"/>
                <a:gd name="T41" fmla="*/ 78 h 95"/>
                <a:gd name="T42" fmla="*/ 143 w 188"/>
                <a:gd name="T43" fmla="*/ 78 h 95"/>
                <a:gd name="T44" fmla="*/ 153 w 188"/>
                <a:gd name="T45" fmla="*/ 69 h 95"/>
                <a:gd name="T46" fmla="*/ 148 w 188"/>
                <a:gd name="T47" fmla="*/ 95 h 95"/>
                <a:gd name="T48" fmla="*/ 157 w 188"/>
                <a:gd name="T49" fmla="*/ 95 h 95"/>
                <a:gd name="T50" fmla="*/ 163 w 188"/>
                <a:gd name="T51" fmla="*/ 84 h 95"/>
                <a:gd name="T52" fmla="*/ 169 w 188"/>
                <a:gd name="T53" fmla="*/ 95 h 95"/>
                <a:gd name="T54" fmla="*/ 177 w 188"/>
                <a:gd name="T55" fmla="*/ 95 h 95"/>
                <a:gd name="T56" fmla="*/ 173 w 188"/>
                <a:gd name="T57" fmla="*/ 69 h 95"/>
                <a:gd name="T58" fmla="*/ 183 w 188"/>
                <a:gd name="T59" fmla="*/ 78 h 95"/>
                <a:gd name="T60" fmla="*/ 185 w 188"/>
                <a:gd name="T61" fmla="*/ 78 h 95"/>
                <a:gd name="T62" fmla="*/ 169 w 188"/>
                <a:gd name="T63" fmla="*/ 53 h 95"/>
                <a:gd name="T64" fmla="*/ 172 w 188"/>
                <a:gd name="T65" fmla="*/ 46 h 95"/>
                <a:gd name="T66" fmla="*/ 163 w 188"/>
                <a:gd name="T67" fmla="*/ 37 h 95"/>
                <a:gd name="T68" fmla="*/ 96 w 188"/>
                <a:gd name="T69" fmla="*/ 0 h 95"/>
                <a:gd name="T70" fmla="*/ 81 w 188"/>
                <a:gd name="T71" fmla="*/ 14 h 95"/>
                <a:gd name="T72" fmla="*/ 87 w 188"/>
                <a:gd name="T73" fmla="*/ 26 h 95"/>
                <a:gd name="T74" fmla="*/ 60 w 188"/>
                <a:gd name="T75" fmla="*/ 67 h 95"/>
                <a:gd name="T76" fmla="*/ 63 w 188"/>
                <a:gd name="T77" fmla="*/ 68 h 95"/>
                <a:gd name="T78" fmla="*/ 80 w 188"/>
                <a:gd name="T79" fmla="*/ 53 h 95"/>
                <a:gd name="T80" fmla="*/ 72 w 188"/>
                <a:gd name="T81" fmla="*/ 95 h 95"/>
                <a:gd name="T82" fmla="*/ 86 w 188"/>
                <a:gd name="T83" fmla="*/ 95 h 95"/>
                <a:gd name="T84" fmla="*/ 96 w 188"/>
                <a:gd name="T85" fmla="*/ 78 h 95"/>
                <a:gd name="T86" fmla="*/ 106 w 188"/>
                <a:gd name="T87" fmla="*/ 95 h 95"/>
                <a:gd name="T88" fmla="*/ 119 w 188"/>
                <a:gd name="T89" fmla="*/ 95 h 95"/>
                <a:gd name="T90" fmla="*/ 112 w 188"/>
                <a:gd name="T91" fmla="*/ 53 h 95"/>
                <a:gd name="T92" fmla="*/ 128 w 188"/>
                <a:gd name="T93" fmla="*/ 68 h 95"/>
                <a:gd name="T94" fmla="*/ 131 w 188"/>
                <a:gd name="T95" fmla="*/ 67 h 95"/>
                <a:gd name="T96" fmla="*/ 105 w 188"/>
                <a:gd name="T97" fmla="*/ 26 h 95"/>
                <a:gd name="T98" fmla="*/ 111 w 188"/>
                <a:gd name="T99" fmla="*/ 14 h 95"/>
                <a:gd name="T100" fmla="*/ 96 w 188"/>
                <a:gd name="T10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8" h="95">
                  <a:moveTo>
                    <a:pt x="26" y="37"/>
                  </a:moveTo>
                  <a:cubicBezTo>
                    <a:pt x="21" y="37"/>
                    <a:pt x="17" y="41"/>
                    <a:pt x="17" y="46"/>
                  </a:cubicBezTo>
                  <a:cubicBezTo>
                    <a:pt x="17" y="49"/>
                    <a:pt x="18" y="51"/>
                    <a:pt x="20" y="53"/>
                  </a:cubicBezTo>
                  <a:cubicBezTo>
                    <a:pt x="11" y="56"/>
                    <a:pt x="0" y="74"/>
                    <a:pt x="4" y="78"/>
                  </a:cubicBezTo>
                  <a:cubicBezTo>
                    <a:pt x="4" y="78"/>
                    <a:pt x="5" y="78"/>
                    <a:pt x="6" y="78"/>
                  </a:cubicBezTo>
                  <a:cubicBezTo>
                    <a:pt x="9" y="78"/>
                    <a:pt x="13" y="74"/>
                    <a:pt x="16" y="69"/>
                  </a:cubicBezTo>
                  <a:cubicBezTo>
                    <a:pt x="14" y="78"/>
                    <a:pt x="12" y="87"/>
                    <a:pt x="11" y="95"/>
                  </a:cubicBezTo>
                  <a:cubicBezTo>
                    <a:pt x="19" y="95"/>
                    <a:pt x="19" y="95"/>
                    <a:pt x="19" y="95"/>
                  </a:cubicBezTo>
                  <a:cubicBezTo>
                    <a:pt x="20" y="91"/>
                    <a:pt x="22" y="84"/>
                    <a:pt x="26" y="84"/>
                  </a:cubicBezTo>
                  <a:cubicBezTo>
                    <a:pt x="29" y="84"/>
                    <a:pt x="32" y="91"/>
                    <a:pt x="32" y="95"/>
                  </a:cubicBezTo>
                  <a:cubicBezTo>
                    <a:pt x="40" y="95"/>
                    <a:pt x="40" y="95"/>
                    <a:pt x="40" y="95"/>
                  </a:cubicBezTo>
                  <a:cubicBezTo>
                    <a:pt x="39" y="87"/>
                    <a:pt x="38" y="78"/>
                    <a:pt x="35" y="69"/>
                  </a:cubicBezTo>
                  <a:cubicBezTo>
                    <a:pt x="39" y="74"/>
                    <a:pt x="43" y="78"/>
                    <a:pt x="46" y="78"/>
                  </a:cubicBezTo>
                  <a:cubicBezTo>
                    <a:pt x="46" y="78"/>
                    <a:pt x="47" y="78"/>
                    <a:pt x="47" y="78"/>
                  </a:cubicBezTo>
                  <a:cubicBezTo>
                    <a:pt x="51" y="74"/>
                    <a:pt x="41" y="56"/>
                    <a:pt x="31" y="53"/>
                  </a:cubicBezTo>
                  <a:cubicBezTo>
                    <a:pt x="33" y="51"/>
                    <a:pt x="35" y="49"/>
                    <a:pt x="35" y="46"/>
                  </a:cubicBezTo>
                  <a:cubicBezTo>
                    <a:pt x="35" y="41"/>
                    <a:pt x="31" y="37"/>
                    <a:pt x="26" y="37"/>
                  </a:cubicBezTo>
                  <a:moveTo>
                    <a:pt x="163" y="37"/>
                  </a:moveTo>
                  <a:cubicBezTo>
                    <a:pt x="158" y="37"/>
                    <a:pt x="154" y="41"/>
                    <a:pt x="154" y="46"/>
                  </a:cubicBezTo>
                  <a:cubicBezTo>
                    <a:pt x="154" y="49"/>
                    <a:pt x="155" y="51"/>
                    <a:pt x="157" y="53"/>
                  </a:cubicBezTo>
                  <a:cubicBezTo>
                    <a:pt x="148" y="56"/>
                    <a:pt x="138" y="74"/>
                    <a:pt x="141" y="78"/>
                  </a:cubicBezTo>
                  <a:cubicBezTo>
                    <a:pt x="142" y="78"/>
                    <a:pt x="142" y="78"/>
                    <a:pt x="143" y="78"/>
                  </a:cubicBezTo>
                  <a:cubicBezTo>
                    <a:pt x="146" y="78"/>
                    <a:pt x="150" y="74"/>
                    <a:pt x="153" y="69"/>
                  </a:cubicBezTo>
                  <a:cubicBezTo>
                    <a:pt x="151" y="78"/>
                    <a:pt x="149" y="87"/>
                    <a:pt x="148" y="95"/>
                  </a:cubicBezTo>
                  <a:cubicBezTo>
                    <a:pt x="157" y="95"/>
                    <a:pt x="157" y="95"/>
                    <a:pt x="157" y="95"/>
                  </a:cubicBezTo>
                  <a:cubicBezTo>
                    <a:pt x="157" y="91"/>
                    <a:pt x="160" y="84"/>
                    <a:pt x="163" y="84"/>
                  </a:cubicBezTo>
                  <a:cubicBezTo>
                    <a:pt x="166" y="84"/>
                    <a:pt x="169" y="91"/>
                    <a:pt x="169" y="95"/>
                  </a:cubicBezTo>
                  <a:cubicBezTo>
                    <a:pt x="177" y="95"/>
                    <a:pt x="177" y="95"/>
                    <a:pt x="177" y="95"/>
                  </a:cubicBezTo>
                  <a:cubicBezTo>
                    <a:pt x="177" y="87"/>
                    <a:pt x="175" y="78"/>
                    <a:pt x="173" y="69"/>
                  </a:cubicBezTo>
                  <a:cubicBezTo>
                    <a:pt x="176" y="74"/>
                    <a:pt x="180" y="78"/>
                    <a:pt x="183" y="78"/>
                  </a:cubicBezTo>
                  <a:cubicBezTo>
                    <a:pt x="184" y="78"/>
                    <a:pt x="184" y="78"/>
                    <a:pt x="185" y="78"/>
                  </a:cubicBezTo>
                  <a:cubicBezTo>
                    <a:pt x="188" y="74"/>
                    <a:pt x="178" y="56"/>
                    <a:pt x="169" y="53"/>
                  </a:cubicBezTo>
                  <a:cubicBezTo>
                    <a:pt x="171" y="51"/>
                    <a:pt x="172" y="49"/>
                    <a:pt x="172" y="46"/>
                  </a:cubicBezTo>
                  <a:cubicBezTo>
                    <a:pt x="172" y="41"/>
                    <a:pt x="168" y="37"/>
                    <a:pt x="163" y="37"/>
                  </a:cubicBezTo>
                  <a:moveTo>
                    <a:pt x="96" y="0"/>
                  </a:moveTo>
                  <a:cubicBezTo>
                    <a:pt x="88" y="0"/>
                    <a:pt x="81" y="6"/>
                    <a:pt x="81" y="14"/>
                  </a:cubicBezTo>
                  <a:cubicBezTo>
                    <a:pt x="81" y="19"/>
                    <a:pt x="83" y="23"/>
                    <a:pt x="87" y="26"/>
                  </a:cubicBezTo>
                  <a:cubicBezTo>
                    <a:pt x="72" y="31"/>
                    <a:pt x="55" y="61"/>
                    <a:pt x="60" y="67"/>
                  </a:cubicBezTo>
                  <a:cubicBezTo>
                    <a:pt x="61" y="68"/>
                    <a:pt x="62" y="68"/>
                    <a:pt x="63" y="68"/>
                  </a:cubicBezTo>
                  <a:cubicBezTo>
                    <a:pt x="68" y="68"/>
                    <a:pt x="75" y="60"/>
                    <a:pt x="80" y="53"/>
                  </a:cubicBezTo>
                  <a:cubicBezTo>
                    <a:pt x="76" y="67"/>
                    <a:pt x="74" y="82"/>
                    <a:pt x="72" y="95"/>
                  </a:cubicBezTo>
                  <a:cubicBezTo>
                    <a:pt x="86" y="95"/>
                    <a:pt x="86" y="95"/>
                    <a:pt x="86" y="95"/>
                  </a:cubicBezTo>
                  <a:cubicBezTo>
                    <a:pt x="86" y="88"/>
                    <a:pt x="91" y="78"/>
                    <a:pt x="96" y="78"/>
                  </a:cubicBezTo>
                  <a:cubicBezTo>
                    <a:pt x="101" y="78"/>
                    <a:pt x="106" y="88"/>
                    <a:pt x="106" y="95"/>
                  </a:cubicBezTo>
                  <a:cubicBezTo>
                    <a:pt x="119" y="95"/>
                    <a:pt x="119" y="95"/>
                    <a:pt x="119" y="95"/>
                  </a:cubicBezTo>
                  <a:cubicBezTo>
                    <a:pt x="118" y="82"/>
                    <a:pt x="115" y="67"/>
                    <a:pt x="112" y="53"/>
                  </a:cubicBezTo>
                  <a:cubicBezTo>
                    <a:pt x="117" y="60"/>
                    <a:pt x="124" y="68"/>
                    <a:pt x="128" y="68"/>
                  </a:cubicBezTo>
                  <a:cubicBezTo>
                    <a:pt x="130" y="68"/>
                    <a:pt x="131" y="68"/>
                    <a:pt x="131" y="67"/>
                  </a:cubicBezTo>
                  <a:cubicBezTo>
                    <a:pt x="137" y="61"/>
                    <a:pt x="120" y="31"/>
                    <a:pt x="105" y="26"/>
                  </a:cubicBezTo>
                  <a:cubicBezTo>
                    <a:pt x="108" y="23"/>
                    <a:pt x="111" y="19"/>
                    <a:pt x="111" y="14"/>
                  </a:cubicBezTo>
                  <a:cubicBezTo>
                    <a:pt x="111" y="6"/>
                    <a:pt x="104" y="0"/>
                    <a:pt x="96" y="0"/>
                  </a:cubicBezTo>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grpSp>
    </p:spTree>
    <p:extLst>
      <p:ext uri="{BB962C8B-B14F-4D97-AF65-F5344CB8AC3E}">
        <p14:creationId xmlns:p14="http://schemas.microsoft.com/office/powerpoint/2010/main" val="3715179282"/>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p:stCondLst>
                              <p:cond delay="1000"/>
                            </p:stCondLst>
                            <p:childTnLst>
                              <p:par>
                                <p:cTn id="23" presetID="12" presetClass="entr" presetSubtype="4" fill="hold" grpId="0" nodeType="afterEffect">
                                  <p:stCondLst>
                                    <p:cond delay="0"/>
                                  </p:stCondLst>
                                  <p:iterate type="lt">
                                    <p:tmPct val="10000"/>
                                  </p:iterate>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p:tgtEl>
                                          <p:spTgt spid="39"/>
                                        </p:tgtEl>
                                        <p:attrNameLst>
                                          <p:attrName>ppt_y</p:attrName>
                                        </p:attrNameLst>
                                      </p:cBhvr>
                                      <p:tavLst>
                                        <p:tav tm="0">
                                          <p:val>
                                            <p:strVal val="#ppt_y+#ppt_h*1.125000"/>
                                          </p:val>
                                        </p:tav>
                                        <p:tav tm="100000">
                                          <p:val>
                                            <p:strVal val="#ppt_y"/>
                                          </p:val>
                                        </p:tav>
                                      </p:tavLst>
                                    </p:anim>
                                    <p:animEffect transition="in" filter="wipe(up)">
                                      <p:cBhvr>
                                        <p:cTn id="26" dur="500"/>
                                        <p:tgtEl>
                                          <p:spTgt spid="39"/>
                                        </p:tgtEl>
                                      </p:cBhvr>
                                    </p:animEffect>
                                  </p:childTnLst>
                                </p:cTn>
                              </p:par>
                            </p:childTnLst>
                          </p:cTn>
                        </p:par>
                        <p:par>
                          <p:cTn id="27" fill="hold">
                            <p:stCondLst>
                              <p:cond delay="1750"/>
                            </p:stCondLst>
                            <p:childTnLst>
                              <p:par>
                                <p:cTn id="28" presetID="22" presetClass="entr" presetSubtype="4"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1000"/>
                                        <p:tgtEl>
                                          <p:spTgt spid="15"/>
                                        </p:tgtEl>
                                      </p:cBhvr>
                                    </p:animEffect>
                                  </p:childTnLst>
                                </p:cTn>
                              </p:par>
                            </p:childTnLst>
                          </p:cTn>
                        </p:par>
                        <p:par>
                          <p:cTn id="31" fill="hold">
                            <p:stCondLst>
                              <p:cond delay="2750"/>
                            </p:stCondLst>
                            <p:childTnLst>
                              <p:par>
                                <p:cTn id="32" presetID="42" presetClass="entr" presetSubtype="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p:bldP spid="39"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5711759" y="1685184"/>
            <a:ext cx="695459" cy="4816157"/>
            <a:chOff x="4160049" y="1274619"/>
            <a:chExt cx="695459" cy="4816157"/>
          </a:xfrm>
          <a:solidFill>
            <a:schemeClr val="tx1">
              <a:lumMod val="50000"/>
              <a:lumOff val="50000"/>
            </a:schemeClr>
          </a:solidFill>
        </p:grpSpPr>
        <p:sp>
          <p:nvSpPr>
            <p:cNvPr id="4" name="Rectangle 4"/>
            <p:cNvSpPr/>
            <p:nvPr/>
          </p:nvSpPr>
          <p:spPr>
            <a:xfrm>
              <a:off x="4160049" y="1274619"/>
              <a:ext cx="695459" cy="40597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sp>
          <p:nvSpPr>
            <p:cNvPr id="5" name="Isosceles Triangle 5"/>
            <p:cNvSpPr/>
            <p:nvPr/>
          </p:nvSpPr>
          <p:spPr>
            <a:xfrm flipV="1">
              <a:off x="4160049" y="5334390"/>
              <a:ext cx="695459" cy="7563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sp>
          <p:nvSpPr>
            <p:cNvPr id="6" name="Isosceles Triangle 6"/>
            <p:cNvSpPr/>
            <p:nvPr/>
          </p:nvSpPr>
          <p:spPr>
            <a:xfrm flipV="1">
              <a:off x="4399999" y="5852463"/>
              <a:ext cx="220319" cy="23831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grpSp>
      <p:grpSp>
        <p:nvGrpSpPr>
          <p:cNvPr id="7" name="Group 7"/>
          <p:cNvGrpSpPr/>
          <p:nvPr/>
        </p:nvGrpSpPr>
        <p:grpSpPr>
          <a:xfrm>
            <a:off x="5013757" y="4114990"/>
            <a:ext cx="1393459" cy="1338773"/>
            <a:chOff x="5013756" y="3958570"/>
            <a:chExt cx="1393459" cy="1338773"/>
          </a:xfrm>
        </p:grpSpPr>
        <p:sp>
          <p:nvSpPr>
            <p:cNvPr id="8" name="Diamond 8"/>
            <p:cNvSpPr/>
            <p:nvPr/>
          </p:nvSpPr>
          <p:spPr>
            <a:xfrm>
              <a:off x="5013756" y="3958570"/>
              <a:ext cx="1393459" cy="1338773"/>
            </a:xfrm>
            <a:prstGeom prst="diamond">
              <a:avLst/>
            </a:prstGeom>
            <a:gradFill flip="none" rotWithShape="1">
              <a:gsLst>
                <a:gs pos="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bg1"/>
                </a:solidFill>
              </a:endParaRPr>
            </a:p>
          </p:txBody>
        </p:sp>
        <p:grpSp>
          <p:nvGrpSpPr>
            <p:cNvPr id="9" name="Group 9"/>
            <p:cNvGrpSpPr/>
            <p:nvPr/>
          </p:nvGrpSpPr>
          <p:grpSpPr>
            <a:xfrm>
              <a:off x="5478313" y="4439043"/>
              <a:ext cx="464344" cy="377825"/>
              <a:chOff x="10074275" y="4479132"/>
              <a:chExt cx="464344" cy="377825"/>
            </a:xfrm>
            <a:solidFill>
              <a:schemeClr val="bg1"/>
            </a:solidFill>
          </p:grpSpPr>
          <p:sp>
            <p:nvSpPr>
              <p:cNvPr id="10" name="AutoShape 5"/>
              <p:cNvSpPr/>
              <p:nvPr/>
            </p:nvSpPr>
            <p:spPr bwMode="auto">
              <a:xfrm>
                <a:off x="10393363" y="4595019"/>
                <a:ext cx="87313"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sp>
            <p:nvSpPr>
              <p:cNvPr id="11" name="AutoShape 6"/>
              <p:cNvSpPr/>
              <p:nvPr/>
            </p:nvSpPr>
            <p:spPr bwMode="auto">
              <a:xfrm>
                <a:off x="10074275" y="4479132"/>
                <a:ext cx="464344" cy="377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grpSp>
      </p:grpSp>
      <p:grpSp>
        <p:nvGrpSpPr>
          <p:cNvPr id="12" name="Group 12"/>
          <p:cNvGrpSpPr/>
          <p:nvPr/>
        </p:nvGrpSpPr>
        <p:grpSpPr>
          <a:xfrm>
            <a:off x="5711759" y="1685184"/>
            <a:ext cx="1393459" cy="1338773"/>
            <a:chOff x="5711758" y="1528765"/>
            <a:chExt cx="1393459" cy="1338773"/>
          </a:xfrm>
        </p:grpSpPr>
        <p:sp>
          <p:nvSpPr>
            <p:cNvPr id="13" name="Diamond 13"/>
            <p:cNvSpPr/>
            <p:nvPr/>
          </p:nvSpPr>
          <p:spPr>
            <a:xfrm>
              <a:off x="5711758" y="1528765"/>
              <a:ext cx="1393459" cy="1338773"/>
            </a:xfrm>
            <a:prstGeom prst="diamond">
              <a:avLst/>
            </a:prstGeom>
            <a:gradFill flip="none" rotWithShape="1">
              <a:gsLst>
                <a:gs pos="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bg1"/>
                </a:solidFill>
              </a:endParaRPr>
            </a:p>
          </p:txBody>
        </p:sp>
        <p:sp>
          <p:nvSpPr>
            <p:cNvPr id="14" name="AutoShape 83"/>
            <p:cNvSpPr/>
            <p:nvPr/>
          </p:nvSpPr>
          <p:spPr bwMode="auto">
            <a:xfrm>
              <a:off x="6169646" y="2025969"/>
              <a:ext cx="464344" cy="304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grpSp>
      <p:grpSp>
        <p:nvGrpSpPr>
          <p:cNvPr id="15" name="Group 15"/>
          <p:cNvGrpSpPr/>
          <p:nvPr/>
        </p:nvGrpSpPr>
        <p:grpSpPr>
          <a:xfrm>
            <a:off x="5710488" y="3317062"/>
            <a:ext cx="1393459" cy="1338773"/>
            <a:chOff x="5710487" y="3160643"/>
            <a:chExt cx="1393459" cy="1338773"/>
          </a:xfrm>
        </p:grpSpPr>
        <p:sp>
          <p:nvSpPr>
            <p:cNvPr id="16" name="Diamond 16"/>
            <p:cNvSpPr/>
            <p:nvPr/>
          </p:nvSpPr>
          <p:spPr>
            <a:xfrm>
              <a:off x="5710487" y="3160643"/>
              <a:ext cx="1393459" cy="1338773"/>
            </a:xfrm>
            <a:prstGeom prst="diamond">
              <a:avLst/>
            </a:prstGeom>
            <a:gradFill flip="none" rotWithShape="1">
              <a:gsLst>
                <a:gs pos="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bg1"/>
                </a:solidFill>
              </a:endParaRPr>
            </a:p>
          </p:txBody>
        </p:sp>
        <p:grpSp>
          <p:nvGrpSpPr>
            <p:cNvPr id="17" name="Group 17"/>
            <p:cNvGrpSpPr/>
            <p:nvPr/>
          </p:nvGrpSpPr>
          <p:grpSpPr>
            <a:xfrm>
              <a:off x="6175045" y="3597325"/>
              <a:ext cx="464344" cy="464344"/>
              <a:chOff x="4439444" y="2582069"/>
              <a:chExt cx="464344" cy="464344"/>
            </a:xfrm>
            <a:solidFill>
              <a:schemeClr val="bg1"/>
            </a:solidFill>
          </p:grpSpPr>
          <p:sp>
            <p:nvSpPr>
              <p:cNvPr id="18" name="AutoShape 123"/>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sp>
            <p:nvSpPr>
              <p:cNvPr id="19" name="AutoShape 124"/>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sp>
            <p:nvSpPr>
              <p:cNvPr id="20" name="AutoShape 125"/>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grpSp>
      </p:grpSp>
      <p:grpSp>
        <p:nvGrpSpPr>
          <p:cNvPr id="21" name="Group 21"/>
          <p:cNvGrpSpPr/>
          <p:nvPr/>
        </p:nvGrpSpPr>
        <p:grpSpPr>
          <a:xfrm>
            <a:off x="5013757" y="2501123"/>
            <a:ext cx="1393459" cy="1338773"/>
            <a:chOff x="5013757" y="2344704"/>
            <a:chExt cx="1393459" cy="1338773"/>
          </a:xfrm>
        </p:grpSpPr>
        <p:sp>
          <p:nvSpPr>
            <p:cNvPr id="22" name="Diamond 22"/>
            <p:cNvSpPr/>
            <p:nvPr/>
          </p:nvSpPr>
          <p:spPr>
            <a:xfrm>
              <a:off x="5013757" y="2344704"/>
              <a:ext cx="1393459" cy="1338773"/>
            </a:xfrm>
            <a:prstGeom prst="diamond">
              <a:avLst/>
            </a:prstGeom>
            <a:gradFill flip="none" rotWithShape="1">
              <a:gsLst>
                <a:gs pos="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bg1"/>
                </a:solidFill>
              </a:endParaRPr>
            </a:p>
          </p:txBody>
        </p:sp>
        <p:grpSp>
          <p:nvGrpSpPr>
            <p:cNvPr id="23" name="Group 23"/>
            <p:cNvGrpSpPr/>
            <p:nvPr/>
          </p:nvGrpSpPr>
          <p:grpSpPr>
            <a:xfrm>
              <a:off x="5478313" y="2752368"/>
              <a:ext cx="464344" cy="464344"/>
              <a:chOff x="4439444" y="1652588"/>
              <a:chExt cx="464344" cy="464344"/>
            </a:xfrm>
            <a:solidFill>
              <a:schemeClr val="bg2"/>
            </a:solidFill>
          </p:grpSpPr>
          <p:sp>
            <p:nvSpPr>
              <p:cNvPr id="24"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sp>
            <p:nvSpPr>
              <p:cNvPr id="25"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sp>
            <p:nvSpPr>
              <p:cNvPr id="26"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grpSp>
      </p:grpSp>
      <p:sp>
        <p:nvSpPr>
          <p:cNvPr id="43" name="TextBox 42"/>
          <p:cNvSpPr txBox="1"/>
          <p:nvPr/>
        </p:nvSpPr>
        <p:spPr>
          <a:xfrm>
            <a:off x="942787" y="2501123"/>
            <a:ext cx="4288353" cy="338554"/>
          </a:xfrm>
          <a:prstGeom prst="rect">
            <a:avLst/>
          </a:prstGeom>
          <a:noFill/>
        </p:spPr>
        <p:txBody>
          <a:bodyPr wrap="none" rtlCol="0">
            <a:spAutoFit/>
          </a:bodyPr>
          <a:lstStyle/>
          <a:p>
            <a:pPr algn="r"/>
            <a:r>
              <a:rPr lang="zh-CN" altLang="zh-CN" sz="1600" b="1" dirty="0">
                <a:solidFill>
                  <a:schemeClr val="bg1"/>
                </a:solidFill>
                <a:latin typeface="微软雅黑" panose="020B0503020204020204" pitchFamily="34" charset="-122"/>
                <a:ea typeface="微软雅黑" panose="020B0503020204020204" pitchFamily="34" charset="-122"/>
                <a:hlinkClick r:id="rId3" action="ppaction://hlinksldjump"/>
              </a:rPr>
              <a:t>对时间时刻，温度，气压，天气情况进行解析</a:t>
            </a:r>
            <a:endParaRPr lang="zh-CN" altLang="en-US" sz="1600" b="1" dirty="0">
              <a:solidFill>
                <a:schemeClr val="bg1"/>
              </a:solidFill>
              <a:latin typeface="微软雅黑" pitchFamily="34" charset="-122"/>
              <a:ea typeface="微软雅黑" pitchFamily="34" charset="-122"/>
            </a:endParaRPr>
          </a:p>
        </p:txBody>
      </p:sp>
      <p:sp>
        <p:nvSpPr>
          <p:cNvPr id="45" name="TextBox 44"/>
          <p:cNvSpPr txBox="1"/>
          <p:nvPr/>
        </p:nvSpPr>
        <p:spPr>
          <a:xfrm>
            <a:off x="980137" y="4400358"/>
            <a:ext cx="3900427" cy="369332"/>
          </a:xfrm>
          <a:prstGeom prst="rect">
            <a:avLst/>
          </a:prstGeom>
          <a:noFill/>
        </p:spPr>
        <p:txBody>
          <a:bodyPr wrap="none" rtlCol="0">
            <a:spAutoFit/>
          </a:bodyPr>
          <a:lstStyle/>
          <a:p>
            <a:pPr lvl="0"/>
            <a:r>
              <a:rPr lang="zh-CN" altLang="zh-CN" b="1" dirty="0">
                <a:solidFill>
                  <a:schemeClr val="bg1"/>
                </a:solidFill>
                <a:latin typeface="微软雅黑" panose="020B0503020204020204" pitchFamily="34" charset="-122"/>
                <a:ea typeface="微软雅黑" panose="020B0503020204020204" pitchFamily="34" charset="-122"/>
              </a:rPr>
              <a:t>使用</a:t>
            </a:r>
            <a:r>
              <a:rPr lang="en-US" altLang="zh-CN" b="1" dirty="0" err="1">
                <a:solidFill>
                  <a:schemeClr val="bg1"/>
                </a:solidFill>
                <a:latin typeface="微软雅黑" panose="020B0503020204020204" pitchFamily="34" charset="-122"/>
                <a:ea typeface="微软雅黑" panose="020B0503020204020204" pitchFamily="34" charset="-122"/>
              </a:rPr>
              <a:t>json</a:t>
            </a:r>
            <a:r>
              <a:rPr lang="zh-CN" altLang="zh-CN" b="1" dirty="0">
                <a:solidFill>
                  <a:schemeClr val="bg1"/>
                </a:solidFill>
                <a:latin typeface="微软雅黑" panose="020B0503020204020204" pitchFamily="34" charset="-122"/>
                <a:ea typeface="微软雅黑" panose="020B0503020204020204" pitchFamily="34" charset="-122"/>
              </a:rPr>
              <a:t>对数据进行类型转换和解析</a:t>
            </a:r>
          </a:p>
        </p:txBody>
      </p:sp>
      <p:sp>
        <p:nvSpPr>
          <p:cNvPr id="47" name="TextBox 46"/>
          <p:cNvSpPr txBox="1"/>
          <p:nvPr/>
        </p:nvSpPr>
        <p:spPr>
          <a:xfrm>
            <a:off x="7240205" y="2022388"/>
            <a:ext cx="2864887" cy="338554"/>
          </a:xfrm>
          <a:prstGeom prst="rect">
            <a:avLst/>
          </a:prstGeom>
          <a:noFill/>
        </p:spPr>
        <p:txBody>
          <a:bodyPr wrap="none" rtlCol="0">
            <a:spAutoFit/>
          </a:bodyPr>
          <a:lstStyle/>
          <a:p>
            <a:r>
              <a:rPr lang="zh-CN" altLang="en-US" sz="1600" b="1" dirty="0" smtClean="0">
                <a:solidFill>
                  <a:schemeClr val="bg1"/>
                </a:solidFill>
                <a:latin typeface="微软雅黑" pitchFamily="34" charset="-122"/>
                <a:ea typeface="微软雅黑" pitchFamily="34" charset="-122"/>
              </a:rPr>
              <a:t>打印并欢迎进入天气查询</a:t>
            </a:r>
            <a:r>
              <a:rPr lang="en-US" altLang="zh-CN" sz="1600" b="1" dirty="0" smtClean="0">
                <a:solidFill>
                  <a:schemeClr val="bg1"/>
                </a:solidFill>
                <a:latin typeface="微软雅黑" pitchFamily="34" charset="-122"/>
                <a:ea typeface="微软雅黑" pitchFamily="34" charset="-122"/>
              </a:rPr>
              <a:t>APP</a:t>
            </a:r>
            <a:endParaRPr lang="zh-CN" altLang="en-US" sz="1600" b="1" dirty="0">
              <a:solidFill>
                <a:schemeClr val="bg1"/>
              </a:solidFill>
              <a:latin typeface="微软雅黑" pitchFamily="34" charset="-122"/>
              <a:ea typeface="微软雅黑" pitchFamily="34" charset="-122"/>
            </a:endParaRPr>
          </a:p>
        </p:txBody>
      </p:sp>
      <p:sp>
        <p:nvSpPr>
          <p:cNvPr id="49" name="TextBox 48"/>
          <p:cNvSpPr txBox="1"/>
          <p:nvPr/>
        </p:nvSpPr>
        <p:spPr>
          <a:xfrm>
            <a:off x="7240205" y="3451036"/>
            <a:ext cx="2031325" cy="338554"/>
          </a:xfrm>
          <a:prstGeom prst="rect">
            <a:avLst/>
          </a:prstGeom>
          <a:noFill/>
        </p:spPr>
        <p:txBody>
          <a:bodyPr wrap="none" rtlCol="0">
            <a:spAutoFit/>
          </a:bodyPr>
          <a:lstStyle/>
          <a:p>
            <a:r>
              <a:rPr lang="zh-CN" altLang="en-US" sz="1600" b="1" dirty="0" smtClean="0">
                <a:solidFill>
                  <a:schemeClr val="bg1"/>
                </a:solidFill>
                <a:latin typeface="微软雅黑" pitchFamily="34" charset="-122"/>
                <a:ea typeface="微软雅黑" pitchFamily="34" charset="-122"/>
              </a:rPr>
              <a:t>联网准备，城市设置</a:t>
            </a:r>
            <a:endParaRPr lang="zh-CN" altLang="en-US" sz="1600" b="1" dirty="0">
              <a:solidFill>
                <a:schemeClr val="bg1"/>
              </a:solidFill>
              <a:latin typeface="微软雅黑" pitchFamily="34" charset="-122"/>
              <a:ea typeface="微软雅黑" pitchFamily="34" charset="-122"/>
            </a:endParaRPr>
          </a:p>
        </p:txBody>
      </p:sp>
      <p:sp>
        <p:nvSpPr>
          <p:cNvPr id="35" name="矩形 34"/>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2 </a:t>
            </a:r>
            <a:r>
              <a:rPr lang="zh-CN" altLang="en-US" sz="3600" b="1" dirty="0" smtClean="0">
                <a:solidFill>
                  <a:srgbClr val="FFFFFF"/>
                </a:solidFill>
                <a:latin typeface="+mn-ea"/>
                <a:cs typeface="+mn-ea"/>
              </a:rPr>
              <a:t>工作完成情况</a:t>
            </a:r>
            <a:endParaRPr lang="zh-CN" altLang="en-US" sz="3600" b="1" dirty="0">
              <a:solidFill>
                <a:srgbClr val="FFFFFF"/>
              </a:solidFill>
              <a:latin typeface="+mn-ea"/>
              <a:cs typeface="+mn-ea"/>
            </a:endParaRPr>
          </a:p>
        </p:txBody>
      </p:sp>
      <p:sp>
        <p:nvSpPr>
          <p:cNvPr id="36" name="文本框 35"/>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6361345"/>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 fill="hold"/>
                                        <p:tgtEl>
                                          <p:spTgt spid="3"/>
                                        </p:tgtEl>
                                        <p:attrNameLst>
                                          <p:attrName>ppt_x</p:attrName>
                                        </p:attrNameLst>
                                      </p:cBhvr>
                                      <p:tavLst>
                                        <p:tav tm="0">
                                          <p:val>
                                            <p:strVal val="#ppt_x"/>
                                          </p:val>
                                        </p:tav>
                                        <p:tav tm="100000">
                                          <p:val>
                                            <p:strVal val="#ppt_x"/>
                                          </p:val>
                                        </p:tav>
                                      </p:tavLst>
                                    </p:anim>
                                    <p:anim calcmode="lin" valueType="num">
                                      <p:cBhvr additive="base">
                                        <p:cTn id="8" dur="25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 calcmode="lin" valueType="num">
                                      <p:cBhvr>
                                        <p:cTn id="14" dur="500" fill="hold"/>
                                        <p:tgtEl>
                                          <p:spTgt spid="12"/>
                                        </p:tgtEl>
                                        <p:attrNameLst>
                                          <p:attrName>style.rotation</p:attrName>
                                        </p:attrNameLst>
                                      </p:cBhvr>
                                      <p:tavLst>
                                        <p:tav tm="0">
                                          <p:val>
                                            <p:fltVal val="360"/>
                                          </p:val>
                                        </p:tav>
                                        <p:tav tm="100000">
                                          <p:val>
                                            <p:fltVal val="0"/>
                                          </p:val>
                                        </p:tav>
                                      </p:tavLst>
                                    </p:anim>
                                    <p:animEffect transition="in" filter="fade">
                                      <p:cBhvr>
                                        <p:cTn id="15" dur="500"/>
                                        <p:tgtEl>
                                          <p:spTgt spid="12"/>
                                        </p:tgtEl>
                                      </p:cBhvr>
                                    </p:animEffect>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250" fill="hold"/>
                                        <p:tgtEl>
                                          <p:spTgt spid="47"/>
                                        </p:tgtEl>
                                        <p:attrNameLst>
                                          <p:attrName>ppt_x</p:attrName>
                                        </p:attrNameLst>
                                      </p:cBhvr>
                                      <p:tavLst>
                                        <p:tav tm="0">
                                          <p:val>
                                            <p:strVal val="1+#ppt_w/2"/>
                                          </p:val>
                                        </p:tav>
                                        <p:tav tm="100000">
                                          <p:val>
                                            <p:strVal val="#ppt_x"/>
                                          </p:val>
                                        </p:tav>
                                      </p:tavLst>
                                    </p:anim>
                                    <p:anim calcmode="lin" valueType="num">
                                      <p:cBhvr additive="base">
                                        <p:cTn id="20" dur="250" fill="hold"/>
                                        <p:tgtEl>
                                          <p:spTgt spid="47"/>
                                        </p:tgtEl>
                                        <p:attrNameLst>
                                          <p:attrName>ppt_y</p:attrName>
                                        </p:attrNameLst>
                                      </p:cBhvr>
                                      <p:tavLst>
                                        <p:tav tm="0">
                                          <p:val>
                                            <p:strVal val="#ppt_y"/>
                                          </p:val>
                                        </p:tav>
                                        <p:tav tm="100000">
                                          <p:val>
                                            <p:strVal val="#ppt_y"/>
                                          </p:val>
                                        </p:tav>
                                      </p:tavLst>
                                    </p:anim>
                                  </p:childTnLst>
                                </p:cTn>
                              </p:par>
                            </p:childTnLst>
                          </p:cTn>
                        </p:par>
                        <p:par>
                          <p:cTn id="21" fill="hold">
                            <p:stCondLst>
                              <p:cond delay="1250"/>
                            </p:stCondLst>
                            <p:childTnLst>
                              <p:par>
                                <p:cTn id="22" presetID="49" presetClass="entr" presetSubtype="0" decel="10000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 calcmode="lin" valueType="num">
                                      <p:cBhvr>
                                        <p:cTn id="26" dur="500" fill="hold"/>
                                        <p:tgtEl>
                                          <p:spTgt spid="21"/>
                                        </p:tgtEl>
                                        <p:attrNameLst>
                                          <p:attrName>style.rotation</p:attrName>
                                        </p:attrNameLst>
                                      </p:cBhvr>
                                      <p:tavLst>
                                        <p:tav tm="0">
                                          <p:val>
                                            <p:fltVal val="360"/>
                                          </p:val>
                                        </p:tav>
                                        <p:tav tm="100000">
                                          <p:val>
                                            <p:fltVal val="0"/>
                                          </p:val>
                                        </p:tav>
                                      </p:tavLst>
                                    </p:anim>
                                    <p:animEffect transition="in" filter="fade">
                                      <p:cBhvr>
                                        <p:cTn id="27" dur="500"/>
                                        <p:tgtEl>
                                          <p:spTgt spid="21"/>
                                        </p:tgtEl>
                                      </p:cBhvr>
                                    </p:animEffect>
                                  </p:childTnLst>
                                </p:cTn>
                              </p:par>
                            </p:childTnLst>
                          </p:cTn>
                        </p:par>
                        <p:par>
                          <p:cTn id="28" fill="hold">
                            <p:stCondLst>
                              <p:cond delay="1750"/>
                            </p:stCondLst>
                            <p:childTnLst>
                              <p:par>
                                <p:cTn id="29" presetID="2" presetClass="entr" presetSubtype="8"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250" fill="hold"/>
                                        <p:tgtEl>
                                          <p:spTgt spid="43"/>
                                        </p:tgtEl>
                                        <p:attrNameLst>
                                          <p:attrName>ppt_x</p:attrName>
                                        </p:attrNameLst>
                                      </p:cBhvr>
                                      <p:tavLst>
                                        <p:tav tm="0">
                                          <p:val>
                                            <p:strVal val="0-#ppt_w/2"/>
                                          </p:val>
                                        </p:tav>
                                        <p:tav tm="100000">
                                          <p:val>
                                            <p:strVal val="#ppt_x"/>
                                          </p:val>
                                        </p:tav>
                                      </p:tavLst>
                                    </p:anim>
                                    <p:anim calcmode="lin" valueType="num">
                                      <p:cBhvr additive="base">
                                        <p:cTn id="32" dur="250" fill="hold"/>
                                        <p:tgtEl>
                                          <p:spTgt spid="43"/>
                                        </p:tgtEl>
                                        <p:attrNameLst>
                                          <p:attrName>ppt_y</p:attrName>
                                        </p:attrNameLst>
                                      </p:cBhvr>
                                      <p:tavLst>
                                        <p:tav tm="0">
                                          <p:val>
                                            <p:strVal val="#ppt_y"/>
                                          </p:val>
                                        </p:tav>
                                        <p:tav tm="100000">
                                          <p:val>
                                            <p:strVal val="#ppt_y"/>
                                          </p:val>
                                        </p:tav>
                                      </p:tavLst>
                                    </p:anim>
                                  </p:childTnLst>
                                </p:cTn>
                              </p:par>
                            </p:childTnLst>
                          </p:cTn>
                        </p:par>
                        <p:par>
                          <p:cTn id="33" fill="hold">
                            <p:stCondLst>
                              <p:cond delay="2000"/>
                            </p:stCondLst>
                            <p:childTnLst>
                              <p:par>
                                <p:cTn id="34" presetID="49" presetClass="entr" presetSubtype="0" decel="100000"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 calcmode="lin" valueType="num">
                                      <p:cBhvr>
                                        <p:cTn id="38" dur="500" fill="hold"/>
                                        <p:tgtEl>
                                          <p:spTgt spid="15"/>
                                        </p:tgtEl>
                                        <p:attrNameLst>
                                          <p:attrName>style.rotation</p:attrName>
                                        </p:attrNameLst>
                                      </p:cBhvr>
                                      <p:tavLst>
                                        <p:tav tm="0">
                                          <p:val>
                                            <p:fltVal val="360"/>
                                          </p:val>
                                        </p:tav>
                                        <p:tav tm="100000">
                                          <p:val>
                                            <p:fltVal val="0"/>
                                          </p:val>
                                        </p:tav>
                                      </p:tavLst>
                                    </p:anim>
                                    <p:animEffect transition="in" filter="fade">
                                      <p:cBhvr>
                                        <p:cTn id="39" dur="500"/>
                                        <p:tgtEl>
                                          <p:spTgt spid="15"/>
                                        </p:tgtEl>
                                      </p:cBhvr>
                                    </p:animEffect>
                                  </p:childTnLst>
                                </p:cTn>
                              </p:par>
                            </p:childTnLst>
                          </p:cTn>
                        </p:par>
                        <p:par>
                          <p:cTn id="40" fill="hold">
                            <p:stCondLst>
                              <p:cond delay="2500"/>
                            </p:stCondLst>
                            <p:childTnLst>
                              <p:par>
                                <p:cTn id="41" presetID="2" presetClass="entr" presetSubtype="2" fill="hold" grpId="0" nodeType="after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additive="base">
                                        <p:cTn id="43" dur="250" fill="hold"/>
                                        <p:tgtEl>
                                          <p:spTgt spid="49"/>
                                        </p:tgtEl>
                                        <p:attrNameLst>
                                          <p:attrName>ppt_x</p:attrName>
                                        </p:attrNameLst>
                                      </p:cBhvr>
                                      <p:tavLst>
                                        <p:tav tm="0">
                                          <p:val>
                                            <p:strVal val="1+#ppt_w/2"/>
                                          </p:val>
                                        </p:tav>
                                        <p:tav tm="100000">
                                          <p:val>
                                            <p:strVal val="#ppt_x"/>
                                          </p:val>
                                        </p:tav>
                                      </p:tavLst>
                                    </p:anim>
                                    <p:anim calcmode="lin" valueType="num">
                                      <p:cBhvr additive="base">
                                        <p:cTn id="44" dur="250" fill="hold"/>
                                        <p:tgtEl>
                                          <p:spTgt spid="49"/>
                                        </p:tgtEl>
                                        <p:attrNameLst>
                                          <p:attrName>ppt_y</p:attrName>
                                        </p:attrNameLst>
                                      </p:cBhvr>
                                      <p:tavLst>
                                        <p:tav tm="0">
                                          <p:val>
                                            <p:strVal val="#ppt_y"/>
                                          </p:val>
                                        </p:tav>
                                        <p:tav tm="100000">
                                          <p:val>
                                            <p:strVal val="#ppt_y"/>
                                          </p:val>
                                        </p:tav>
                                      </p:tavLst>
                                    </p:anim>
                                  </p:childTnLst>
                                </p:cTn>
                              </p:par>
                            </p:childTnLst>
                          </p:cTn>
                        </p:par>
                        <p:par>
                          <p:cTn id="45" fill="hold">
                            <p:stCondLst>
                              <p:cond delay="2750"/>
                            </p:stCondLst>
                            <p:childTnLst>
                              <p:par>
                                <p:cTn id="46" presetID="49" presetClass="entr" presetSubtype="0" decel="100000" fill="hold" nodeType="after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500" fill="hold"/>
                                        <p:tgtEl>
                                          <p:spTgt spid="7"/>
                                        </p:tgtEl>
                                        <p:attrNameLst>
                                          <p:attrName>ppt_w</p:attrName>
                                        </p:attrNameLst>
                                      </p:cBhvr>
                                      <p:tavLst>
                                        <p:tav tm="0">
                                          <p:val>
                                            <p:fltVal val="0"/>
                                          </p:val>
                                        </p:tav>
                                        <p:tav tm="100000">
                                          <p:val>
                                            <p:strVal val="#ppt_w"/>
                                          </p:val>
                                        </p:tav>
                                      </p:tavLst>
                                    </p:anim>
                                    <p:anim calcmode="lin" valueType="num">
                                      <p:cBhvr>
                                        <p:cTn id="49" dur="500" fill="hold"/>
                                        <p:tgtEl>
                                          <p:spTgt spid="7"/>
                                        </p:tgtEl>
                                        <p:attrNameLst>
                                          <p:attrName>ppt_h</p:attrName>
                                        </p:attrNameLst>
                                      </p:cBhvr>
                                      <p:tavLst>
                                        <p:tav tm="0">
                                          <p:val>
                                            <p:fltVal val="0"/>
                                          </p:val>
                                        </p:tav>
                                        <p:tav tm="100000">
                                          <p:val>
                                            <p:strVal val="#ppt_h"/>
                                          </p:val>
                                        </p:tav>
                                      </p:tavLst>
                                    </p:anim>
                                    <p:anim calcmode="lin" valueType="num">
                                      <p:cBhvr>
                                        <p:cTn id="50" dur="500" fill="hold"/>
                                        <p:tgtEl>
                                          <p:spTgt spid="7"/>
                                        </p:tgtEl>
                                        <p:attrNameLst>
                                          <p:attrName>style.rotation</p:attrName>
                                        </p:attrNameLst>
                                      </p:cBhvr>
                                      <p:tavLst>
                                        <p:tav tm="0">
                                          <p:val>
                                            <p:fltVal val="360"/>
                                          </p:val>
                                        </p:tav>
                                        <p:tav tm="100000">
                                          <p:val>
                                            <p:fltVal val="0"/>
                                          </p:val>
                                        </p:tav>
                                      </p:tavLst>
                                    </p:anim>
                                    <p:animEffect transition="in" filter="fade">
                                      <p:cBhvr>
                                        <p:cTn id="51" dur="500"/>
                                        <p:tgtEl>
                                          <p:spTgt spid="7"/>
                                        </p:tgtEl>
                                      </p:cBhvr>
                                    </p:animEffect>
                                  </p:childTnLst>
                                </p:cTn>
                              </p:par>
                            </p:childTnLst>
                          </p:cTn>
                        </p:par>
                        <p:par>
                          <p:cTn id="52" fill="hold">
                            <p:stCondLst>
                              <p:cond delay="3250"/>
                            </p:stCondLst>
                            <p:childTnLst>
                              <p:par>
                                <p:cTn id="53" presetID="2" presetClass="entr" presetSubtype="8" fill="hold" grpId="0" nodeType="after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250" fill="hold"/>
                                        <p:tgtEl>
                                          <p:spTgt spid="45"/>
                                        </p:tgtEl>
                                        <p:attrNameLst>
                                          <p:attrName>ppt_x</p:attrName>
                                        </p:attrNameLst>
                                      </p:cBhvr>
                                      <p:tavLst>
                                        <p:tav tm="0">
                                          <p:val>
                                            <p:strVal val="0-#ppt_w/2"/>
                                          </p:val>
                                        </p:tav>
                                        <p:tav tm="100000">
                                          <p:val>
                                            <p:strVal val="#ppt_x"/>
                                          </p:val>
                                        </p:tav>
                                      </p:tavLst>
                                    </p:anim>
                                    <p:anim calcmode="lin" valueType="num">
                                      <p:cBhvr additive="base">
                                        <p:cTn id="56" dur="250" fill="hold"/>
                                        <p:tgtEl>
                                          <p:spTgt spid="45"/>
                                        </p:tgtEl>
                                        <p:attrNameLst>
                                          <p:attrName>ppt_y</p:attrName>
                                        </p:attrNameLst>
                                      </p:cBhvr>
                                      <p:tavLst>
                                        <p:tav tm="0">
                                          <p:val>
                                            <p:strVal val="#ppt_y"/>
                                          </p:val>
                                        </p:tav>
                                        <p:tav tm="100000">
                                          <p:val>
                                            <p:strVal val="#ppt_y"/>
                                          </p:val>
                                        </p:tav>
                                      </p:tavLst>
                                    </p:anim>
                                  </p:childTnLst>
                                </p:cTn>
                              </p:par>
                            </p:childTnLst>
                          </p:cTn>
                        </p:par>
                        <p:par>
                          <p:cTn id="57" fill="hold">
                            <p:stCondLst>
                              <p:cond delay="3500"/>
                            </p:stCondLst>
                            <p:childTnLst>
                              <p:par>
                                <p:cTn id="58" presetID="22" presetClass="entr" presetSubtype="4"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down)">
                                      <p:cBhvr>
                                        <p:cTn id="60"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7" grpId="0"/>
      <p:bldP spid="49" grpId="0"/>
      <p:bldP spid="3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主题">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fontScheme name="Temp">
      <a:majorFont>
        <a:latin typeface="方正姚体"/>
        <a:ea typeface="微软雅黑"/>
        <a:cs typeface=""/>
      </a:majorFont>
      <a:minorFont>
        <a:latin typeface="方正姚体"/>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主题">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2.xml><?xml version="1.0" encoding="utf-8"?>
<a:themeOverride xmlns:a="http://schemas.openxmlformats.org/drawingml/2006/main">
  <a:clrScheme name="Office 主题">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3.xml><?xml version="1.0" encoding="utf-8"?>
<a:themeOverride xmlns:a="http://schemas.openxmlformats.org/drawingml/2006/main">
  <a:clrScheme name="Office 主题">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4.xml><?xml version="1.0" encoding="utf-8"?>
<a:themeOverride xmlns:a="http://schemas.openxmlformats.org/drawingml/2006/main">
  <a:clrScheme name="Office 主题">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5.xml><?xml version="1.0" encoding="utf-8"?>
<a:themeOverride xmlns:a="http://schemas.openxmlformats.org/drawingml/2006/main">
  <a:clrScheme name="Office 主题">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6.xml><?xml version="1.0" encoding="utf-8"?>
<a:themeOverride xmlns:a="http://schemas.openxmlformats.org/drawingml/2006/main">
  <a:clrScheme name="Office 主题">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docProps/app.xml><?xml version="1.0" encoding="utf-8"?>
<Properties xmlns="http://schemas.openxmlformats.org/officeDocument/2006/extended-properties" xmlns:vt="http://schemas.openxmlformats.org/officeDocument/2006/docPropsVTypes">
  <Template/>
  <TotalTime>713</TotalTime>
  <Words>1548</Words>
  <Application>Microsoft Office PowerPoint</Application>
  <PresentationFormat>自定义</PresentationFormat>
  <Paragraphs>267</Paragraphs>
  <Slides>29</Slides>
  <Notes>28</Notes>
  <HiddenSlides>0</HiddenSlides>
  <MMClips>0</MMClips>
  <ScaleCrop>false</ScaleCrop>
  <HeadingPairs>
    <vt:vector size="4" baseType="variant">
      <vt:variant>
        <vt:lpstr>主题</vt:lpstr>
      </vt:variant>
      <vt:variant>
        <vt:i4>2</vt:i4>
      </vt:variant>
      <vt:variant>
        <vt:lpstr>幻灯片标题</vt:lpstr>
      </vt:variant>
      <vt:variant>
        <vt:i4>29</vt:i4>
      </vt:variant>
    </vt:vector>
  </HeadingPairs>
  <TitlesOfParts>
    <vt:vector size="31" baseType="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asus</cp:lastModifiedBy>
  <cp:revision>145</cp:revision>
  <dcterms:created xsi:type="dcterms:W3CDTF">2015-08-18T02:51:41Z</dcterms:created>
  <dcterms:modified xsi:type="dcterms:W3CDTF">2018-06-04T15:45:27Z</dcterms:modified>
</cp:coreProperties>
</file>