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913A38-2B78-4F3A-9BCF-D56E381E69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F36645-24A6-43B0-9F38-170A83A3A6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25F26F-690A-47B0-9EFF-A49593059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3ADA-2E48-4C6A-A1E9-26B7C24F05F7}" type="datetimeFigureOut">
              <a:rPr lang="en-GB" smtClean="0"/>
              <a:t>19/09/2020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109FE5-D253-4453-A508-87318B09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33FA7E-956E-4ACF-9930-49F228128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BBB1-EBF0-4C61-806D-566DDB69FE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870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0E4291-DF29-4B6A-909D-F1ED23D19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374C69-2A0B-4894-9E20-BF3203B83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0C0106-A95E-45ED-9A78-2D5365EFF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3ADA-2E48-4C6A-A1E9-26B7C24F05F7}" type="datetimeFigureOut">
              <a:rPr lang="en-GB" smtClean="0"/>
              <a:t>19/09/2020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03F1A3-11EC-45F9-AFC2-E834FA53B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1CFDC7-2E54-4097-BC3E-6BECD25DB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BBB1-EBF0-4C61-806D-566DDB69FE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838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79442A-5694-4EFB-8C54-74A3B78B6D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D8E0B2-12C7-4411-A0FD-7AF989D89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AFEDDE-B36B-4BE8-BAB6-11DB08175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3ADA-2E48-4C6A-A1E9-26B7C24F05F7}" type="datetimeFigureOut">
              <a:rPr lang="en-GB" smtClean="0"/>
              <a:t>19/09/2020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8CC402-71E8-4C41-B89A-CFC7CF2DA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09E91B-EF75-4E5F-A635-B99A95F44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BBB1-EBF0-4C61-806D-566DDB69FE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0595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E9604D-EA9A-40B7-90E3-477B5E6B6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E749A7-F9ED-46AF-88E8-840DB49A9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03D302-257F-4E16-9949-24ECE091D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3ADA-2E48-4C6A-A1E9-26B7C24F05F7}" type="datetimeFigureOut">
              <a:rPr lang="en-GB" smtClean="0"/>
              <a:t>19/09/2020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908582-9E94-4D70-AD43-B24A85B1C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6FB6B9-AADC-4AD9-B63F-2B3F32633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BBB1-EBF0-4C61-806D-566DDB69FE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352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863269-E596-4DE3-B4F3-4A894D01A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3839FE-835A-4316-8AD2-15BA50026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763F11-0EB8-41E5-A56F-848F5C3E8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3ADA-2E48-4C6A-A1E9-26B7C24F05F7}" type="datetimeFigureOut">
              <a:rPr lang="en-GB" smtClean="0"/>
              <a:t>19/09/2020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BF4A61-BEC8-48C7-805F-9088DE62D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E72B81-6326-49DD-9AB5-8DDD276B6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BBB1-EBF0-4C61-806D-566DDB69FE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412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BE9D41-05A7-473F-9C8F-29FF400E4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2142A6-D6AD-4F8E-97B1-40585BEF0D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C6C3EC-626B-4BAD-B90E-608A6B713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C7716F-DA3E-4B3F-94A6-D4946A3E6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3ADA-2E48-4C6A-A1E9-26B7C24F05F7}" type="datetimeFigureOut">
              <a:rPr lang="en-GB" smtClean="0"/>
              <a:t>19/09/2020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A2522B-590A-4E3E-9FC9-59AA83538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FFE645-477C-4C73-BD39-E04DB802D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BBB1-EBF0-4C61-806D-566DDB69FE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837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F047CE-A6F0-4540-B28A-4FB54E393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4F7D87-06EE-41DF-99E6-2267B2494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7BECDE-63C8-4DD1-8BDF-A0D2412A95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F520BD0-A69C-4924-B6B0-BA5FC85BD9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8566A9-1EDE-4EEE-BD87-3C15524894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EDB8259-158A-4E83-A605-0CAC0B97E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3ADA-2E48-4C6A-A1E9-26B7C24F05F7}" type="datetimeFigureOut">
              <a:rPr lang="en-GB" smtClean="0"/>
              <a:t>19/09/2020</a:t>
            </a:fld>
            <a:endParaRPr lang="en-GB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340FEB9-EC3B-43B7-97B0-1AF1321E0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417CF2A-A213-420F-96BF-9F60E830C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BBB1-EBF0-4C61-806D-566DDB69FE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8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9DC24D-7A68-468E-B0B3-6A9A975ED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384396-322C-4904-8DD5-ACD574A38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3ADA-2E48-4C6A-A1E9-26B7C24F05F7}" type="datetimeFigureOut">
              <a:rPr lang="en-GB" smtClean="0"/>
              <a:t>19/09/2020</a:t>
            </a:fld>
            <a:endParaRPr lang="en-GB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90742F-2BA6-4784-B254-A2F34D3A5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3D2CF3A-5648-4C61-824E-53004B0CA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BBB1-EBF0-4C61-806D-566DDB69FE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650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C39696-76A0-492A-8E6A-22B2008F1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3ADA-2E48-4C6A-A1E9-26B7C24F05F7}" type="datetimeFigureOut">
              <a:rPr lang="en-GB" smtClean="0"/>
              <a:t>19/09/2020</a:t>
            </a:fld>
            <a:endParaRPr lang="en-GB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DBFAE50-21EA-42ED-9DCE-80E85D411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678578-186E-4849-A508-5C7DD44E4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BBB1-EBF0-4C61-806D-566DDB69FE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344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6FA5EB-13E1-498C-BA4E-BBCCDB484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8494B2-82E5-4C08-9390-1CAE7449B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8A5B84-AFD8-4BBE-B893-1928C98F5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0AAF18-1ED6-442B-AED4-31905DEFF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3ADA-2E48-4C6A-A1E9-26B7C24F05F7}" type="datetimeFigureOut">
              <a:rPr lang="en-GB" smtClean="0"/>
              <a:t>19/09/2020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3AB1CC-C3AD-4D08-ADDD-523D04EAE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F22FDA-83C9-4CD8-A4D3-FC5BCF5CC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BBB1-EBF0-4C61-806D-566DDB69FE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076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C46774-146C-462C-A12E-FE062A390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809F02-9872-4441-9698-4ED9FFB7BD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3B017F-3342-4A57-9275-09EA22B73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6479F6-7A34-43F8-A093-69BC4D1C5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23ADA-2E48-4C6A-A1E9-26B7C24F05F7}" type="datetimeFigureOut">
              <a:rPr lang="en-GB" smtClean="0"/>
              <a:t>19/09/2020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E54757-7484-4F3D-AD4A-2F8F7A24D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6F0B36-30B4-4E1C-8285-23DCA3449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BBB1-EBF0-4C61-806D-566DDB69FE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357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F185DF-AE1B-4D55-AE1A-55650BC19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C9D26B-CFF6-4917-8C53-8EFFB53C7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AB5C40-5BBB-432C-941A-F506B93C64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23ADA-2E48-4C6A-A1E9-26B7C24F05F7}" type="datetimeFigureOut">
              <a:rPr lang="en-GB" smtClean="0"/>
              <a:t>19/09/2020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EA7B12-23A8-4907-9517-3D83A03010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83953F-2A5E-43AC-8BB6-F9CBE53E10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EBBB1-EBF0-4C61-806D-566DDB69FE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358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4E77FE-9EB2-46ED-B2DE-352435DD93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eddd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268370-F7E2-4ECB-BAC5-FA49641E47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7891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eddd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eddd</dc:title>
  <dc:creator>Yang, Yi</dc:creator>
  <cp:lastModifiedBy>Yang, Yi</cp:lastModifiedBy>
  <cp:revision>1</cp:revision>
  <dcterms:created xsi:type="dcterms:W3CDTF">2020-09-19T17:05:35Z</dcterms:created>
  <dcterms:modified xsi:type="dcterms:W3CDTF">2020-09-19T17:05:40Z</dcterms:modified>
</cp:coreProperties>
</file>