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0" r:id="rId5"/>
    <p:sldId id="261" r:id="rId6"/>
    <p:sldId id="272" r:id="rId7"/>
    <p:sldId id="300" r:id="rId8"/>
    <p:sldId id="268" r:id="rId9"/>
    <p:sldId id="273" r:id="rId10"/>
    <p:sldId id="270" r:id="rId11"/>
    <p:sldId id="295" r:id="rId12"/>
    <p:sldId id="296" r:id="rId13"/>
    <p:sldId id="293" r:id="rId14"/>
    <p:sldId id="294" r:id="rId15"/>
    <p:sldId id="275" r:id="rId16"/>
    <p:sldId id="298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1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D76"/>
    <a:srgbClr val="44546A"/>
    <a:srgbClr val="6631AD"/>
    <a:srgbClr val="2E3CA4"/>
    <a:srgbClr val="3271B6"/>
    <a:srgbClr val="32A0B6"/>
    <a:srgbClr val="2BB6BD"/>
    <a:srgbClr val="45B190"/>
    <a:srgbClr val="98C450"/>
    <a:srgbClr val="6DB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93837" autoAdjust="0"/>
  </p:normalViewPr>
  <p:slideViewPr>
    <p:cSldViewPr snapToGrid="0" showGuides="1">
      <p:cViewPr varScale="1">
        <p:scale>
          <a:sx n="87" d="100"/>
          <a:sy n="87" d="100"/>
        </p:scale>
        <p:origin x="636" y="102"/>
      </p:cViewPr>
      <p:guideLst>
        <p:guide orient="horz" pos="2240"/>
        <p:guide pos="1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AB1A-C38B-4BB3-9F71-36E9930A2AE5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95BD0-D280-4E18-83BC-6616909567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95BD0-D280-4E18-83BC-66169095674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039" y="6330239"/>
            <a:ext cx="2743200" cy="365125"/>
          </a:xfrm>
        </p:spPr>
        <p:txBody>
          <a:bodyPr/>
          <a:lstStyle>
            <a:lvl1pPr>
              <a:defRPr sz="146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276504" y="6221689"/>
            <a:ext cx="1670831" cy="54360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33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36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39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0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4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7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20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7A4B-6179-4EC5-BF0D-46DF4F19353B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390E-B596-4CC9-8977-D52EC4F359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 rot="18900000" flipH="1">
            <a:off x="1466318" y="-338005"/>
            <a:ext cx="1750716" cy="1750715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18900000" flipH="1">
            <a:off x="-275789" y="-280336"/>
            <a:ext cx="2301188" cy="2301184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 rot="18900000" flipH="1">
            <a:off x="514168" y="1313670"/>
            <a:ext cx="1962931" cy="1962930"/>
          </a:xfrm>
          <a:prstGeom prst="roundRect">
            <a:avLst>
              <a:gd name="adj" fmla="val 418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 rot="18900000" flipH="1">
            <a:off x="1399622" y="1285248"/>
            <a:ext cx="1474388" cy="1474382"/>
          </a:xfrm>
          <a:prstGeom prst="roundRect">
            <a:avLst>
              <a:gd name="adj" fmla="val 1116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 rot="18900000" flipH="1">
            <a:off x="-392637" y="1742929"/>
            <a:ext cx="944998" cy="944998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 rot="18900000" flipH="1">
            <a:off x="-660002" y="2643715"/>
            <a:ext cx="2288802" cy="2288792"/>
          </a:xfrm>
          <a:prstGeom prst="roundRect">
            <a:avLst>
              <a:gd name="adj" fmla="val 1116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 rot="18900000" flipH="1">
            <a:off x="1676057" y="2915468"/>
            <a:ext cx="965670" cy="965666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 rot="18900000" flipH="1">
            <a:off x="1290410" y="3754450"/>
            <a:ext cx="1962931" cy="1962930"/>
          </a:xfrm>
          <a:prstGeom prst="roundRect">
            <a:avLst>
              <a:gd name="adj" fmla="val 418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 rot="18900000" flipH="1">
            <a:off x="-300841" y="4428325"/>
            <a:ext cx="1750716" cy="1750715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 rot="18900000" flipH="1">
            <a:off x="866137" y="5554075"/>
            <a:ext cx="1474388" cy="1474382"/>
          </a:xfrm>
          <a:prstGeom prst="roundRect">
            <a:avLst>
              <a:gd name="adj" fmla="val 1116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 rot="18900000" flipH="1">
            <a:off x="-281792" y="5808433"/>
            <a:ext cx="965670" cy="965666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4060" y="2512911"/>
            <a:ext cx="872572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 smtClean="0">
                <a:solidFill>
                  <a:schemeClr val="accent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基于</a:t>
            </a:r>
            <a:r>
              <a:rPr lang="en-US" altLang="zh-CN" sz="4800" dirty="0" smtClean="0">
                <a:solidFill>
                  <a:schemeClr val="accent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Java</a:t>
            </a:r>
            <a:r>
              <a:rPr lang="zh-CN" altLang="en-US" sz="4800" dirty="0" smtClean="0">
                <a:solidFill>
                  <a:schemeClr val="accent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的琴行预约选课系统的设计与实现</a:t>
            </a:r>
            <a:endParaRPr lang="zh-CN" altLang="en-US" sz="4800" dirty="0">
              <a:solidFill>
                <a:schemeClr val="accent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88087" y="1066196"/>
            <a:ext cx="4851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 smtClean="0">
                <a:solidFill>
                  <a:schemeClr val="accent1"/>
                </a:solidFill>
                <a:latin typeface="Kozuka Gothic Pro L" pitchFamily="34" charset="-128"/>
                <a:ea typeface="Kozuka Gothic Pro L" pitchFamily="34" charset="-128"/>
              </a:rPr>
              <a:t>论文答辩</a:t>
            </a:r>
            <a:endParaRPr lang="zh-CN" altLang="en-US" sz="8800" dirty="0">
              <a:solidFill>
                <a:schemeClr val="accent1"/>
              </a:solidFill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512175" y="4209415"/>
            <a:ext cx="2927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学校：西南科技大学城市学院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 rot="18900000" flipH="1">
            <a:off x="556414" y="6255536"/>
            <a:ext cx="944998" cy="944998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 rot="18900000" flipH="1">
            <a:off x="-398766" y="5691461"/>
            <a:ext cx="1199616" cy="1199612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90990" y="4664075"/>
            <a:ext cx="2248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院系：工程技术学院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3260" y="5135245"/>
            <a:ext cx="4406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：陈秀丽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76924" y="5472430"/>
            <a:ext cx="4406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报告人：宿孟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3" name="组合 2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矩形: 圆角 4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学员管理页面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93912" y="1097280"/>
            <a:ext cx="11005446" cy="528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99000" sy="99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QQ截图202005151737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28370"/>
            <a:ext cx="10058400" cy="560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dir="ou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3" name="组合 2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矩形: 圆角 4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学员添加页面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93912" y="1097280"/>
            <a:ext cx="11005446" cy="528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99000" sy="99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928370"/>
            <a:ext cx="10058400" cy="531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dir="ou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3" name="组合 2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矩形: 圆角 4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琴行老师添加排课信息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93912" y="1097280"/>
            <a:ext cx="11005446" cy="528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99000" sy="99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1857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40740"/>
            <a:ext cx="10057765" cy="5176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dir="ou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3" name="组合 2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矩形: 圆角 4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学员选课页面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93912" y="1097280"/>
            <a:ext cx="11005446" cy="528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99000" sy="99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1860"/>
            <a:ext cx="10058400" cy="547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dir="ou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3" name="组合 2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矩形: 圆角 4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学员选课结果页面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93912" y="1097280"/>
            <a:ext cx="11005446" cy="5288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99000" sy="99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928370"/>
            <a:ext cx="10057765" cy="374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dir="ou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 flipH="1">
            <a:off x="4506261" y="2642022"/>
            <a:ext cx="4211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总结与展望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462848" y="-304744"/>
            <a:ext cx="2362982" cy="2314356"/>
            <a:chOff x="1676286" y="1582845"/>
            <a:chExt cx="2360608" cy="231203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矩形: 圆角 10"/>
            <p:cNvSpPr/>
            <p:nvPr/>
          </p:nvSpPr>
          <p:spPr>
            <a:xfrm rot="18900000" flipH="1">
              <a:off x="1676286" y="1876147"/>
              <a:ext cx="1162606" cy="1162604"/>
            </a:xfrm>
            <a:prstGeom prst="roundRect">
              <a:avLst>
                <a:gd name="adj" fmla="val 418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/>
            <p:cNvSpPr/>
            <p:nvPr/>
          </p:nvSpPr>
          <p:spPr>
            <a:xfrm rot="18900000" flipH="1">
              <a:off x="2483028" y="1582845"/>
              <a:ext cx="1359282" cy="1359278"/>
            </a:xfrm>
            <a:prstGeom prst="roundRect">
              <a:avLst>
                <a:gd name="adj" fmla="val 41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/>
            <p:cNvSpPr/>
            <p:nvPr/>
          </p:nvSpPr>
          <p:spPr>
            <a:xfrm rot="18900000" flipH="1">
              <a:off x="2031810" y="2552405"/>
              <a:ext cx="1342472" cy="1342470"/>
            </a:xfrm>
            <a:prstGeom prst="roundRect">
              <a:avLst>
                <a:gd name="adj" fmla="val 418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/>
            <p:cNvSpPr/>
            <p:nvPr/>
          </p:nvSpPr>
          <p:spPr>
            <a:xfrm rot="18900000" flipH="1">
              <a:off x="2931896" y="2450393"/>
              <a:ext cx="1104998" cy="1104992"/>
            </a:xfrm>
            <a:prstGeom prst="roundRect">
              <a:avLst>
                <a:gd name="adj" fmla="val 418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27581" y="1922264"/>
            <a:ext cx="2362983" cy="2314356"/>
            <a:chOff x="1327581" y="1922264"/>
            <a:chExt cx="2362983" cy="2314356"/>
          </a:xfrm>
        </p:grpSpPr>
        <p:sp>
          <p:nvSpPr>
            <p:cNvPr id="2" name="矩形: 圆角 1"/>
            <p:cNvSpPr/>
            <p:nvPr/>
          </p:nvSpPr>
          <p:spPr>
            <a:xfrm rot="18900000" flipH="1">
              <a:off x="1327581" y="2215861"/>
              <a:ext cx="1163776" cy="1163773"/>
            </a:xfrm>
            <a:prstGeom prst="roundRect">
              <a:avLst>
                <a:gd name="adj" fmla="val 418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: 圆角 2"/>
            <p:cNvSpPr/>
            <p:nvPr/>
          </p:nvSpPr>
          <p:spPr>
            <a:xfrm rot="18900000" flipH="1">
              <a:off x="2135134" y="1922264"/>
              <a:ext cx="1360649" cy="1360645"/>
            </a:xfrm>
            <a:prstGeom prst="roundRect">
              <a:avLst>
                <a:gd name="adj" fmla="val 41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: 圆角 4"/>
            <p:cNvSpPr/>
            <p:nvPr/>
          </p:nvSpPr>
          <p:spPr>
            <a:xfrm rot="18900000" flipH="1">
              <a:off x="1683462" y="2892800"/>
              <a:ext cx="1343823" cy="1343820"/>
            </a:xfrm>
            <a:prstGeom prst="roundRect">
              <a:avLst>
                <a:gd name="adj" fmla="val 418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/>
            <p:cNvSpPr/>
            <p:nvPr/>
          </p:nvSpPr>
          <p:spPr>
            <a:xfrm rot="18900000" flipH="1">
              <a:off x="2584454" y="2790685"/>
              <a:ext cx="1106110" cy="1106103"/>
            </a:xfrm>
            <a:prstGeom prst="roundRect">
              <a:avLst>
                <a:gd name="adj" fmla="val 418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050354" y="2228327"/>
            <a:ext cx="8642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4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 rot="18900000" flipH="1">
            <a:off x="1997838" y="2449856"/>
            <a:ext cx="1106110" cy="1106103"/>
          </a:xfrm>
          <a:prstGeom prst="roundRect">
            <a:avLst>
              <a:gd name="adj" fmla="val 4180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4466687" y="2554479"/>
            <a:ext cx="7725315" cy="2525643"/>
          </a:xfrm>
          <a:custGeom>
            <a:avLst/>
            <a:gdLst>
              <a:gd name="connsiteX0" fmla="*/ 2463210 w 7725314"/>
              <a:gd name="connsiteY0" fmla="*/ 0 h 2525643"/>
              <a:gd name="connsiteX1" fmla="*/ 7725314 w 7725314"/>
              <a:gd name="connsiteY1" fmla="*/ 0 h 2525643"/>
              <a:gd name="connsiteX2" fmla="*/ 7725314 w 7725314"/>
              <a:gd name="connsiteY2" fmla="*/ 2525643 h 2525643"/>
              <a:gd name="connsiteX3" fmla="*/ 0 w 7725314"/>
              <a:gd name="connsiteY3" fmla="*/ 2525643 h 2525643"/>
              <a:gd name="connsiteX4" fmla="*/ 2463210 w 7725314"/>
              <a:gd name="connsiteY4" fmla="*/ 0 h 2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314" h="2525643">
                <a:moveTo>
                  <a:pt x="2463210" y="0"/>
                </a:moveTo>
                <a:lnTo>
                  <a:pt x="7725314" y="0"/>
                </a:lnTo>
                <a:lnTo>
                  <a:pt x="7725314" y="2525643"/>
                </a:lnTo>
                <a:lnTo>
                  <a:pt x="0" y="2525643"/>
                </a:lnTo>
                <a:lnTo>
                  <a:pt x="2463210" y="0"/>
                </a:lnTo>
                <a:close/>
              </a:path>
            </a:pathLst>
          </a:custGeom>
          <a:solidFill>
            <a:srgbClr val="F29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0" y="2247928"/>
            <a:ext cx="6929896" cy="2525643"/>
          </a:xfrm>
          <a:custGeom>
            <a:avLst/>
            <a:gdLst>
              <a:gd name="connsiteX0" fmla="*/ 0 w 6929896"/>
              <a:gd name="connsiteY0" fmla="*/ 0 h 2525643"/>
              <a:gd name="connsiteX1" fmla="*/ 6929896 w 6929896"/>
              <a:gd name="connsiteY1" fmla="*/ 0 h 2525643"/>
              <a:gd name="connsiteX2" fmla="*/ 4466686 w 6929896"/>
              <a:gd name="connsiteY2" fmla="*/ 2525643 h 2525643"/>
              <a:gd name="connsiteX3" fmla="*/ 0 w 6929896"/>
              <a:gd name="connsiteY3" fmla="*/ 2525643 h 2525643"/>
              <a:gd name="connsiteX4" fmla="*/ 0 w 6929896"/>
              <a:gd name="connsiteY4" fmla="*/ 0 h 2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9896" h="2525643">
                <a:moveTo>
                  <a:pt x="0" y="0"/>
                </a:moveTo>
                <a:lnTo>
                  <a:pt x="6929896" y="0"/>
                </a:lnTo>
                <a:lnTo>
                  <a:pt x="4466686" y="2525643"/>
                </a:lnTo>
                <a:lnTo>
                  <a:pt x="0" y="2525643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4273" y="3343316"/>
            <a:ext cx="4696324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本系统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针对现有的信息管理功能过于落后、不严谨，不利于琴行教职员工、学生和琴行双方的管理，仍处于纸面登记的弊端，设计了琴行的预约课程系统将纸张资料转移到计算机，将不同的信息集合到一个系统中，实现统一的管理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79300" y="4183868"/>
            <a:ext cx="5845060" cy="86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00" dirty="0">
                <a:solidFill>
                  <a:srgbClr val="3A3A3A"/>
                </a:solidFill>
                <a:latin typeface="黑体" panose="02010609060101010101" charset="-122"/>
                <a:ea typeface="黑体" panose="02010609060101010101" charset="-122"/>
              </a:rPr>
              <a:t>    通过本项目的设计和实施，我对系统架构设计和系统开发有了进一步的了解，明白了自己的不足之处，积累了很多宝贵的开发经验，对以后的开发工作有了更大的动力。 </a:t>
            </a: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466687" y="1524177"/>
            <a:ext cx="3253421" cy="3335883"/>
          </a:xfrm>
          <a:prstGeom prst="line">
            <a:avLst/>
          </a:prstGeom>
          <a:ln>
            <a:solidFill>
              <a:srgbClr val="4FBB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631087" y="3583984"/>
            <a:ext cx="2196516" cy="2252189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34340" y="2660504"/>
            <a:ext cx="1528368" cy="768350"/>
            <a:chOff x="327660" y="2450706"/>
            <a:chExt cx="1528368" cy="768350"/>
          </a:xfrm>
        </p:grpSpPr>
        <p:sp>
          <p:nvSpPr>
            <p:cNvPr id="24" name="文本框 23"/>
            <p:cNvSpPr txBox="1"/>
            <p:nvPr/>
          </p:nvSpPr>
          <p:spPr>
            <a:xfrm>
              <a:off x="550468" y="2450706"/>
              <a:ext cx="130556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</a:rPr>
                <a:t>总结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660" y="2468904"/>
              <a:ext cx="309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368415" y="3325495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3A3A3A"/>
                </a:solidFill>
              </a:rPr>
              <a:t>未来展望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3" name="组合 2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矩形: 圆角 4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矩形: 圆角 7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总结与展望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 rot="18900000" flipH="1">
            <a:off x="1466318" y="-338005"/>
            <a:ext cx="1750716" cy="1750715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18900000" flipH="1">
            <a:off x="-275789" y="-280336"/>
            <a:ext cx="2301188" cy="2301184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 rot="18900000" flipH="1">
            <a:off x="514168" y="1313670"/>
            <a:ext cx="1962931" cy="1962930"/>
          </a:xfrm>
          <a:prstGeom prst="roundRect">
            <a:avLst>
              <a:gd name="adj" fmla="val 418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 rot="18900000" flipH="1">
            <a:off x="1399622" y="1285248"/>
            <a:ext cx="1474388" cy="1474382"/>
          </a:xfrm>
          <a:prstGeom prst="roundRect">
            <a:avLst>
              <a:gd name="adj" fmla="val 1116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 rot="18900000" flipH="1">
            <a:off x="-392637" y="1742929"/>
            <a:ext cx="944998" cy="944998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 rot="18900000" flipH="1">
            <a:off x="-660002" y="2643715"/>
            <a:ext cx="2288802" cy="2288792"/>
          </a:xfrm>
          <a:prstGeom prst="roundRect">
            <a:avLst>
              <a:gd name="adj" fmla="val 1116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 rot="18900000" flipH="1">
            <a:off x="1676057" y="2915468"/>
            <a:ext cx="965670" cy="965666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 rot="18900000" flipH="1">
            <a:off x="1290410" y="3754450"/>
            <a:ext cx="1962931" cy="1962930"/>
          </a:xfrm>
          <a:prstGeom prst="roundRect">
            <a:avLst>
              <a:gd name="adj" fmla="val 418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 rot="18900000" flipH="1">
            <a:off x="-300841" y="4428325"/>
            <a:ext cx="1750716" cy="1750715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 rot="18900000" flipH="1">
            <a:off x="866137" y="5554075"/>
            <a:ext cx="1474388" cy="1474382"/>
          </a:xfrm>
          <a:prstGeom prst="roundRect">
            <a:avLst>
              <a:gd name="adj" fmla="val 1116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 rot="18900000" flipH="1">
            <a:off x="-281792" y="5808433"/>
            <a:ext cx="965670" cy="965666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79495" y="3004820"/>
            <a:ext cx="7840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400" dirty="0">
                <a:solidFill>
                  <a:schemeClr val="accent2"/>
                </a:solidFill>
                <a:latin typeface="+mj-ea"/>
                <a:ea typeface="+mj-ea"/>
              </a:rPr>
              <a:t>请各位老师指正批评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753976" y="1697429"/>
            <a:ext cx="579249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  <a:sym typeface="+mn-ea"/>
              </a:rPr>
              <a:t>感谢聆听</a:t>
            </a:r>
            <a:endParaRPr lang="zh-CN" altLang="en-US" sz="8800" dirty="0">
              <a:solidFill>
                <a:schemeClr val="accent1"/>
              </a:solidFill>
              <a:ea typeface="+mj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920740" y="3005013"/>
            <a:ext cx="539876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976360" y="4051732"/>
            <a:ext cx="24291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latin typeface="+mj-ea"/>
                <a:ea typeface="+mj-ea"/>
              </a:rPr>
              <a:t>报告人：宿孟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20488" y="4633963"/>
            <a:ext cx="2000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ea typeface="+mj-ea"/>
              </a:rPr>
              <a:t>2020.05</a:t>
            </a:r>
            <a:endParaRPr lang="zh-CN" altLang="en-US" sz="2000" dirty="0">
              <a:ea typeface="+mj-ea"/>
            </a:endParaRPr>
          </a:p>
        </p:txBody>
      </p:sp>
      <p:sp>
        <p:nvSpPr>
          <p:cNvPr id="25" name="矩形: 圆角 24"/>
          <p:cNvSpPr/>
          <p:nvPr/>
        </p:nvSpPr>
        <p:spPr>
          <a:xfrm rot="18900000" flipH="1">
            <a:off x="556414" y="6255536"/>
            <a:ext cx="944998" cy="944998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 rot="18900000" flipH="1">
            <a:off x="-398766" y="5691461"/>
            <a:ext cx="1199616" cy="1199612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dir="ou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 rot="18900000" flipH="1">
            <a:off x="1466318" y="-338005"/>
            <a:ext cx="1750716" cy="1750715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18900000" flipH="1">
            <a:off x="-275789" y="-280336"/>
            <a:ext cx="2301188" cy="2301184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 rot="18900000" flipH="1">
            <a:off x="514168" y="1313670"/>
            <a:ext cx="1962931" cy="1962930"/>
          </a:xfrm>
          <a:prstGeom prst="roundRect">
            <a:avLst>
              <a:gd name="adj" fmla="val 418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 rot="18900000" flipH="1">
            <a:off x="1399622" y="1285248"/>
            <a:ext cx="1474388" cy="1474382"/>
          </a:xfrm>
          <a:prstGeom prst="roundRect">
            <a:avLst>
              <a:gd name="adj" fmla="val 1116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 rot="18900000" flipH="1">
            <a:off x="-392637" y="1742929"/>
            <a:ext cx="944998" cy="944998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 rot="18900000" flipH="1">
            <a:off x="-660002" y="2643715"/>
            <a:ext cx="2288802" cy="2288792"/>
          </a:xfrm>
          <a:prstGeom prst="roundRect">
            <a:avLst>
              <a:gd name="adj" fmla="val 1116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 rot="18900000" flipH="1">
            <a:off x="1676057" y="2915468"/>
            <a:ext cx="965670" cy="965666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 rot="18900000" flipH="1">
            <a:off x="1290410" y="3754450"/>
            <a:ext cx="1962931" cy="1962930"/>
          </a:xfrm>
          <a:prstGeom prst="roundRect">
            <a:avLst>
              <a:gd name="adj" fmla="val 418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 rot="18900000" flipH="1">
            <a:off x="-300841" y="4428325"/>
            <a:ext cx="1750716" cy="1750715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 rot="18900000" flipH="1">
            <a:off x="866137" y="5554075"/>
            <a:ext cx="1474388" cy="1474382"/>
          </a:xfrm>
          <a:prstGeom prst="roundRect">
            <a:avLst>
              <a:gd name="adj" fmla="val 1116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 rot="18900000" flipH="1">
            <a:off x="-281792" y="5808433"/>
            <a:ext cx="965670" cy="965666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98280" y="1069897"/>
            <a:ext cx="232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accent2"/>
                </a:solidFill>
                <a:latin typeface="+mj-lt"/>
                <a:ea typeface="+mj-ea"/>
              </a:rPr>
              <a:t>contents</a:t>
            </a:r>
            <a:endParaRPr lang="zh-CN" altLang="en-US" sz="2800" dirty="0">
              <a:solidFill>
                <a:schemeClr val="accent2"/>
              </a:solidFill>
              <a:latin typeface="+mj-lt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95403" y="287729"/>
            <a:ext cx="3874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8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8302171" y="1054656"/>
            <a:ext cx="301733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 rot="18900000" flipH="1">
            <a:off x="556414" y="6255536"/>
            <a:ext cx="944998" cy="944998"/>
          </a:xfrm>
          <a:prstGeom prst="roundRect">
            <a:avLst>
              <a:gd name="adj" fmla="val 6899"/>
            </a:avLst>
          </a:prstGeom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 rot="18900000" flipH="1">
            <a:off x="-398766" y="5691461"/>
            <a:ext cx="1199616" cy="1199612"/>
          </a:xfrm>
          <a:prstGeom prst="roundRect">
            <a:avLst>
              <a:gd name="adj" fmla="val 888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72450" y="2085413"/>
            <a:ext cx="32482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+mj-ea"/>
                <a:ea typeface="+mj-ea"/>
              </a:rPr>
              <a:t>课题背景和技术介绍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172450" y="2883997"/>
            <a:ext cx="32482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+mj-ea"/>
                <a:ea typeface="+mj-ea"/>
              </a:rPr>
              <a:t>系统分析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172450" y="3683851"/>
            <a:ext cx="32482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+mj-ea"/>
                <a:ea typeface="+mj-ea"/>
              </a:rPr>
              <a:t>功能实现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915275" y="4505295"/>
            <a:ext cx="35054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latin typeface="+mj-ea"/>
                <a:ea typeface="+mj-ea"/>
              </a:rPr>
              <a:t>总结与致谢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14" grpId="0"/>
      <p:bldP spid="44" grpId="0"/>
      <p:bldP spid="47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 flipH="1">
            <a:off x="4506261" y="2642022"/>
            <a:ext cx="4211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课题背景和技术介绍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462848" y="-304744"/>
            <a:ext cx="2362982" cy="2314356"/>
            <a:chOff x="1676286" y="1582845"/>
            <a:chExt cx="2360608" cy="231203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矩形: 圆角 10"/>
            <p:cNvSpPr/>
            <p:nvPr/>
          </p:nvSpPr>
          <p:spPr>
            <a:xfrm rot="18900000" flipH="1">
              <a:off x="1676286" y="1876147"/>
              <a:ext cx="1162606" cy="1162604"/>
            </a:xfrm>
            <a:prstGeom prst="roundRect">
              <a:avLst>
                <a:gd name="adj" fmla="val 418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/>
            <p:cNvSpPr/>
            <p:nvPr/>
          </p:nvSpPr>
          <p:spPr>
            <a:xfrm rot="18900000" flipH="1">
              <a:off x="2483028" y="1582845"/>
              <a:ext cx="1359282" cy="1359278"/>
            </a:xfrm>
            <a:prstGeom prst="roundRect">
              <a:avLst>
                <a:gd name="adj" fmla="val 41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/>
            <p:cNvSpPr/>
            <p:nvPr/>
          </p:nvSpPr>
          <p:spPr>
            <a:xfrm rot="18900000" flipH="1">
              <a:off x="2031810" y="2552405"/>
              <a:ext cx="1342472" cy="1342470"/>
            </a:xfrm>
            <a:prstGeom prst="roundRect">
              <a:avLst>
                <a:gd name="adj" fmla="val 418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/>
            <p:cNvSpPr/>
            <p:nvPr/>
          </p:nvSpPr>
          <p:spPr>
            <a:xfrm rot="18900000" flipH="1">
              <a:off x="2931896" y="2450393"/>
              <a:ext cx="1104998" cy="1104992"/>
            </a:xfrm>
            <a:prstGeom prst="roundRect">
              <a:avLst>
                <a:gd name="adj" fmla="val 418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27581" y="1922264"/>
            <a:ext cx="2362983" cy="2314356"/>
            <a:chOff x="1327581" y="1922264"/>
            <a:chExt cx="2362983" cy="2314356"/>
          </a:xfrm>
        </p:grpSpPr>
        <p:sp>
          <p:nvSpPr>
            <p:cNvPr id="2" name="矩形: 圆角 1"/>
            <p:cNvSpPr/>
            <p:nvPr/>
          </p:nvSpPr>
          <p:spPr>
            <a:xfrm rot="18900000" flipH="1">
              <a:off x="1327581" y="2215861"/>
              <a:ext cx="1163776" cy="1163773"/>
            </a:xfrm>
            <a:prstGeom prst="roundRect">
              <a:avLst>
                <a:gd name="adj" fmla="val 418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: 圆角 2"/>
            <p:cNvSpPr/>
            <p:nvPr/>
          </p:nvSpPr>
          <p:spPr>
            <a:xfrm rot="18900000" flipH="1">
              <a:off x="2135134" y="1922264"/>
              <a:ext cx="1360649" cy="1360645"/>
            </a:xfrm>
            <a:prstGeom prst="roundRect">
              <a:avLst>
                <a:gd name="adj" fmla="val 41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: 圆角 4"/>
            <p:cNvSpPr/>
            <p:nvPr/>
          </p:nvSpPr>
          <p:spPr>
            <a:xfrm rot="18900000" flipH="1">
              <a:off x="1683462" y="2892800"/>
              <a:ext cx="1343823" cy="1343820"/>
            </a:xfrm>
            <a:prstGeom prst="roundRect">
              <a:avLst>
                <a:gd name="adj" fmla="val 418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/>
            <p:cNvSpPr/>
            <p:nvPr/>
          </p:nvSpPr>
          <p:spPr>
            <a:xfrm rot="18900000" flipH="1">
              <a:off x="2584454" y="2790685"/>
              <a:ext cx="1106110" cy="1106103"/>
            </a:xfrm>
            <a:prstGeom prst="roundRect">
              <a:avLst>
                <a:gd name="adj" fmla="val 418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22185" y="2312692"/>
            <a:ext cx="8642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1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 rot="18900000" flipH="1">
            <a:off x="1997838" y="2449856"/>
            <a:ext cx="1106110" cy="1106103"/>
          </a:xfrm>
          <a:prstGeom prst="roundRect">
            <a:avLst>
              <a:gd name="adj" fmla="val 4180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2" name="组合 1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矩形: 圆角 2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矩形: 圆角 3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: 圆角 4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课题背景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5940" y="3539529"/>
            <a:ext cx="21556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3"/>
                </a:solidFill>
                <a:latin typeface="+mj-ea"/>
                <a:ea typeface="+mj-ea"/>
              </a:rPr>
              <a:t>计算机替代传统人工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312479" y="4022129"/>
            <a:ext cx="21556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3"/>
                </a:solidFill>
                <a:latin typeface="+mj-ea"/>
                <a:ea typeface="+mj-ea"/>
              </a:rPr>
              <a:t>云数据运算的大时代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82807" y="3408084"/>
            <a:ext cx="21556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3"/>
                </a:solidFill>
                <a:latin typeface="+mj-ea"/>
                <a:ea typeface="+mj-ea"/>
              </a:rPr>
              <a:t>无纸化办公的普遍实现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577262" y="4022129"/>
            <a:ext cx="21556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3"/>
                </a:solidFill>
                <a:latin typeface="+mj-ea"/>
                <a:ea typeface="+mj-ea"/>
              </a:rPr>
              <a:t>提高工作效率和信息安全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97890" y="1322705"/>
            <a:ext cx="1518285" cy="1506220"/>
            <a:chOff x="797560" y="1739900"/>
            <a:chExt cx="2355311" cy="2336800"/>
          </a:xfrm>
        </p:grpSpPr>
        <p:sp>
          <p:nvSpPr>
            <p:cNvPr id="18" name="椭圆 17"/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48558" y="1806363"/>
              <a:ext cx="2104313" cy="2104313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cxnSp>
        <p:nvCxnSpPr>
          <p:cNvPr id="24" name="直接连接符 23"/>
          <p:cNvCxnSpPr>
            <a:stCxn id="20" idx="5"/>
          </p:cNvCxnSpPr>
          <p:nvPr/>
        </p:nvCxnSpPr>
        <p:spPr>
          <a:xfrm>
            <a:off x="2217420" y="2522855"/>
            <a:ext cx="1718310" cy="245745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42" idx="2"/>
          </p:cNvCxnSpPr>
          <p:nvPr/>
        </p:nvCxnSpPr>
        <p:spPr>
          <a:xfrm flipV="1">
            <a:off x="5156835" y="2153285"/>
            <a:ext cx="1741805" cy="460375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2" idx="6"/>
            <a:endCxn id="44" idx="2"/>
          </p:cNvCxnSpPr>
          <p:nvPr/>
        </p:nvCxnSpPr>
        <p:spPr>
          <a:xfrm>
            <a:off x="8239125" y="2153285"/>
            <a:ext cx="1614170" cy="828675"/>
          </a:xfrm>
          <a:prstGeom prst="line">
            <a:avLst/>
          </a:prstGeom>
          <a:ln w="381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KSO_Shape"/>
          <p:cNvSpPr>
            <a:spLocks noChangeArrowheads="1"/>
          </p:cNvSpPr>
          <p:nvPr/>
        </p:nvSpPr>
        <p:spPr bwMode="auto">
          <a:xfrm>
            <a:off x="1310005" y="1897380"/>
            <a:ext cx="488950" cy="48196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3781" y="2281068"/>
            <a:ext cx="1600200" cy="1600200"/>
            <a:chOff x="797560" y="1739900"/>
            <a:chExt cx="2336800" cy="2336800"/>
          </a:xfrm>
        </p:grpSpPr>
        <p:sp>
          <p:nvSpPr>
            <p:cNvPr id="37" name="椭圆 36"/>
            <p:cNvSpPr/>
            <p:nvPr/>
          </p:nvSpPr>
          <p:spPr>
            <a:xfrm>
              <a:off x="797560" y="1739900"/>
              <a:ext cx="2336800" cy="233680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/>
            <p:nvPr/>
          </p:nvSpPr>
          <p:spPr>
            <a:xfrm>
              <a:off x="942340" y="1778770"/>
              <a:ext cx="2153150" cy="2153150"/>
            </a:xfrm>
            <a:prstGeom prst="ellipse">
              <a:avLst/>
            </a:prstGeom>
            <a:solidFill>
              <a:srgbClr val="FAFAFA"/>
            </a:solidFill>
            <a:ln>
              <a:solidFill>
                <a:srgbClr val="3A3A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/>
            </a:p>
          </p:txBody>
        </p:sp>
      </p:grpSp>
      <p:sp>
        <p:nvSpPr>
          <p:cNvPr id="55" name="KSO_Shape"/>
          <p:cNvSpPr/>
          <p:nvPr/>
        </p:nvSpPr>
        <p:spPr bwMode="auto">
          <a:xfrm>
            <a:off x="4386694" y="2736264"/>
            <a:ext cx="619710" cy="533013"/>
          </a:xfrm>
          <a:custGeom>
            <a:avLst/>
            <a:gdLst/>
            <a:ahLst/>
            <a:cxnLst/>
            <a:rect l="0" t="0" r="r" b="b"/>
            <a:pathLst>
              <a:path w="1804988" h="1503362">
                <a:moveTo>
                  <a:pt x="754063" y="989012"/>
                </a:moveTo>
                <a:lnTo>
                  <a:pt x="760413" y="990167"/>
                </a:lnTo>
                <a:lnTo>
                  <a:pt x="757348" y="992187"/>
                </a:lnTo>
                <a:lnTo>
                  <a:pt x="754063" y="989012"/>
                </a:lnTo>
                <a:close/>
                <a:moveTo>
                  <a:pt x="112032" y="983614"/>
                </a:moveTo>
                <a:lnTo>
                  <a:pt x="108857" y="984976"/>
                </a:lnTo>
                <a:lnTo>
                  <a:pt x="105909" y="986111"/>
                </a:lnTo>
                <a:lnTo>
                  <a:pt x="99786" y="989516"/>
                </a:lnTo>
                <a:lnTo>
                  <a:pt x="93436" y="993601"/>
                </a:lnTo>
                <a:lnTo>
                  <a:pt x="87313" y="997914"/>
                </a:lnTo>
                <a:lnTo>
                  <a:pt x="81416" y="1003361"/>
                </a:lnTo>
                <a:lnTo>
                  <a:pt x="75293" y="1009262"/>
                </a:lnTo>
                <a:lnTo>
                  <a:pt x="69623" y="1015617"/>
                </a:lnTo>
                <a:lnTo>
                  <a:pt x="63954" y="1022653"/>
                </a:lnTo>
                <a:lnTo>
                  <a:pt x="58511" y="1029917"/>
                </a:lnTo>
                <a:lnTo>
                  <a:pt x="53522" y="1038088"/>
                </a:lnTo>
                <a:lnTo>
                  <a:pt x="48532" y="1046712"/>
                </a:lnTo>
                <a:lnTo>
                  <a:pt x="44223" y="1055564"/>
                </a:lnTo>
                <a:lnTo>
                  <a:pt x="40141" y="1065324"/>
                </a:lnTo>
                <a:lnTo>
                  <a:pt x="36513" y="1075311"/>
                </a:lnTo>
                <a:lnTo>
                  <a:pt x="33111" y="1085525"/>
                </a:lnTo>
                <a:lnTo>
                  <a:pt x="30616" y="1096419"/>
                </a:lnTo>
                <a:lnTo>
                  <a:pt x="29482" y="1101867"/>
                </a:lnTo>
                <a:lnTo>
                  <a:pt x="28575" y="1107541"/>
                </a:lnTo>
                <a:lnTo>
                  <a:pt x="27668" y="1113442"/>
                </a:lnTo>
                <a:lnTo>
                  <a:pt x="26761" y="1119343"/>
                </a:lnTo>
                <a:lnTo>
                  <a:pt x="26307" y="1125245"/>
                </a:lnTo>
                <a:lnTo>
                  <a:pt x="26080" y="1131146"/>
                </a:lnTo>
                <a:lnTo>
                  <a:pt x="25854" y="1137274"/>
                </a:lnTo>
                <a:lnTo>
                  <a:pt x="25854" y="1143402"/>
                </a:lnTo>
                <a:lnTo>
                  <a:pt x="25854" y="1149758"/>
                </a:lnTo>
                <a:lnTo>
                  <a:pt x="26080" y="1156113"/>
                </a:lnTo>
                <a:lnTo>
                  <a:pt x="26534" y="1162695"/>
                </a:lnTo>
                <a:lnTo>
                  <a:pt x="26988" y="1169050"/>
                </a:lnTo>
                <a:lnTo>
                  <a:pt x="28122" y="1175632"/>
                </a:lnTo>
                <a:lnTo>
                  <a:pt x="29029" y="1182215"/>
                </a:lnTo>
                <a:lnTo>
                  <a:pt x="30163" y="1189024"/>
                </a:lnTo>
                <a:lnTo>
                  <a:pt x="31750" y="1195606"/>
                </a:lnTo>
                <a:lnTo>
                  <a:pt x="33111" y="1202642"/>
                </a:lnTo>
                <a:lnTo>
                  <a:pt x="35379" y="1209224"/>
                </a:lnTo>
                <a:lnTo>
                  <a:pt x="37420" y="1216260"/>
                </a:lnTo>
                <a:lnTo>
                  <a:pt x="39688" y="1223296"/>
                </a:lnTo>
                <a:lnTo>
                  <a:pt x="41955" y="1230333"/>
                </a:lnTo>
                <a:lnTo>
                  <a:pt x="44677" y="1237369"/>
                </a:lnTo>
                <a:lnTo>
                  <a:pt x="47852" y="1244632"/>
                </a:lnTo>
                <a:lnTo>
                  <a:pt x="51027" y="1251895"/>
                </a:lnTo>
                <a:lnTo>
                  <a:pt x="54429" y="1258931"/>
                </a:lnTo>
                <a:lnTo>
                  <a:pt x="58284" y="1266194"/>
                </a:lnTo>
                <a:lnTo>
                  <a:pt x="62139" y="1273684"/>
                </a:lnTo>
                <a:lnTo>
                  <a:pt x="66448" y="1280720"/>
                </a:lnTo>
                <a:lnTo>
                  <a:pt x="70757" y="1288210"/>
                </a:lnTo>
                <a:lnTo>
                  <a:pt x="75747" y="1295700"/>
                </a:lnTo>
                <a:lnTo>
                  <a:pt x="80736" y="1302964"/>
                </a:lnTo>
                <a:lnTo>
                  <a:pt x="86179" y="1310454"/>
                </a:lnTo>
                <a:lnTo>
                  <a:pt x="81870" y="1297743"/>
                </a:lnTo>
                <a:lnTo>
                  <a:pt x="78014" y="1284806"/>
                </a:lnTo>
                <a:lnTo>
                  <a:pt x="74386" y="1272549"/>
                </a:lnTo>
                <a:lnTo>
                  <a:pt x="70984" y="1260066"/>
                </a:lnTo>
                <a:lnTo>
                  <a:pt x="68036" y="1247809"/>
                </a:lnTo>
                <a:lnTo>
                  <a:pt x="65314" y="1235780"/>
                </a:lnTo>
                <a:lnTo>
                  <a:pt x="62820" y="1223977"/>
                </a:lnTo>
                <a:lnTo>
                  <a:pt x="60552" y="1211948"/>
                </a:lnTo>
                <a:lnTo>
                  <a:pt x="58738" y="1200372"/>
                </a:lnTo>
                <a:lnTo>
                  <a:pt x="57377" y="1188797"/>
                </a:lnTo>
                <a:lnTo>
                  <a:pt x="56016" y="1177448"/>
                </a:lnTo>
                <a:lnTo>
                  <a:pt x="55336" y="1166327"/>
                </a:lnTo>
                <a:lnTo>
                  <a:pt x="54655" y="1155205"/>
                </a:lnTo>
                <a:lnTo>
                  <a:pt x="54429" y="1144537"/>
                </a:lnTo>
                <a:lnTo>
                  <a:pt x="54429" y="1134097"/>
                </a:lnTo>
                <a:lnTo>
                  <a:pt x="54882" y="1123429"/>
                </a:lnTo>
                <a:lnTo>
                  <a:pt x="55789" y="1113215"/>
                </a:lnTo>
                <a:lnTo>
                  <a:pt x="56697" y="1103001"/>
                </a:lnTo>
                <a:lnTo>
                  <a:pt x="58284" y="1093242"/>
                </a:lnTo>
                <a:lnTo>
                  <a:pt x="60098" y="1083482"/>
                </a:lnTo>
                <a:lnTo>
                  <a:pt x="62366" y="1073949"/>
                </a:lnTo>
                <a:lnTo>
                  <a:pt x="64861" y="1064643"/>
                </a:lnTo>
                <a:lnTo>
                  <a:pt x="68036" y="1055564"/>
                </a:lnTo>
                <a:lnTo>
                  <a:pt x="71438" y="1046712"/>
                </a:lnTo>
                <a:lnTo>
                  <a:pt x="74839" y="1037861"/>
                </a:lnTo>
                <a:lnTo>
                  <a:pt x="78922" y="1029463"/>
                </a:lnTo>
                <a:lnTo>
                  <a:pt x="83684" y="1021292"/>
                </a:lnTo>
                <a:lnTo>
                  <a:pt x="88447" y="1013348"/>
                </a:lnTo>
                <a:lnTo>
                  <a:pt x="93889" y="1005631"/>
                </a:lnTo>
                <a:lnTo>
                  <a:pt x="99559" y="997914"/>
                </a:lnTo>
                <a:lnTo>
                  <a:pt x="105682" y="990877"/>
                </a:lnTo>
                <a:lnTo>
                  <a:pt x="112032" y="983614"/>
                </a:lnTo>
                <a:close/>
                <a:moveTo>
                  <a:pt x="126093" y="928687"/>
                </a:moveTo>
                <a:lnTo>
                  <a:pt x="131536" y="947072"/>
                </a:lnTo>
                <a:lnTo>
                  <a:pt x="137432" y="965457"/>
                </a:lnTo>
                <a:lnTo>
                  <a:pt x="143555" y="983614"/>
                </a:lnTo>
                <a:lnTo>
                  <a:pt x="150132" y="1001999"/>
                </a:lnTo>
                <a:lnTo>
                  <a:pt x="157389" y="1020611"/>
                </a:lnTo>
                <a:lnTo>
                  <a:pt x="165100" y="1038995"/>
                </a:lnTo>
                <a:lnTo>
                  <a:pt x="172811" y="1057153"/>
                </a:lnTo>
                <a:lnTo>
                  <a:pt x="181656" y="1075538"/>
                </a:lnTo>
                <a:lnTo>
                  <a:pt x="190500" y="1093696"/>
                </a:lnTo>
                <a:lnTo>
                  <a:pt x="200025" y="1111853"/>
                </a:lnTo>
                <a:lnTo>
                  <a:pt x="209777" y="1130238"/>
                </a:lnTo>
                <a:lnTo>
                  <a:pt x="220209" y="1148396"/>
                </a:lnTo>
                <a:lnTo>
                  <a:pt x="231095" y="1166327"/>
                </a:lnTo>
                <a:lnTo>
                  <a:pt x="242434" y="1184030"/>
                </a:lnTo>
                <a:lnTo>
                  <a:pt x="254000" y="1201507"/>
                </a:lnTo>
                <a:lnTo>
                  <a:pt x="266247" y="1219211"/>
                </a:lnTo>
                <a:lnTo>
                  <a:pt x="277359" y="1234418"/>
                </a:lnTo>
                <a:lnTo>
                  <a:pt x="288472" y="1249171"/>
                </a:lnTo>
                <a:lnTo>
                  <a:pt x="299811" y="1263924"/>
                </a:lnTo>
                <a:lnTo>
                  <a:pt x="311604" y="1278224"/>
                </a:lnTo>
                <a:lnTo>
                  <a:pt x="323397" y="1292069"/>
                </a:lnTo>
                <a:lnTo>
                  <a:pt x="335416" y="1305687"/>
                </a:lnTo>
                <a:lnTo>
                  <a:pt x="347436" y="1318852"/>
                </a:lnTo>
                <a:lnTo>
                  <a:pt x="359682" y="1332016"/>
                </a:lnTo>
                <a:lnTo>
                  <a:pt x="372156" y="1344499"/>
                </a:lnTo>
                <a:lnTo>
                  <a:pt x="384856" y="1356756"/>
                </a:lnTo>
                <a:lnTo>
                  <a:pt x="397556" y="1368785"/>
                </a:lnTo>
                <a:lnTo>
                  <a:pt x="410709" y="1380588"/>
                </a:lnTo>
                <a:lnTo>
                  <a:pt x="423636" y="1391936"/>
                </a:lnTo>
                <a:lnTo>
                  <a:pt x="436790" y="1403285"/>
                </a:lnTo>
                <a:lnTo>
                  <a:pt x="449943" y="1413953"/>
                </a:lnTo>
                <a:lnTo>
                  <a:pt x="463550" y="1424166"/>
                </a:lnTo>
                <a:lnTo>
                  <a:pt x="456973" y="1430295"/>
                </a:lnTo>
                <a:lnTo>
                  <a:pt x="449943" y="1435969"/>
                </a:lnTo>
                <a:lnTo>
                  <a:pt x="442913" y="1441416"/>
                </a:lnTo>
                <a:lnTo>
                  <a:pt x="435656" y="1446410"/>
                </a:lnTo>
                <a:lnTo>
                  <a:pt x="429986" y="1450041"/>
                </a:lnTo>
                <a:lnTo>
                  <a:pt x="424770" y="1453446"/>
                </a:lnTo>
                <a:lnTo>
                  <a:pt x="419100" y="1456396"/>
                </a:lnTo>
                <a:lnTo>
                  <a:pt x="413431" y="1459574"/>
                </a:lnTo>
                <a:lnTo>
                  <a:pt x="407534" y="1462298"/>
                </a:lnTo>
                <a:lnTo>
                  <a:pt x="401865" y="1464794"/>
                </a:lnTo>
                <a:lnTo>
                  <a:pt x="395968" y="1467518"/>
                </a:lnTo>
                <a:lnTo>
                  <a:pt x="390072" y="1469561"/>
                </a:lnTo>
                <a:lnTo>
                  <a:pt x="384175" y="1471604"/>
                </a:lnTo>
                <a:lnTo>
                  <a:pt x="378052" y="1473646"/>
                </a:lnTo>
                <a:lnTo>
                  <a:pt x="371929" y="1475235"/>
                </a:lnTo>
                <a:lnTo>
                  <a:pt x="366032" y="1476597"/>
                </a:lnTo>
                <a:lnTo>
                  <a:pt x="359909" y="1478186"/>
                </a:lnTo>
                <a:lnTo>
                  <a:pt x="353559" y="1479321"/>
                </a:lnTo>
                <a:lnTo>
                  <a:pt x="347436" y="1480228"/>
                </a:lnTo>
                <a:lnTo>
                  <a:pt x="341313" y="1481136"/>
                </a:lnTo>
                <a:lnTo>
                  <a:pt x="334963" y="1481817"/>
                </a:lnTo>
                <a:lnTo>
                  <a:pt x="328386" y="1482271"/>
                </a:lnTo>
                <a:lnTo>
                  <a:pt x="322263" y="1482498"/>
                </a:lnTo>
                <a:lnTo>
                  <a:pt x="315913" y="1482725"/>
                </a:lnTo>
                <a:lnTo>
                  <a:pt x="309563" y="1482498"/>
                </a:lnTo>
                <a:lnTo>
                  <a:pt x="303213" y="1482498"/>
                </a:lnTo>
                <a:lnTo>
                  <a:pt x="296863" y="1482044"/>
                </a:lnTo>
                <a:lnTo>
                  <a:pt x="290286" y="1481590"/>
                </a:lnTo>
                <a:lnTo>
                  <a:pt x="283936" y="1481136"/>
                </a:lnTo>
                <a:lnTo>
                  <a:pt x="277359" y="1480001"/>
                </a:lnTo>
                <a:lnTo>
                  <a:pt x="271009" y="1479094"/>
                </a:lnTo>
                <a:lnTo>
                  <a:pt x="264432" y="1477959"/>
                </a:lnTo>
                <a:lnTo>
                  <a:pt x="258082" y="1476370"/>
                </a:lnTo>
                <a:lnTo>
                  <a:pt x="251732" y="1475235"/>
                </a:lnTo>
                <a:lnTo>
                  <a:pt x="245382" y="1473419"/>
                </a:lnTo>
                <a:lnTo>
                  <a:pt x="239032" y="1471604"/>
                </a:lnTo>
                <a:lnTo>
                  <a:pt x="232456" y="1469561"/>
                </a:lnTo>
                <a:lnTo>
                  <a:pt x="226106" y="1467518"/>
                </a:lnTo>
                <a:lnTo>
                  <a:pt x="219756" y="1465248"/>
                </a:lnTo>
                <a:lnTo>
                  <a:pt x="213632" y="1462525"/>
                </a:lnTo>
                <a:lnTo>
                  <a:pt x="207282" y="1460028"/>
                </a:lnTo>
                <a:lnTo>
                  <a:pt x="201159" y="1457304"/>
                </a:lnTo>
                <a:lnTo>
                  <a:pt x="188459" y="1451403"/>
                </a:lnTo>
                <a:lnTo>
                  <a:pt x="176213" y="1444594"/>
                </a:lnTo>
                <a:lnTo>
                  <a:pt x="164193" y="1437558"/>
                </a:lnTo>
                <a:lnTo>
                  <a:pt x="152400" y="1429841"/>
                </a:lnTo>
                <a:lnTo>
                  <a:pt x="140834" y="1421443"/>
                </a:lnTo>
                <a:lnTo>
                  <a:pt x="135164" y="1416903"/>
                </a:lnTo>
                <a:lnTo>
                  <a:pt x="129495" y="1412591"/>
                </a:lnTo>
                <a:lnTo>
                  <a:pt x="123825" y="1407824"/>
                </a:lnTo>
                <a:lnTo>
                  <a:pt x="118382" y="1403285"/>
                </a:lnTo>
                <a:lnTo>
                  <a:pt x="112939" y="1398065"/>
                </a:lnTo>
                <a:lnTo>
                  <a:pt x="107723" y="1392844"/>
                </a:lnTo>
                <a:lnTo>
                  <a:pt x="102280" y="1387851"/>
                </a:lnTo>
                <a:lnTo>
                  <a:pt x="97291" y="1382404"/>
                </a:lnTo>
                <a:lnTo>
                  <a:pt x="92075" y="1376729"/>
                </a:lnTo>
                <a:lnTo>
                  <a:pt x="87313" y="1371055"/>
                </a:lnTo>
                <a:lnTo>
                  <a:pt x="82097" y="1365608"/>
                </a:lnTo>
                <a:lnTo>
                  <a:pt x="77561" y="1359706"/>
                </a:lnTo>
                <a:lnTo>
                  <a:pt x="72572" y="1353578"/>
                </a:lnTo>
                <a:lnTo>
                  <a:pt x="68036" y="1347450"/>
                </a:lnTo>
                <a:lnTo>
                  <a:pt x="63500" y="1340868"/>
                </a:lnTo>
                <a:lnTo>
                  <a:pt x="58964" y="1334513"/>
                </a:lnTo>
                <a:lnTo>
                  <a:pt x="54882" y="1327930"/>
                </a:lnTo>
                <a:lnTo>
                  <a:pt x="50573" y="1321575"/>
                </a:lnTo>
                <a:lnTo>
                  <a:pt x="46718" y="1314766"/>
                </a:lnTo>
                <a:lnTo>
                  <a:pt x="42863" y="1308184"/>
                </a:lnTo>
                <a:lnTo>
                  <a:pt x="39461" y="1301148"/>
                </a:lnTo>
                <a:lnTo>
                  <a:pt x="36059" y="1294566"/>
                </a:lnTo>
                <a:lnTo>
                  <a:pt x="32657" y="1287983"/>
                </a:lnTo>
                <a:lnTo>
                  <a:pt x="29482" y="1280947"/>
                </a:lnTo>
                <a:lnTo>
                  <a:pt x="26534" y="1274138"/>
                </a:lnTo>
                <a:lnTo>
                  <a:pt x="23813" y="1267102"/>
                </a:lnTo>
                <a:lnTo>
                  <a:pt x="20864" y="1260293"/>
                </a:lnTo>
                <a:lnTo>
                  <a:pt x="18597" y="1253257"/>
                </a:lnTo>
                <a:lnTo>
                  <a:pt x="16329" y="1246448"/>
                </a:lnTo>
                <a:lnTo>
                  <a:pt x="14061" y="1239411"/>
                </a:lnTo>
                <a:lnTo>
                  <a:pt x="12020" y="1232602"/>
                </a:lnTo>
                <a:lnTo>
                  <a:pt x="10205" y="1225793"/>
                </a:lnTo>
                <a:lnTo>
                  <a:pt x="6804" y="1211948"/>
                </a:lnTo>
                <a:lnTo>
                  <a:pt x="4309" y="1197876"/>
                </a:lnTo>
                <a:lnTo>
                  <a:pt x="2268" y="1184030"/>
                </a:lnTo>
                <a:lnTo>
                  <a:pt x="680" y="1170185"/>
                </a:lnTo>
                <a:lnTo>
                  <a:pt x="0" y="1156340"/>
                </a:lnTo>
                <a:lnTo>
                  <a:pt x="0" y="1149531"/>
                </a:lnTo>
                <a:lnTo>
                  <a:pt x="0" y="1142721"/>
                </a:lnTo>
                <a:lnTo>
                  <a:pt x="0" y="1136139"/>
                </a:lnTo>
                <a:lnTo>
                  <a:pt x="454" y="1129103"/>
                </a:lnTo>
                <a:lnTo>
                  <a:pt x="680" y="1122521"/>
                </a:lnTo>
                <a:lnTo>
                  <a:pt x="1588" y="1115712"/>
                </a:lnTo>
                <a:lnTo>
                  <a:pt x="2268" y="1109130"/>
                </a:lnTo>
                <a:lnTo>
                  <a:pt x="2948" y="1102774"/>
                </a:lnTo>
                <a:lnTo>
                  <a:pt x="4309" y="1096192"/>
                </a:lnTo>
                <a:lnTo>
                  <a:pt x="5443" y="1089610"/>
                </a:lnTo>
                <a:lnTo>
                  <a:pt x="6804" y="1083255"/>
                </a:lnTo>
                <a:lnTo>
                  <a:pt x="8391" y="1076900"/>
                </a:lnTo>
                <a:lnTo>
                  <a:pt x="9979" y="1070771"/>
                </a:lnTo>
                <a:lnTo>
                  <a:pt x="11793" y="1064643"/>
                </a:lnTo>
                <a:lnTo>
                  <a:pt x="13834" y="1058515"/>
                </a:lnTo>
                <a:lnTo>
                  <a:pt x="15875" y="1052387"/>
                </a:lnTo>
                <a:lnTo>
                  <a:pt x="18143" y="1046032"/>
                </a:lnTo>
                <a:lnTo>
                  <a:pt x="20638" y="1040357"/>
                </a:lnTo>
                <a:lnTo>
                  <a:pt x="23132" y="1034683"/>
                </a:lnTo>
                <a:lnTo>
                  <a:pt x="25854" y="1028782"/>
                </a:lnTo>
                <a:lnTo>
                  <a:pt x="28575" y="1023107"/>
                </a:lnTo>
                <a:lnTo>
                  <a:pt x="31750" y="1017433"/>
                </a:lnTo>
                <a:lnTo>
                  <a:pt x="34925" y="1011986"/>
                </a:lnTo>
                <a:lnTo>
                  <a:pt x="38327" y="1006765"/>
                </a:lnTo>
                <a:lnTo>
                  <a:pt x="41729" y="1001545"/>
                </a:lnTo>
                <a:lnTo>
                  <a:pt x="45357" y="996098"/>
                </a:lnTo>
                <a:lnTo>
                  <a:pt x="48986" y="991331"/>
                </a:lnTo>
                <a:lnTo>
                  <a:pt x="52841" y="986111"/>
                </a:lnTo>
                <a:lnTo>
                  <a:pt x="56923" y="981345"/>
                </a:lnTo>
                <a:lnTo>
                  <a:pt x="61005" y="976805"/>
                </a:lnTo>
                <a:lnTo>
                  <a:pt x="65541" y="972039"/>
                </a:lnTo>
                <a:lnTo>
                  <a:pt x="69850" y="967499"/>
                </a:lnTo>
                <a:lnTo>
                  <a:pt x="74386" y="963187"/>
                </a:lnTo>
                <a:lnTo>
                  <a:pt x="79375" y="959101"/>
                </a:lnTo>
                <a:lnTo>
                  <a:pt x="84138" y="955016"/>
                </a:lnTo>
                <a:lnTo>
                  <a:pt x="89354" y="950930"/>
                </a:lnTo>
                <a:lnTo>
                  <a:pt x="94343" y="947072"/>
                </a:lnTo>
                <a:lnTo>
                  <a:pt x="99786" y="943440"/>
                </a:lnTo>
                <a:lnTo>
                  <a:pt x="106136" y="939355"/>
                </a:lnTo>
                <a:lnTo>
                  <a:pt x="112713" y="935496"/>
                </a:lnTo>
                <a:lnTo>
                  <a:pt x="119516" y="931865"/>
                </a:lnTo>
                <a:lnTo>
                  <a:pt x="126093" y="928687"/>
                </a:lnTo>
                <a:close/>
                <a:moveTo>
                  <a:pt x="418991" y="400883"/>
                </a:moveTo>
                <a:lnTo>
                  <a:pt x="418121" y="401410"/>
                </a:lnTo>
                <a:lnTo>
                  <a:pt x="410633" y="406173"/>
                </a:lnTo>
                <a:lnTo>
                  <a:pt x="403598" y="410935"/>
                </a:lnTo>
                <a:lnTo>
                  <a:pt x="395429" y="417058"/>
                </a:lnTo>
                <a:lnTo>
                  <a:pt x="387487" y="423635"/>
                </a:lnTo>
                <a:lnTo>
                  <a:pt x="379771" y="429985"/>
                </a:lnTo>
                <a:lnTo>
                  <a:pt x="372283" y="436789"/>
                </a:lnTo>
                <a:lnTo>
                  <a:pt x="364794" y="444046"/>
                </a:lnTo>
                <a:lnTo>
                  <a:pt x="357987" y="451530"/>
                </a:lnTo>
                <a:lnTo>
                  <a:pt x="351179" y="458787"/>
                </a:lnTo>
                <a:lnTo>
                  <a:pt x="344825" y="466724"/>
                </a:lnTo>
                <a:lnTo>
                  <a:pt x="338925" y="474662"/>
                </a:lnTo>
                <a:lnTo>
                  <a:pt x="333025" y="483053"/>
                </a:lnTo>
                <a:lnTo>
                  <a:pt x="327579" y="491444"/>
                </a:lnTo>
                <a:lnTo>
                  <a:pt x="322133" y="500062"/>
                </a:lnTo>
                <a:lnTo>
                  <a:pt x="316914" y="508680"/>
                </a:lnTo>
                <a:lnTo>
                  <a:pt x="312149" y="517978"/>
                </a:lnTo>
                <a:lnTo>
                  <a:pt x="307610" y="527276"/>
                </a:lnTo>
                <a:lnTo>
                  <a:pt x="303526" y="536348"/>
                </a:lnTo>
                <a:lnTo>
                  <a:pt x="299214" y="546099"/>
                </a:lnTo>
                <a:lnTo>
                  <a:pt x="295583" y="555851"/>
                </a:lnTo>
                <a:lnTo>
                  <a:pt x="292180" y="565830"/>
                </a:lnTo>
                <a:lnTo>
                  <a:pt x="288776" y="575808"/>
                </a:lnTo>
                <a:lnTo>
                  <a:pt x="285826" y="586014"/>
                </a:lnTo>
                <a:lnTo>
                  <a:pt x="283103" y="596673"/>
                </a:lnTo>
                <a:lnTo>
                  <a:pt x="280607" y="607105"/>
                </a:lnTo>
                <a:lnTo>
                  <a:pt x="278564" y="617764"/>
                </a:lnTo>
                <a:lnTo>
                  <a:pt x="276522" y="628649"/>
                </a:lnTo>
                <a:lnTo>
                  <a:pt x="274934" y="639535"/>
                </a:lnTo>
                <a:lnTo>
                  <a:pt x="273572" y="650648"/>
                </a:lnTo>
                <a:lnTo>
                  <a:pt x="272437" y="661760"/>
                </a:lnTo>
                <a:lnTo>
                  <a:pt x="271303" y="673099"/>
                </a:lnTo>
                <a:lnTo>
                  <a:pt x="270849" y="684665"/>
                </a:lnTo>
                <a:lnTo>
                  <a:pt x="270622" y="696005"/>
                </a:lnTo>
                <a:lnTo>
                  <a:pt x="270395" y="707571"/>
                </a:lnTo>
                <a:lnTo>
                  <a:pt x="270622" y="719364"/>
                </a:lnTo>
                <a:lnTo>
                  <a:pt x="271076" y="731157"/>
                </a:lnTo>
                <a:lnTo>
                  <a:pt x="271757" y="743176"/>
                </a:lnTo>
                <a:lnTo>
                  <a:pt x="272664" y="754969"/>
                </a:lnTo>
                <a:lnTo>
                  <a:pt x="274026" y="766989"/>
                </a:lnTo>
                <a:lnTo>
                  <a:pt x="275614" y="779008"/>
                </a:lnTo>
                <a:lnTo>
                  <a:pt x="277203" y="791255"/>
                </a:lnTo>
                <a:lnTo>
                  <a:pt x="279245" y="803501"/>
                </a:lnTo>
                <a:lnTo>
                  <a:pt x="281287" y="815521"/>
                </a:lnTo>
                <a:lnTo>
                  <a:pt x="284010" y="827994"/>
                </a:lnTo>
                <a:lnTo>
                  <a:pt x="286733" y="840467"/>
                </a:lnTo>
                <a:lnTo>
                  <a:pt x="289910" y="852714"/>
                </a:lnTo>
                <a:lnTo>
                  <a:pt x="293087" y="864960"/>
                </a:lnTo>
                <a:lnTo>
                  <a:pt x="296718" y="877660"/>
                </a:lnTo>
                <a:lnTo>
                  <a:pt x="300576" y="889906"/>
                </a:lnTo>
                <a:lnTo>
                  <a:pt x="304660" y="902380"/>
                </a:lnTo>
                <a:lnTo>
                  <a:pt x="308972" y="914853"/>
                </a:lnTo>
                <a:lnTo>
                  <a:pt x="313964" y="927099"/>
                </a:lnTo>
                <a:lnTo>
                  <a:pt x="318729" y="939800"/>
                </a:lnTo>
                <a:lnTo>
                  <a:pt x="323949" y="952046"/>
                </a:lnTo>
                <a:lnTo>
                  <a:pt x="329168" y="964519"/>
                </a:lnTo>
                <a:lnTo>
                  <a:pt x="334841" y="976766"/>
                </a:lnTo>
                <a:lnTo>
                  <a:pt x="340741" y="989466"/>
                </a:lnTo>
                <a:lnTo>
                  <a:pt x="347095" y="1001712"/>
                </a:lnTo>
                <a:lnTo>
                  <a:pt x="353675" y="1013959"/>
                </a:lnTo>
                <a:lnTo>
                  <a:pt x="360256" y="1026205"/>
                </a:lnTo>
                <a:lnTo>
                  <a:pt x="367518" y="1038225"/>
                </a:lnTo>
                <a:lnTo>
                  <a:pt x="374552" y="1050471"/>
                </a:lnTo>
                <a:lnTo>
                  <a:pt x="382041" y="1062491"/>
                </a:lnTo>
                <a:lnTo>
                  <a:pt x="389983" y="1074510"/>
                </a:lnTo>
                <a:lnTo>
                  <a:pt x="397925" y="1086757"/>
                </a:lnTo>
                <a:lnTo>
                  <a:pt x="406321" y="1098323"/>
                </a:lnTo>
                <a:lnTo>
                  <a:pt x="414717" y="1110116"/>
                </a:lnTo>
                <a:lnTo>
                  <a:pt x="423567" y="1121682"/>
                </a:lnTo>
                <a:lnTo>
                  <a:pt x="432190" y="1133021"/>
                </a:lnTo>
                <a:lnTo>
                  <a:pt x="441040" y="1143907"/>
                </a:lnTo>
                <a:lnTo>
                  <a:pt x="450344" y="1155019"/>
                </a:lnTo>
                <a:lnTo>
                  <a:pt x="459648" y="1165451"/>
                </a:lnTo>
                <a:lnTo>
                  <a:pt x="468951" y="1175884"/>
                </a:lnTo>
                <a:lnTo>
                  <a:pt x="478482" y="1185862"/>
                </a:lnTo>
                <a:lnTo>
                  <a:pt x="488013" y="1195841"/>
                </a:lnTo>
                <a:lnTo>
                  <a:pt x="497770" y="1205593"/>
                </a:lnTo>
                <a:lnTo>
                  <a:pt x="507755" y="1214891"/>
                </a:lnTo>
                <a:lnTo>
                  <a:pt x="517740" y="1223962"/>
                </a:lnTo>
                <a:lnTo>
                  <a:pt x="527724" y="1233034"/>
                </a:lnTo>
                <a:lnTo>
                  <a:pt x="537936" y="1241651"/>
                </a:lnTo>
                <a:lnTo>
                  <a:pt x="548147" y="1250269"/>
                </a:lnTo>
                <a:lnTo>
                  <a:pt x="558358" y="1258434"/>
                </a:lnTo>
                <a:lnTo>
                  <a:pt x="568797" y="1266371"/>
                </a:lnTo>
                <a:lnTo>
                  <a:pt x="579462" y="1274082"/>
                </a:lnTo>
                <a:lnTo>
                  <a:pt x="589901" y="1281339"/>
                </a:lnTo>
                <a:lnTo>
                  <a:pt x="600566" y="1288823"/>
                </a:lnTo>
                <a:lnTo>
                  <a:pt x="611231" y="1295626"/>
                </a:lnTo>
                <a:lnTo>
                  <a:pt x="621896" y="1302430"/>
                </a:lnTo>
                <a:lnTo>
                  <a:pt x="622512" y="1302797"/>
                </a:lnTo>
                <a:lnTo>
                  <a:pt x="612180" y="1296195"/>
                </a:lnTo>
                <a:lnTo>
                  <a:pt x="601518" y="1289382"/>
                </a:lnTo>
                <a:lnTo>
                  <a:pt x="590856" y="1281888"/>
                </a:lnTo>
                <a:lnTo>
                  <a:pt x="580422" y="1274621"/>
                </a:lnTo>
                <a:lnTo>
                  <a:pt x="569760" y="1266900"/>
                </a:lnTo>
                <a:lnTo>
                  <a:pt x="559325" y="1258952"/>
                </a:lnTo>
                <a:lnTo>
                  <a:pt x="549118" y="1250777"/>
                </a:lnTo>
                <a:lnTo>
                  <a:pt x="538910" y="1242148"/>
                </a:lnTo>
                <a:lnTo>
                  <a:pt x="528702" y="1233519"/>
                </a:lnTo>
                <a:lnTo>
                  <a:pt x="518721" y="1224435"/>
                </a:lnTo>
                <a:lnTo>
                  <a:pt x="508740" y="1215352"/>
                </a:lnTo>
                <a:lnTo>
                  <a:pt x="498759" y="1206041"/>
                </a:lnTo>
                <a:lnTo>
                  <a:pt x="489005" y="1196276"/>
                </a:lnTo>
                <a:lnTo>
                  <a:pt x="479477" y="1186284"/>
                </a:lnTo>
                <a:lnTo>
                  <a:pt x="469950" y="1176293"/>
                </a:lnTo>
                <a:lnTo>
                  <a:pt x="460649" y="1165847"/>
                </a:lnTo>
                <a:lnTo>
                  <a:pt x="451349" y="1155401"/>
                </a:lnTo>
                <a:lnTo>
                  <a:pt x="442048" y="1144273"/>
                </a:lnTo>
                <a:lnTo>
                  <a:pt x="433201" y="1133373"/>
                </a:lnTo>
                <a:lnTo>
                  <a:pt x="424581" y="1122019"/>
                </a:lnTo>
                <a:lnTo>
                  <a:pt x="415735" y="1110437"/>
                </a:lnTo>
                <a:lnTo>
                  <a:pt x="407341" y="1098629"/>
                </a:lnTo>
                <a:lnTo>
                  <a:pt x="398948" y="1087047"/>
                </a:lnTo>
                <a:lnTo>
                  <a:pt x="391009" y="1074785"/>
                </a:lnTo>
                <a:lnTo>
                  <a:pt x="383069" y="1062749"/>
                </a:lnTo>
                <a:lnTo>
                  <a:pt x="375584" y="1050714"/>
                </a:lnTo>
                <a:lnTo>
                  <a:pt x="368552" y="1038451"/>
                </a:lnTo>
                <a:lnTo>
                  <a:pt x="361293" y="1026415"/>
                </a:lnTo>
                <a:lnTo>
                  <a:pt x="354714" y="1014153"/>
                </a:lnTo>
                <a:lnTo>
                  <a:pt x="348136" y="1001890"/>
                </a:lnTo>
                <a:lnTo>
                  <a:pt x="341784" y="989627"/>
                </a:lnTo>
                <a:lnTo>
                  <a:pt x="335886" y="976910"/>
                </a:lnTo>
                <a:lnTo>
                  <a:pt x="330215" y="964648"/>
                </a:lnTo>
                <a:lnTo>
                  <a:pt x="324998" y="952158"/>
                </a:lnTo>
                <a:lnTo>
                  <a:pt x="319781" y="939895"/>
                </a:lnTo>
                <a:lnTo>
                  <a:pt x="315017" y="927178"/>
                </a:lnTo>
                <a:lnTo>
                  <a:pt x="310026" y="914915"/>
                </a:lnTo>
                <a:lnTo>
                  <a:pt x="305716" y="902425"/>
                </a:lnTo>
                <a:lnTo>
                  <a:pt x="301633" y="889936"/>
                </a:lnTo>
                <a:lnTo>
                  <a:pt x="297777" y="877673"/>
                </a:lnTo>
                <a:lnTo>
                  <a:pt x="294147" y="864956"/>
                </a:lnTo>
                <a:lnTo>
                  <a:pt x="290972" y="852693"/>
                </a:lnTo>
                <a:lnTo>
                  <a:pt x="287796" y="840431"/>
                </a:lnTo>
                <a:lnTo>
                  <a:pt x="285074" y="827941"/>
                </a:lnTo>
                <a:lnTo>
                  <a:pt x="282352" y="815451"/>
                </a:lnTo>
                <a:lnTo>
                  <a:pt x="280310" y="803415"/>
                </a:lnTo>
                <a:lnTo>
                  <a:pt x="278269" y="791153"/>
                </a:lnTo>
                <a:lnTo>
                  <a:pt x="276681" y="778890"/>
                </a:lnTo>
                <a:lnTo>
                  <a:pt x="275093" y="766854"/>
                </a:lnTo>
                <a:lnTo>
                  <a:pt x="273732" y="754819"/>
                </a:lnTo>
                <a:lnTo>
                  <a:pt x="272824" y="743010"/>
                </a:lnTo>
                <a:lnTo>
                  <a:pt x="272144" y="730975"/>
                </a:lnTo>
                <a:lnTo>
                  <a:pt x="271690" y="719166"/>
                </a:lnTo>
                <a:lnTo>
                  <a:pt x="271463" y="707358"/>
                </a:lnTo>
                <a:lnTo>
                  <a:pt x="271690" y="695776"/>
                </a:lnTo>
                <a:lnTo>
                  <a:pt x="271917" y="684422"/>
                </a:lnTo>
                <a:lnTo>
                  <a:pt x="272371" y="672840"/>
                </a:lnTo>
                <a:lnTo>
                  <a:pt x="273505" y="661486"/>
                </a:lnTo>
                <a:lnTo>
                  <a:pt x="274639" y="650359"/>
                </a:lnTo>
                <a:lnTo>
                  <a:pt x="276000" y="639232"/>
                </a:lnTo>
                <a:lnTo>
                  <a:pt x="277588" y="628331"/>
                </a:lnTo>
                <a:lnTo>
                  <a:pt x="279630" y="617431"/>
                </a:lnTo>
                <a:lnTo>
                  <a:pt x="281671" y="606758"/>
                </a:lnTo>
                <a:lnTo>
                  <a:pt x="284166" y="596312"/>
                </a:lnTo>
                <a:lnTo>
                  <a:pt x="286888" y="585639"/>
                </a:lnTo>
                <a:lnTo>
                  <a:pt x="289837" y="575420"/>
                </a:lnTo>
                <a:lnTo>
                  <a:pt x="293240" y="565428"/>
                </a:lnTo>
                <a:lnTo>
                  <a:pt x="296643" y="555436"/>
                </a:lnTo>
                <a:lnTo>
                  <a:pt x="300272" y="545672"/>
                </a:lnTo>
                <a:lnTo>
                  <a:pt x="304582" y="535907"/>
                </a:lnTo>
                <a:lnTo>
                  <a:pt x="308665" y="526823"/>
                </a:lnTo>
                <a:lnTo>
                  <a:pt x="313202" y="517513"/>
                </a:lnTo>
                <a:lnTo>
                  <a:pt x="317966" y="508202"/>
                </a:lnTo>
                <a:lnTo>
                  <a:pt x="323183" y="499573"/>
                </a:lnTo>
                <a:lnTo>
                  <a:pt x="328627" y="490944"/>
                </a:lnTo>
                <a:lnTo>
                  <a:pt x="334072" y="482542"/>
                </a:lnTo>
                <a:lnTo>
                  <a:pt x="339969" y="474139"/>
                </a:lnTo>
                <a:lnTo>
                  <a:pt x="345867" y="466191"/>
                </a:lnTo>
                <a:lnTo>
                  <a:pt x="352219" y="458243"/>
                </a:lnTo>
                <a:lnTo>
                  <a:pt x="359024" y="450976"/>
                </a:lnTo>
                <a:lnTo>
                  <a:pt x="365829" y="443483"/>
                </a:lnTo>
                <a:lnTo>
                  <a:pt x="373315" y="436216"/>
                </a:lnTo>
                <a:lnTo>
                  <a:pt x="380801" y="429403"/>
                </a:lnTo>
                <a:lnTo>
                  <a:pt x="388514" y="423045"/>
                </a:lnTo>
                <a:lnTo>
                  <a:pt x="396453" y="416459"/>
                </a:lnTo>
                <a:lnTo>
                  <a:pt x="404619" y="410328"/>
                </a:lnTo>
                <a:lnTo>
                  <a:pt x="411651" y="405559"/>
                </a:lnTo>
                <a:lnTo>
                  <a:pt x="418991" y="400883"/>
                </a:lnTo>
                <a:close/>
                <a:moveTo>
                  <a:pt x="1336999" y="252412"/>
                </a:moveTo>
                <a:lnTo>
                  <a:pt x="1344943" y="252638"/>
                </a:lnTo>
                <a:lnTo>
                  <a:pt x="1352660" y="253092"/>
                </a:lnTo>
                <a:lnTo>
                  <a:pt x="1360603" y="254224"/>
                </a:lnTo>
                <a:lnTo>
                  <a:pt x="1368547" y="255357"/>
                </a:lnTo>
                <a:lnTo>
                  <a:pt x="1376264" y="256943"/>
                </a:lnTo>
                <a:lnTo>
                  <a:pt x="1383981" y="258982"/>
                </a:lnTo>
                <a:lnTo>
                  <a:pt x="1391243" y="261475"/>
                </a:lnTo>
                <a:lnTo>
                  <a:pt x="1398733" y="264420"/>
                </a:lnTo>
                <a:lnTo>
                  <a:pt x="1406223" y="267365"/>
                </a:lnTo>
                <a:lnTo>
                  <a:pt x="1413259" y="270990"/>
                </a:lnTo>
                <a:lnTo>
                  <a:pt x="1420295" y="274842"/>
                </a:lnTo>
                <a:lnTo>
                  <a:pt x="1427104" y="279147"/>
                </a:lnTo>
                <a:lnTo>
                  <a:pt x="1433913" y="283905"/>
                </a:lnTo>
                <a:lnTo>
                  <a:pt x="1440268" y="288663"/>
                </a:lnTo>
                <a:lnTo>
                  <a:pt x="1446396" y="293874"/>
                </a:lnTo>
                <a:lnTo>
                  <a:pt x="1452524" y="299764"/>
                </a:lnTo>
                <a:lnTo>
                  <a:pt x="1458425" y="305428"/>
                </a:lnTo>
                <a:lnTo>
                  <a:pt x="1463872" y="311999"/>
                </a:lnTo>
                <a:lnTo>
                  <a:pt x="1469092" y="318569"/>
                </a:lnTo>
                <a:lnTo>
                  <a:pt x="1474086" y="325593"/>
                </a:lnTo>
                <a:lnTo>
                  <a:pt x="1478398" y="332390"/>
                </a:lnTo>
                <a:lnTo>
                  <a:pt x="1482483" y="339867"/>
                </a:lnTo>
                <a:lnTo>
                  <a:pt x="1486342" y="346890"/>
                </a:lnTo>
                <a:lnTo>
                  <a:pt x="1489746" y="354593"/>
                </a:lnTo>
                <a:lnTo>
                  <a:pt x="1492470" y="362070"/>
                </a:lnTo>
                <a:lnTo>
                  <a:pt x="1494966" y="369773"/>
                </a:lnTo>
                <a:lnTo>
                  <a:pt x="1497009" y="377703"/>
                </a:lnTo>
                <a:lnTo>
                  <a:pt x="1498825" y="385407"/>
                </a:lnTo>
                <a:lnTo>
                  <a:pt x="1500186" y="393336"/>
                </a:lnTo>
                <a:lnTo>
                  <a:pt x="1500867" y="401266"/>
                </a:lnTo>
                <a:lnTo>
                  <a:pt x="1501775" y="409196"/>
                </a:lnTo>
                <a:lnTo>
                  <a:pt x="1501775" y="416899"/>
                </a:lnTo>
                <a:lnTo>
                  <a:pt x="1501775" y="424829"/>
                </a:lnTo>
                <a:lnTo>
                  <a:pt x="1500867" y="432532"/>
                </a:lnTo>
                <a:lnTo>
                  <a:pt x="1500186" y="440462"/>
                </a:lnTo>
                <a:lnTo>
                  <a:pt x="1498598" y="448165"/>
                </a:lnTo>
                <a:lnTo>
                  <a:pt x="1497009" y="456095"/>
                </a:lnTo>
                <a:lnTo>
                  <a:pt x="1494966" y="463572"/>
                </a:lnTo>
                <a:lnTo>
                  <a:pt x="1492470" y="471275"/>
                </a:lnTo>
                <a:lnTo>
                  <a:pt x="1489746" y="478525"/>
                </a:lnTo>
                <a:lnTo>
                  <a:pt x="1486569" y="485776"/>
                </a:lnTo>
                <a:lnTo>
                  <a:pt x="1482937" y="493026"/>
                </a:lnTo>
                <a:lnTo>
                  <a:pt x="1479079" y="500049"/>
                </a:lnTo>
                <a:lnTo>
                  <a:pt x="1474993" y="506846"/>
                </a:lnTo>
                <a:lnTo>
                  <a:pt x="1470454" y="513417"/>
                </a:lnTo>
                <a:lnTo>
                  <a:pt x="1465234" y="519987"/>
                </a:lnTo>
                <a:lnTo>
                  <a:pt x="1460241" y="526104"/>
                </a:lnTo>
                <a:lnTo>
                  <a:pt x="1454567" y="532222"/>
                </a:lnTo>
                <a:lnTo>
                  <a:pt x="1448439" y="537886"/>
                </a:lnTo>
                <a:lnTo>
                  <a:pt x="1442311" y="543550"/>
                </a:lnTo>
                <a:lnTo>
                  <a:pt x="1435502" y="548761"/>
                </a:lnTo>
                <a:lnTo>
                  <a:pt x="1430508" y="552160"/>
                </a:lnTo>
                <a:lnTo>
                  <a:pt x="1425515" y="555558"/>
                </a:lnTo>
                <a:lnTo>
                  <a:pt x="1420522" y="558730"/>
                </a:lnTo>
                <a:lnTo>
                  <a:pt x="1415075" y="561675"/>
                </a:lnTo>
                <a:lnTo>
                  <a:pt x="1410082" y="564168"/>
                </a:lnTo>
                <a:lnTo>
                  <a:pt x="1404634" y="566886"/>
                </a:lnTo>
                <a:lnTo>
                  <a:pt x="1399187" y="569152"/>
                </a:lnTo>
                <a:lnTo>
                  <a:pt x="1393967" y="571191"/>
                </a:lnTo>
                <a:lnTo>
                  <a:pt x="1388293" y="573230"/>
                </a:lnTo>
                <a:lnTo>
                  <a:pt x="1382846" y="575043"/>
                </a:lnTo>
                <a:lnTo>
                  <a:pt x="1377172" y="576402"/>
                </a:lnTo>
                <a:lnTo>
                  <a:pt x="1371498" y="577762"/>
                </a:lnTo>
                <a:lnTo>
                  <a:pt x="1366050" y="578894"/>
                </a:lnTo>
                <a:lnTo>
                  <a:pt x="1360376" y="579574"/>
                </a:lnTo>
                <a:lnTo>
                  <a:pt x="1354702" y="580480"/>
                </a:lnTo>
                <a:lnTo>
                  <a:pt x="1349028" y="580934"/>
                </a:lnTo>
                <a:lnTo>
                  <a:pt x="1343354" y="581160"/>
                </a:lnTo>
                <a:lnTo>
                  <a:pt x="1337680" y="581387"/>
                </a:lnTo>
                <a:lnTo>
                  <a:pt x="1332006" y="581387"/>
                </a:lnTo>
                <a:lnTo>
                  <a:pt x="1326332" y="580934"/>
                </a:lnTo>
                <a:lnTo>
                  <a:pt x="1320658" y="580707"/>
                </a:lnTo>
                <a:lnTo>
                  <a:pt x="1314983" y="579801"/>
                </a:lnTo>
                <a:lnTo>
                  <a:pt x="1309309" y="579121"/>
                </a:lnTo>
                <a:lnTo>
                  <a:pt x="1304089" y="577988"/>
                </a:lnTo>
                <a:lnTo>
                  <a:pt x="1298415" y="576855"/>
                </a:lnTo>
                <a:lnTo>
                  <a:pt x="1292968" y="575269"/>
                </a:lnTo>
                <a:lnTo>
                  <a:pt x="1287294" y="573683"/>
                </a:lnTo>
                <a:lnTo>
                  <a:pt x="1282074" y="571871"/>
                </a:lnTo>
                <a:lnTo>
                  <a:pt x="1276626" y="569832"/>
                </a:lnTo>
                <a:lnTo>
                  <a:pt x="1271406" y="567793"/>
                </a:lnTo>
                <a:lnTo>
                  <a:pt x="1266413" y="565527"/>
                </a:lnTo>
                <a:lnTo>
                  <a:pt x="1261193" y="563035"/>
                </a:lnTo>
                <a:lnTo>
                  <a:pt x="753246" y="941401"/>
                </a:lnTo>
                <a:lnTo>
                  <a:pt x="750296" y="943667"/>
                </a:lnTo>
                <a:lnTo>
                  <a:pt x="747118" y="945480"/>
                </a:lnTo>
                <a:lnTo>
                  <a:pt x="743941" y="947292"/>
                </a:lnTo>
                <a:lnTo>
                  <a:pt x="740990" y="949105"/>
                </a:lnTo>
                <a:lnTo>
                  <a:pt x="737586" y="950238"/>
                </a:lnTo>
                <a:lnTo>
                  <a:pt x="734181" y="951597"/>
                </a:lnTo>
                <a:lnTo>
                  <a:pt x="731004" y="952956"/>
                </a:lnTo>
                <a:lnTo>
                  <a:pt x="727599" y="953636"/>
                </a:lnTo>
                <a:lnTo>
                  <a:pt x="723968" y="954316"/>
                </a:lnTo>
                <a:lnTo>
                  <a:pt x="720790" y="954995"/>
                </a:lnTo>
                <a:lnTo>
                  <a:pt x="717159" y="955449"/>
                </a:lnTo>
                <a:lnTo>
                  <a:pt x="713754" y="955675"/>
                </a:lnTo>
                <a:lnTo>
                  <a:pt x="710123" y="955675"/>
                </a:lnTo>
                <a:lnTo>
                  <a:pt x="706945" y="955675"/>
                </a:lnTo>
                <a:lnTo>
                  <a:pt x="703314" y="955449"/>
                </a:lnTo>
                <a:lnTo>
                  <a:pt x="699910" y="954995"/>
                </a:lnTo>
                <a:lnTo>
                  <a:pt x="696505" y="954316"/>
                </a:lnTo>
                <a:lnTo>
                  <a:pt x="693101" y="953636"/>
                </a:lnTo>
                <a:lnTo>
                  <a:pt x="689696" y="952956"/>
                </a:lnTo>
                <a:lnTo>
                  <a:pt x="686519" y="951824"/>
                </a:lnTo>
                <a:lnTo>
                  <a:pt x="683341" y="950691"/>
                </a:lnTo>
                <a:lnTo>
                  <a:pt x="679937" y="949105"/>
                </a:lnTo>
                <a:lnTo>
                  <a:pt x="676986" y="947519"/>
                </a:lnTo>
                <a:lnTo>
                  <a:pt x="673809" y="945933"/>
                </a:lnTo>
                <a:lnTo>
                  <a:pt x="671085" y="944120"/>
                </a:lnTo>
                <a:lnTo>
                  <a:pt x="667908" y="942081"/>
                </a:lnTo>
                <a:lnTo>
                  <a:pt x="665184" y="939815"/>
                </a:lnTo>
                <a:lnTo>
                  <a:pt x="662460" y="937550"/>
                </a:lnTo>
                <a:lnTo>
                  <a:pt x="659737" y="935284"/>
                </a:lnTo>
                <a:lnTo>
                  <a:pt x="657240" y="932792"/>
                </a:lnTo>
                <a:lnTo>
                  <a:pt x="654971" y="929847"/>
                </a:lnTo>
                <a:lnTo>
                  <a:pt x="652474" y="926901"/>
                </a:lnTo>
                <a:lnTo>
                  <a:pt x="650431" y="923956"/>
                </a:lnTo>
                <a:lnTo>
                  <a:pt x="648389" y="921010"/>
                </a:lnTo>
                <a:lnTo>
                  <a:pt x="646573" y="917612"/>
                </a:lnTo>
                <a:lnTo>
                  <a:pt x="645211" y="914440"/>
                </a:lnTo>
                <a:lnTo>
                  <a:pt x="643622" y="911268"/>
                </a:lnTo>
                <a:lnTo>
                  <a:pt x="642261" y="907869"/>
                </a:lnTo>
                <a:lnTo>
                  <a:pt x="641353" y="904471"/>
                </a:lnTo>
                <a:lnTo>
                  <a:pt x="640218" y="901299"/>
                </a:lnTo>
                <a:lnTo>
                  <a:pt x="639537" y="897674"/>
                </a:lnTo>
                <a:lnTo>
                  <a:pt x="639083" y="894275"/>
                </a:lnTo>
                <a:lnTo>
                  <a:pt x="638629" y="890877"/>
                </a:lnTo>
                <a:lnTo>
                  <a:pt x="638402" y="887478"/>
                </a:lnTo>
                <a:lnTo>
                  <a:pt x="638175" y="883853"/>
                </a:lnTo>
                <a:lnTo>
                  <a:pt x="638402" y="880455"/>
                </a:lnTo>
                <a:lnTo>
                  <a:pt x="638629" y="877056"/>
                </a:lnTo>
                <a:lnTo>
                  <a:pt x="639083" y="873658"/>
                </a:lnTo>
                <a:lnTo>
                  <a:pt x="639764" y="870259"/>
                </a:lnTo>
                <a:lnTo>
                  <a:pt x="640218" y="867087"/>
                </a:lnTo>
                <a:lnTo>
                  <a:pt x="641353" y="863689"/>
                </a:lnTo>
                <a:lnTo>
                  <a:pt x="642261" y="860290"/>
                </a:lnTo>
                <a:lnTo>
                  <a:pt x="643622" y="857118"/>
                </a:lnTo>
                <a:lnTo>
                  <a:pt x="644984" y="853946"/>
                </a:lnTo>
                <a:lnTo>
                  <a:pt x="646346" y="850548"/>
                </a:lnTo>
                <a:lnTo>
                  <a:pt x="648162" y="847603"/>
                </a:lnTo>
                <a:lnTo>
                  <a:pt x="649977" y="844657"/>
                </a:lnTo>
                <a:lnTo>
                  <a:pt x="652020" y="841712"/>
                </a:lnTo>
                <a:lnTo>
                  <a:pt x="654063" y="838766"/>
                </a:lnTo>
                <a:lnTo>
                  <a:pt x="656332" y="836274"/>
                </a:lnTo>
                <a:lnTo>
                  <a:pt x="659056" y="833555"/>
                </a:lnTo>
                <a:lnTo>
                  <a:pt x="661553" y="831290"/>
                </a:lnTo>
                <a:lnTo>
                  <a:pt x="664276" y="828571"/>
                </a:lnTo>
                <a:lnTo>
                  <a:pt x="667227" y="826305"/>
                </a:lnTo>
                <a:lnTo>
                  <a:pt x="1174946" y="447939"/>
                </a:lnTo>
                <a:lnTo>
                  <a:pt x="1174265" y="442275"/>
                </a:lnTo>
                <a:lnTo>
                  <a:pt x="1173358" y="436611"/>
                </a:lnTo>
                <a:lnTo>
                  <a:pt x="1172677" y="431173"/>
                </a:lnTo>
                <a:lnTo>
                  <a:pt x="1172450" y="425282"/>
                </a:lnTo>
                <a:lnTo>
                  <a:pt x="1172223" y="419618"/>
                </a:lnTo>
                <a:lnTo>
                  <a:pt x="1172223" y="413954"/>
                </a:lnTo>
                <a:lnTo>
                  <a:pt x="1172450" y="408290"/>
                </a:lnTo>
                <a:lnTo>
                  <a:pt x="1172677" y="402626"/>
                </a:lnTo>
                <a:lnTo>
                  <a:pt x="1173358" y="396961"/>
                </a:lnTo>
                <a:lnTo>
                  <a:pt x="1174265" y="391524"/>
                </a:lnTo>
                <a:lnTo>
                  <a:pt x="1175173" y="385860"/>
                </a:lnTo>
                <a:lnTo>
                  <a:pt x="1176308" y="380195"/>
                </a:lnTo>
                <a:lnTo>
                  <a:pt x="1177443" y="374758"/>
                </a:lnTo>
                <a:lnTo>
                  <a:pt x="1179032" y="369094"/>
                </a:lnTo>
                <a:lnTo>
                  <a:pt x="1180847" y="363883"/>
                </a:lnTo>
                <a:lnTo>
                  <a:pt x="1182890" y="358445"/>
                </a:lnTo>
                <a:lnTo>
                  <a:pt x="1184933" y="353461"/>
                </a:lnTo>
                <a:lnTo>
                  <a:pt x="1187202" y="348023"/>
                </a:lnTo>
                <a:lnTo>
                  <a:pt x="1189699" y="342812"/>
                </a:lnTo>
                <a:lnTo>
                  <a:pt x="1192423" y="337828"/>
                </a:lnTo>
                <a:lnTo>
                  <a:pt x="1195146" y="332843"/>
                </a:lnTo>
                <a:lnTo>
                  <a:pt x="1198324" y="328085"/>
                </a:lnTo>
                <a:lnTo>
                  <a:pt x="1201274" y="323101"/>
                </a:lnTo>
                <a:lnTo>
                  <a:pt x="1204906" y="318569"/>
                </a:lnTo>
                <a:lnTo>
                  <a:pt x="1208537" y="314038"/>
                </a:lnTo>
                <a:lnTo>
                  <a:pt x="1212168" y="309280"/>
                </a:lnTo>
                <a:lnTo>
                  <a:pt x="1216254" y="304975"/>
                </a:lnTo>
                <a:lnTo>
                  <a:pt x="1220339" y="300671"/>
                </a:lnTo>
                <a:lnTo>
                  <a:pt x="1224425" y="296592"/>
                </a:lnTo>
                <a:lnTo>
                  <a:pt x="1228964" y="292514"/>
                </a:lnTo>
                <a:lnTo>
                  <a:pt x="1233503" y="288663"/>
                </a:lnTo>
                <a:lnTo>
                  <a:pt x="1238496" y="285037"/>
                </a:lnTo>
                <a:lnTo>
                  <a:pt x="1245305" y="280280"/>
                </a:lnTo>
                <a:lnTo>
                  <a:pt x="1252341" y="275522"/>
                </a:lnTo>
                <a:lnTo>
                  <a:pt x="1259604" y="271443"/>
                </a:lnTo>
                <a:lnTo>
                  <a:pt x="1266867" y="268045"/>
                </a:lnTo>
                <a:lnTo>
                  <a:pt x="1274584" y="264646"/>
                </a:lnTo>
                <a:lnTo>
                  <a:pt x="1282074" y="261475"/>
                </a:lnTo>
                <a:lnTo>
                  <a:pt x="1289563" y="259209"/>
                </a:lnTo>
                <a:lnTo>
                  <a:pt x="1297507" y="256943"/>
                </a:lnTo>
                <a:lnTo>
                  <a:pt x="1305224" y="255357"/>
                </a:lnTo>
                <a:lnTo>
                  <a:pt x="1313168" y="253998"/>
                </a:lnTo>
                <a:lnTo>
                  <a:pt x="1321111" y="253092"/>
                </a:lnTo>
                <a:lnTo>
                  <a:pt x="1329055" y="252638"/>
                </a:lnTo>
                <a:lnTo>
                  <a:pt x="1336999" y="252412"/>
                </a:lnTo>
                <a:close/>
                <a:moveTo>
                  <a:pt x="545651" y="233362"/>
                </a:moveTo>
                <a:lnTo>
                  <a:pt x="557224" y="233589"/>
                </a:lnTo>
                <a:lnTo>
                  <a:pt x="568797" y="234042"/>
                </a:lnTo>
                <a:lnTo>
                  <a:pt x="580370" y="234723"/>
                </a:lnTo>
                <a:lnTo>
                  <a:pt x="592170" y="235403"/>
                </a:lnTo>
                <a:lnTo>
                  <a:pt x="603970" y="236764"/>
                </a:lnTo>
                <a:lnTo>
                  <a:pt x="615770" y="238351"/>
                </a:lnTo>
                <a:lnTo>
                  <a:pt x="627796" y="240165"/>
                </a:lnTo>
                <a:lnTo>
                  <a:pt x="639596" y="242207"/>
                </a:lnTo>
                <a:lnTo>
                  <a:pt x="651623" y="244701"/>
                </a:lnTo>
                <a:lnTo>
                  <a:pt x="663650" y="247196"/>
                </a:lnTo>
                <a:lnTo>
                  <a:pt x="675450" y="250144"/>
                </a:lnTo>
                <a:lnTo>
                  <a:pt x="687477" y="253319"/>
                </a:lnTo>
                <a:lnTo>
                  <a:pt x="699504" y="256721"/>
                </a:lnTo>
                <a:lnTo>
                  <a:pt x="711530" y="260576"/>
                </a:lnTo>
                <a:lnTo>
                  <a:pt x="723557" y="264658"/>
                </a:lnTo>
                <a:lnTo>
                  <a:pt x="735584" y="268740"/>
                </a:lnTo>
                <a:lnTo>
                  <a:pt x="747611" y="273276"/>
                </a:lnTo>
                <a:lnTo>
                  <a:pt x="759638" y="278265"/>
                </a:lnTo>
                <a:lnTo>
                  <a:pt x="771665" y="283255"/>
                </a:lnTo>
                <a:lnTo>
                  <a:pt x="783691" y="288471"/>
                </a:lnTo>
                <a:lnTo>
                  <a:pt x="795718" y="294140"/>
                </a:lnTo>
                <a:lnTo>
                  <a:pt x="807745" y="300037"/>
                </a:lnTo>
                <a:lnTo>
                  <a:pt x="819545" y="306160"/>
                </a:lnTo>
                <a:lnTo>
                  <a:pt x="831572" y="312510"/>
                </a:lnTo>
                <a:lnTo>
                  <a:pt x="843372" y="319087"/>
                </a:lnTo>
                <a:lnTo>
                  <a:pt x="855172" y="326117"/>
                </a:lnTo>
                <a:lnTo>
                  <a:pt x="866972" y="333148"/>
                </a:lnTo>
                <a:lnTo>
                  <a:pt x="878772" y="340405"/>
                </a:lnTo>
                <a:lnTo>
                  <a:pt x="890571" y="348115"/>
                </a:lnTo>
                <a:lnTo>
                  <a:pt x="901918" y="356053"/>
                </a:lnTo>
                <a:lnTo>
                  <a:pt x="913491" y="364217"/>
                </a:lnTo>
                <a:lnTo>
                  <a:pt x="925064" y="372382"/>
                </a:lnTo>
                <a:lnTo>
                  <a:pt x="936637" y="380999"/>
                </a:lnTo>
                <a:lnTo>
                  <a:pt x="947756" y="390071"/>
                </a:lnTo>
                <a:lnTo>
                  <a:pt x="959102" y="398915"/>
                </a:lnTo>
                <a:lnTo>
                  <a:pt x="970448" y="408440"/>
                </a:lnTo>
                <a:lnTo>
                  <a:pt x="981340" y="417965"/>
                </a:lnTo>
                <a:lnTo>
                  <a:pt x="992459" y="427717"/>
                </a:lnTo>
                <a:lnTo>
                  <a:pt x="1003351" y="437696"/>
                </a:lnTo>
                <a:lnTo>
                  <a:pt x="1014017" y="448128"/>
                </a:lnTo>
                <a:lnTo>
                  <a:pt x="1024909" y="458560"/>
                </a:lnTo>
                <a:lnTo>
                  <a:pt x="1035347" y="469446"/>
                </a:lnTo>
                <a:lnTo>
                  <a:pt x="1045786" y="480105"/>
                </a:lnTo>
                <a:lnTo>
                  <a:pt x="968447" y="537849"/>
                </a:lnTo>
                <a:lnTo>
                  <a:pt x="968548" y="537951"/>
                </a:lnTo>
                <a:lnTo>
                  <a:pt x="706546" y="733927"/>
                </a:lnTo>
                <a:lnTo>
                  <a:pt x="764164" y="550895"/>
                </a:lnTo>
                <a:lnTo>
                  <a:pt x="764617" y="545899"/>
                </a:lnTo>
                <a:lnTo>
                  <a:pt x="764617" y="541130"/>
                </a:lnTo>
                <a:lnTo>
                  <a:pt x="764164" y="536134"/>
                </a:lnTo>
                <a:lnTo>
                  <a:pt x="763256" y="531365"/>
                </a:lnTo>
                <a:lnTo>
                  <a:pt x="762122" y="526823"/>
                </a:lnTo>
                <a:lnTo>
                  <a:pt x="760534" y="522055"/>
                </a:lnTo>
                <a:lnTo>
                  <a:pt x="758493" y="517740"/>
                </a:lnTo>
                <a:lnTo>
                  <a:pt x="756224" y="513425"/>
                </a:lnTo>
                <a:lnTo>
                  <a:pt x="753729" y="509338"/>
                </a:lnTo>
                <a:lnTo>
                  <a:pt x="750553" y="505477"/>
                </a:lnTo>
                <a:lnTo>
                  <a:pt x="747377" y="502071"/>
                </a:lnTo>
                <a:lnTo>
                  <a:pt x="743975" y="498892"/>
                </a:lnTo>
                <a:lnTo>
                  <a:pt x="740345" y="495713"/>
                </a:lnTo>
                <a:lnTo>
                  <a:pt x="736489" y="493215"/>
                </a:lnTo>
                <a:lnTo>
                  <a:pt x="732406" y="491171"/>
                </a:lnTo>
                <a:lnTo>
                  <a:pt x="728096" y="489354"/>
                </a:lnTo>
                <a:lnTo>
                  <a:pt x="724013" y="487992"/>
                </a:lnTo>
                <a:lnTo>
                  <a:pt x="719929" y="487310"/>
                </a:lnTo>
                <a:lnTo>
                  <a:pt x="715846" y="487083"/>
                </a:lnTo>
                <a:lnTo>
                  <a:pt x="711990" y="487083"/>
                </a:lnTo>
                <a:lnTo>
                  <a:pt x="708134" y="487765"/>
                </a:lnTo>
                <a:lnTo>
                  <a:pt x="704504" y="488900"/>
                </a:lnTo>
                <a:lnTo>
                  <a:pt x="701102" y="490262"/>
                </a:lnTo>
                <a:lnTo>
                  <a:pt x="697926" y="492079"/>
                </a:lnTo>
                <a:lnTo>
                  <a:pt x="694977" y="494577"/>
                </a:lnTo>
                <a:lnTo>
                  <a:pt x="692255" y="497302"/>
                </a:lnTo>
                <a:lnTo>
                  <a:pt x="689986" y="500254"/>
                </a:lnTo>
                <a:lnTo>
                  <a:pt x="687945" y="503661"/>
                </a:lnTo>
                <a:lnTo>
                  <a:pt x="685903" y="507521"/>
                </a:lnTo>
                <a:lnTo>
                  <a:pt x="684542" y="511609"/>
                </a:lnTo>
                <a:lnTo>
                  <a:pt x="683181" y="515923"/>
                </a:lnTo>
                <a:lnTo>
                  <a:pt x="682501" y="520692"/>
                </a:lnTo>
                <a:lnTo>
                  <a:pt x="591310" y="808866"/>
                </a:lnTo>
                <a:lnTo>
                  <a:pt x="531651" y="534544"/>
                </a:lnTo>
                <a:lnTo>
                  <a:pt x="529156" y="529776"/>
                </a:lnTo>
                <a:lnTo>
                  <a:pt x="526433" y="525688"/>
                </a:lnTo>
                <a:lnTo>
                  <a:pt x="523258" y="521828"/>
                </a:lnTo>
                <a:lnTo>
                  <a:pt x="519855" y="518648"/>
                </a:lnTo>
                <a:lnTo>
                  <a:pt x="516452" y="515696"/>
                </a:lnTo>
                <a:lnTo>
                  <a:pt x="512823" y="513198"/>
                </a:lnTo>
                <a:lnTo>
                  <a:pt x="508967" y="510927"/>
                </a:lnTo>
                <a:lnTo>
                  <a:pt x="505110" y="509338"/>
                </a:lnTo>
                <a:lnTo>
                  <a:pt x="501481" y="507975"/>
                </a:lnTo>
                <a:lnTo>
                  <a:pt x="497624" y="507067"/>
                </a:lnTo>
                <a:lnTo>
                  <a:pt x="493768" y="506840"/>
                </a:lnTo>
                <a:lnTo>
                  <a:pt x="489912" y="506840"/>
                </a:lnTo>
                <a:lnTo>
                  <a:pt x="486509" y="507294"/>
                </a:lnTo>
                <a:lnTo>
                  <a:pt x="482880" y="507975"/>
                </a:lnTo>
                <a:lnTo>
                  <a:pt x="479477" y="509565"/>
                </a:lnTo>
                <a:lnTo>
                  <a:pt x="476301" y="511609"/>
                </a:lnTo>
                <a:lnTo>
                  <a:pt x="473352" y="513880"/>
                </a:lnTo>
                <a:lnTo>
                  <a:pt x="470857" y="516832"/>
                </a:lnTo>
                <a:lnTo>
                  <a:pt x="468589" y="519784"/>
                </a:lnTo>
                <a:lnTo>
                  <a:pt x="466774" y="523417"/>
                </a:lnTo>
                <a:lnTo>
                  <a:pt x="465186" y="527051"/>
                </a:lnTo>
                <a:lnTo>
                  <a:pt x="463825" y="531138"/>
                </a:lnTo>
                <a:lnTo>
                  <a:pt x="462918" y="535453"/>
                </a:lnTo>
                <a:lnTo>
                  <a:pt x="462464" y="539767"/>
                </a:lnTo>
                <a:lnTo>
                  <a:pt x="462010" y="544536"/>
                </a:lnTo>
                <a:lnTo>
                  <a:pt x="462464" y="549305"/>
                </a:lnTo>
                <a:lnTo>
                  <a:pt x="462691" y="554074"/>
                </a:lnTo>
                <a:lnTo>
                  <a:pt x="463371" y="559070"/>
                </a:lnTo>
                <a:lnTo>
                  <a:pt x="464506" y="564066"/>
                </a:lnTo>
                <a:lnTo>
                  <a:pt x="465867" y="569289"/>
                </a:lnTo>
                <a:lnTo>
                  <a:pt x="467455" y="574058"/>
                </a:lnTo>
                <a:lnTo>
                  <a:pt x="469496" y="579281"/>
                </a:lnTo>
                <a:lnTo>
                  <a:pt x="526207" y="858598"/>
                </a:lnTo>
                <a:lnTo>
                  <a:pt x="392143" y="734835"/>
                </a:lnTo>
                <a:lnTo>
                  <a:pt x="389194" y="732791"/>
                </a:lnTo>
                <a:lnTo>
                  <a:pt x="386018" y="731202"/>
                </a:lnTo>
                <a:lnTo>
                  <a:pt x="383069" y="730066"/>
                </a:lnTo>
                <a:lnTo>
                  <a:pt x="380120" y="729612"/>
                </a:lnTo>
                <a:lnTo>
                  <a:pt x="377398" y="729612"/>
                </a:lnTo>
                <a:lnTo>
                  <a:pt x="374676" y="730293"/>
                </a:lnTo>
                <a:lnTo>
                  <a:pt x="371954" y="731202"/>
                </a:lnTo>
                <a:lnTo>
                  <a:pt x="369459" y="732791"/>
                </a:lnTo>
                <a:lnTo>
                  <a:pt x="367190" y="734835"/>
                </a:lnTo>
                <a:lnTo>
                  <a:pt x="365149" y="737333"/>
                </a:lnTo>
                <a:lnTo>
                  <a:pt x="363107" y="740285"/>
                </a:lnTo>
                <a:lnTo>
                  <a:pt x="361293" y="743919"/>
                </a:lnTo>
                <a:lnTo>
                  <a:pt x="359932" y="747552"/>
                </a:lnTo>
                <a:lnTo>
                  <a:pt x="358797" y="751640"/>
                </a:lnTo>
                <a:lnTo>
                  <a:pt x="357663" y="756408"/>
                </a:lnTo>
                <a:lnTo>
                  <a:pt x="357209" y="761404"/>
                </a:lnTo>
                <a:lnTo>
                  <a:pt x="356756" y="766627"/>
                </a:lnTo>
                <a:lnTo>
                  <a:pt x="356756" y="772077"/>
                </a:lnTo>
                <a:lnTo>
                  <a:pt x="356983" y="777300"/>
                </a:lnTo>
                <a:lnTo>
                  <a:pt x="357436" y="782751"/>
                </a:lnTo>
                <a:lnTo>
                  <a:pt x="358117" y="788201"/>
                </a:lnTo>
                <a:lnTo>
                  <a:pt x="359251" y="793197"/>
                </a:lnTo>
                <a:lnTo>
                  <a:pt x="360612" y="798647"/>
                </a:lnTo>
                <a:lnTo>
                  <a:pt x="361746" y="803870"/>
                </a:lnTo>
                <a:lnTo>
                  <a:pt x="363561" y="808638"/>
                </a:lnTo>
                <a:lnTo>
                  <a:pt x="365376" y="813407"/>
                </a:lnTo>
                <a:lnTo>
                  <a:pt x="367417" y="817949"/>
                </a:lnTo>
                <a:lnTo>
                  <a:pt x="369686" y="822264"/>
                </a:lnTo>
                <a:lnTo>
                  <a:pt x="371954" y="826124"/>
                </a:lnTo>
                <a:lnTo>
                  <a:pt x="374676" y="829758"/>
                </a:lnTo>
                <a:lnTo>
                  <a:pt x="377172" y="832710"/>
                </a:lnTo>
                <a:lnTo>
                  <a:pt x="379667" y="835435"/>
                </a:lnTo>
                <a:lnTo>
                  <a:pt x="518267" y="953747"/>
                </a:lnTo>
                <a:lnTo>
                  <a:pt x="427077" y="1028686"/>
                </a:lnTo>
                <a:lnTo>
                  <a:pt x="425489" y="1030276"/>
                </a:lnTo>
                <a:lnTo>
                  <a:pt x="424581" y="1032319"/>
                </a:lnTo>
                <a:lnTo>
                  <a:pt x="423447" y="1034590"/>
                </a:lnTo>
                <a:lnTo>
                  <a:pt x="422994" y="1037315"/>
                </a:lnTo>
                <a:lnTo>
                  <a:pt x="422767" y="1040040"/>
                </a:lnTo>
                <a:lnTo>
                  <a:pt x="422994" y="1043220"/>
                </a:lnTo>
                <a:lnTo>
                  <a:pt x="423447" y="1046399"/>
                </a:lnTo>
                <a:lnTo>
                  <a:pt x="423901" y="1050032"/>
                </a:lnTo>
                <a:lnTo>
                  <a:pt x="425262" y="1053893"/>
                </a:lnTo>
                <a:lnTo>
                  <a:pt x="426623" y="1057753"/>
                </a:lnTo>
                <a:lnTo>
                  <a:pt x="427984" y="1061614"/>
                </a:lnTo>
                <a:lnTo>
                  <a:pt x="430026" y="1065701"/>
                </a:lnTo>
                <a:lnTo>
                  <a:pt x="432521" y="1069789"/>
                </a:lnTo>
                <a:lnTo>
                  <a:pt x="435016" y="1073876"/>
                </a:lnTo>
                <a:lnTo>
                  <a:pt x="437738" y="1077964"/>
                </a:lnTo>
                <a:lnTo>
                  <a:pt x="440914" y="1082052"/>
                </a:lnTo>
                <a:lnTo>
                  <a:pt x="444544" y="1085912"/>
                </a:lnTo>
                <a:lnTo>
                  <a:pt x="447719" y="1089773"/>
                </a:lnTo>
                <a:lnTo>
                  <a:pt x="451349" y="1093179"/>
                </a:lnTo>
                <a:lnTo>
                  <a:pt x="454978" y="1096131"/>
                </a:lnTo>
                <a:lnTo>
                  <a:pt x="458608" y="1098629"/>
                </a:lnTo>
                <a:lnTo>
                  <a:pt x="462010" y="1101354"/>
                </a:lnTo>
                <a:lnTo>
                  <a:pt x="465640" y="1103398"/>
                </a:lnTo>
                <a:lnTo>
                  <a:pt x="469042" y="1105214"/>
                </a:lnTo>
                <a:lnTo>
                  <a:pt x="472672" y="1106577"/>
                </a:lnTo>
                <a:lnTo>
                  <a:pt x="475621" y="1107712"/>
                </a:lnTo>
                <a:lnTo>
                  <a:pt x="478797" y="1108394"/>
                </a:lnTo>
                <a:lnTo>
                  <a:pt x="481746" y="1108621"/>
                </a:lnTo>
                <a:lnTo>
                  <a:pt x="484695" y="1108621"/>
                </a:lnTo>
                <a:lnTo>
                  <a:pt x="486963" y="1108394"/>
                </a:lnTo>
                <a:lnTo>
                  <a:pt x="489231" y="1107485"/>
                </a:lnTo>
                <a:lnTo>
                  <a:pt x="491273" y="1106350"/>
                </a:lnTo>
                <a:lnTo>
                  <a:pt x="585185" y="1028913"/>
                </a:lnTo>
                <a:lnTo>
                  <a:pt x="670478" y="1199001"/>
                </a:lnTo>
                <a:lnTo>
                  <a:pt x="672066" y="1202862"/>
                </a:lnTo>
                <a:lnTo>
                  <a:pt x="673881" y="1206495"/>
                </a:lnTo>
                <a:lnTo>
                  <a:pt x="676149" y="1210129"/>
                </a:lnTo>
                <a:lnTo>
                  <a:pt x="678644" y="1213989"/>
                </a:lnTo>
                <a:lnTo>
                  <a:pt x="681366" y="1217850"/>
                </a:lnTo>
                <a:lnTo>
                  <a:pt x="684769" y="1221483"/>
                </a:lnTo>
                <a:lnTo>
                  <a:pt x="688172" y="1225116"/>
                </a:lnTo>
                <a:lnTo>
                  <a:pt x="692028" y="1228296"/>
                </a:lnTo>
                <a:lnTo>
                  <a:pt x="695884" y="1231702"/>
                </a:lnTo>
                <a:lnTo>
                  <a:pt x="699967" y="1234881"/>
                </a:lnTo>
                <a:lnTo>
                  <a:pt x="704051" y="1237606"/>
                </a:lnTo>
                <a:lnTo>
                  <a:pt x="708361" y="1240331"/>
                </a:lnTo>
                <a:lnTo>
                  <a:pt x="712897" y="1242829"/>
                </a:lnTo>
                <a:lnTo>
                  <a:pt x="717434" y="1244873"/>
                </a:lnTo>
                <a:lnTo>
                  <a:pt x="722198" y="1246917"/>
                </a:lnTo>
                <a:lnTo>
                  <a:pt x="726735" y="1248052"/>
                </a:lnTo>
                <a:lnTo>
                  <a:pt x="731272" y="1249415"/>
                </a:lnTo>
                <a:lnTo>
                  <a:pt x="735808" y="1249869"/>
                </a:lnTo>
                <a:lnTo>
                  <a:pt x="739892" y="1250096"/>
                </a:lnTo>
                <a:lnTo>
                  <a:pt x="743748" y="1249869"/>
                </a:lnTo>
                <a:lnTo>
                  <a:pt x="747377" y="1249188"/>
                </a:lnTo>
                <a:lnTo>
                  <a:pt x="750780" y="1248052"/>
                </a:lnTo>
                <a:lnTo>
                  <a:pt x="754183" y="1246690"/>
                </a:lnTo>
                <a:lnTo>
                  <a:pt x="756905" y="1244873"/>
                </a:lnTo>
                <a:lnTo>
                  <a:pt x="759400" y="1242829"/>
                </a:lnTo>
                <a:lnTo>
                  <a:pt x="761668" y="1240104"/>
                </a:lnTo>
                <a:lnTo>
                  <a:pt x="763256" y="1237379"/>
                </a:lnTo>
                <a:lnTo>
                  <a:pt x="764844" y="1233973"/>
                </a:lnTo>
                <a:lnTo>
                  <a:pt x="765751" y="1230794"/>
                </a:lnTo>
                <a:lnTo>
                  <a:pt x="766205" y="1227160"/>
                </a:lnTo>
                <a:lnTo>
                  <a:pt x="766432" y="1223073"/>
                </a:lnTo>
                <a:lnTo>
                  <a:pt x="765978" y="1218985"/>
                </a:lnTo>
                <a:lnTo>
                  <a:pt x="688172" y="1040495"/>
                </a:lnTo>
                <a:lnTo>
                  <a:pt x="924314" y="1204224"/>
                </a:lnTo>
                <a:lnTo>
                  <a:pt x="927490" y="1208312"/>
                </a:lnTo>
                <a:lnTo>
                  <a:pt x="930892" y="1212172"/>
                </a:lnTo>
                <a:lnTo>
                  <a:pt x="934522" y="1215806"/>
                </a:lnTo>
                <a:lnTo>
                  <a:pt x="938378" y="1218985"/>
                </a:lnTo>
                <a:lnTo>
                  <a:pt x="942461" y="1221710"/>
                </a:lnTo>
                <a:lnTo>
                  <a:pt x="946318" y="1224208"/>
                </a:lnTo>
                <a:lnTo>
                  <a:pt x="950401" y="1226252"/>
                </a:lnTo>
                <a:lnTo>
                  <a:pt x="954484" y="1227841"/>
                </a:lnTo>
                <a:lnTo>
                  <a:pt x="958567" y="1229204"/>
                </a:lnTo>
                <a:lnTo>
                  <a:pt x="962423" y="1229885"/>
                </a:lnTo>
                <a:lnTo>
                  <a:pt x="966506" y="1230112"/>
                </a:lnTo>
                <a:lnTo>
                  <a:pt x="970363" y="1230112"/>
                </a:lnTo>
                <a:lnTo>
                  <a:pt x="973992" y="1229658"/>
                </a:lnTo>
                <a:lnTo>
                  <a:pt x="977622" y="1228750"/>
                </a:lnTo>
                <a:lnTo>
                  <a:pt x="980797" y="1227387"/>
                </a:lnTo>
                <a:lnTo>
                  <a:pt x="984200" y="1225343"/>
                </a:lnTo>
                <a:lnTo>
                  <a:pt x="986922" y="1223073"/>
                </a:lnTo>
                <a:lnTo>
                  <a:pt x="989644" y="1220120"/>
                </a:lnTo>
                <a:lnTo>
                  <a:pt x="991686" y="1217168"/>
                </a:lnTo>
                <a:lnTo>
                  <a:pt x="993501" y="1213762"/>
                </a:lnTo>
                <a:lnTo>
                  <a:pt x="994635" y="1210129"/>
                </a:lnTo>
                <a:lnTo>
                  <a:pt x="995769" y="1206268"/>
                </a:lnTo>
                <a:lnTo>
                  <a:pt x="996223" y="1202181"/>
                </a:lnTo>
                <a:lnTo>
                  <a:pt x="996223" y="1198093"/>
                </a:lnTo>
                <a:lnTo>
                  <a:pt x="996223" y="1193778"/>
                </a:lnTo>
                <a:lnTo>
                  <a:pt x="995542" y="1189464"/>
                </a:lnTo>
                <a:lnTo>
                  <a:pt x="994408" y="1184922"/>
                </a:lnTo>
                <a:lnTo>
                  <a:pt x="993274" y="1180380"/>
                </a:lnTo>
                <a:lnTo>
                  <a:pt x="991459" y="1175838"/>
                </a:lnTo>
                <a:lnTo>
                  <a:pt x="989417" y="1171297"/>
                </a:lnTo>
                <a:lnTo>
                  <a:pt x="986695" y="1166982"/>
                </a:lnTo>
                <a:lnTo>
                  <a:pt x="983973" y="1162440"/>
                </a:lnTo>
                <a:lnTo>
                  <a:pt x="757812" y="992352"/>
                </a:lnTo>
                <a:lnTo>
                  <a:pt x="760988" y="990763"/>
                </a:lnTo>
                <a:lnTo>
                  <a:pt x="1045901" y="1023690"/>
                </a:lnTo>
                <a:lnTo>
                  <a:pt x="1050211" y="1024826"/>
                </a:lnTo>
                <a:lnTo>
                  <a:pt x="1054294" y="1025734"/>
                </a:lnTo>
                <a:lnTo>
                  <a:pt x="1058377" y="1025961"/>
                </a:lnTo>
                <a:lnTo>
                  <a:pt x="1062234" y="1025961"/>
                </a:lnTo>
                <a:lnTo>
                  <a:pt x="1066090" y="1025280"/>
                </a:lnTo>
                <a:lnTo>
                  <a:pt x="1069493" y="1024144"/>
                </a:lnTo>
                <a:lnTo>
                  <a:pt x="1072668" y="1022782"/>
                </a:lnTo>
                <a:lnTo>
                  <a:pt x="1075617" y="1020965"/>
                </a:lnTo>
                <a:lnTo>
                  <a:pt x="1078339" y="1018694"/>
                </a:lnTo>
                <a:lnTo>
                  <a:pt x="1080608" y="1016196"/>
                </a:lnTo>
                <a:lnTo>
                  <a:pt x="1083103" y="1013244"/>
                </a:lnTo>
                <a:lnTo>
                  <a:pt x="1084464" y="1010065"/>
                </a:lnTo>
                <a:lnTo>
                  <a:pt x="1086052" y="1006432"/>
                </a:lnTo>
                <a:lnTo>
                  <a:pt x="1087186" y="1002344"/>
                </a:lnTo>
                <a:lnTo>
                  <a:pt x="1087640" y="998256"/>
                </a:lnTo>
                <a:lnTo>
                  <a:pt x="1087867" y="993715"/>
                </a:lnTo>
                <a:lnTo>
                  <a:pt x="1087640" y="988946"/>
                </a:lnTo>
                <a:lnTo>
                  <a:pt x="1086733" y="984404"/>
                </a:lnTo>
                <a:lnTo>
                  <a:pt x="1085825" y="979862"/>
                </a:lnTo>
                <a:lnTo>
                  <a:pt x="1084464" y="975548"/>
                </a:lnTo>
                <a:lnTo>
                  <a:pt x="1082423" y="970779"/>
                </a:lnTo>
                <a:lnTo>
                  <a:pt x="1080381" y="966464"/>
                </a:lnTo>
                <a:lnTo>
                  <a:pt x="1077886" y="962150"/>
                </a:lnTo>
                <a:lnTo>
                  <a:pt x="1075164" y="958062"/>
                </a:lnTo>
                <a:lnTo>
                  <a:pt x="1071988" y="954202"/>
                </a:lnTo>
                <a:lnTo>
                  <a:pt x="1068585" y="950568"/>
                </a:lnTo>
                <a:lnTo>
                  <a:pt x="1065183" y="947389"/>
                </a:lnTo>
                <a:lnTo>
                  <a:pt x="1061553" y="944210"/>
                </a:lnTo>
                <a:lnTo>
                  <a:pt x="1057470" y="941485"/>
                </a:lnTo>
                <a:lnTo>
                  <a:pt x="1053387" y="938760"/>
                </a:lnTo>
                <a:lnTo>
                  <a:pt x="1048850" y="936716"/>
                </a:lnTo>
                <a:lnTo>
                  <a:pt x="1044313" y="934899"/>
                </a:lnTo>
                <a:lnTo>
                  <a:pt x="860118" y="918549"/>
                </a:lnTo>
                <a:lnTo>
                  <a:pt x="1109698" y="731671"/>
                </a:lnTo>
                <a:lnTo>
                  <a:pt x="1109551" y="731383"/>
                </a:lnTo>
                <a:lnTo>
                  <a:pt x="1187385" y="673553"/>
                </a:lnTo>
                <a:lnTo>
                  <a:pt x="1194873" y="687387"/>
                </a:lnTo>
                <a:lnTo>
                  <a:pt x="1202362" y="701221"/>
                </a:lnTo>
                <a:lnTo>
                  <a:pt x="1209169" y="715055"/>
                </a:lnTo>
                <a:lnTo>
                  <a:pt x="1216204" y="728889"/>
                </a:lnTo>
                <a:lnTo>
                  <a:pt x="1222558" y="742723"/>
                </a:lnTo>
                <a:lnTo>
                  <a:pt x="1228684" y="756783"/>
                </a:lnTo>
                <a:lnTo>
                  <a:pt x="1234811" y="770617"/>
                </a:lnTo>
                <a:lnTo>
                  <a:pt x="1240484" y="784678"/>
                </a:lnTo>
                <a:lnTo>
                  <a:pt x="1245703" y="798512"/>
                </a:lnTo>
                <a:lnTo>
                  <a:pt x="1250923" y="812573"/>
                </a:lnTo>
                <a:lnTo>
                  <a:pt x="1255688" y="826406"/>
                </a:lnTo>
                <a:lnTo>
                  <a:pt x="1260680" y="840467"/>
                </a:lnTo>
                <a:lnTo>
                  <a:pt x="1264992" y="854301"/>
                </a:lnTo>
                <a:lnTo>
                  <a:pt x="1269076" y="868362"/>
                </a:lnTo>
                <a:lnTo>
                  <a:pt x="1272934" y="882196"/>
                </a:lnTo>
                <a:lnTo>
                  <a:pt x="1276338" y="896030"/>
                </a:lnTo>
                <a:lnTo>
                  <a:pt x="1279515" y="910090"/>
                </a:lnTo>
                <a:lnTo>
                  <a:pt x="1282692" y="923924"/>
                </a:lnTo>
                <a:lnTo>
                  <a:pt x="1285415" y="937759"/>
                </a:lnTo>
                <a:lnTo>
                  <a:pt x="1288138" y="951366"/>
                </a:lnTo>
                <a:lnTo>
                  <a:pt x="1290180" y="964973"/>
                </a:lnTo>
                <a:lnTo>
                  <a:pt x="1292222" y="978580"/>
                </a:lnTo>
                <a:lnTo>
                  <a:pt x="1294038" y="992187"/>
                </a:lnTo>
                <a:lnTo>
                  <a:pt x="1295172" y="1005794"/>
                </a:lnTo>
                <a:lnTo>
                  <a:pt x="1296534" y="1019175"/>
                </a:lnTo>
                <a:lnTo>
                  <a:pt x="1297215" y="1032555"/>
                </a:lnTo>
                <a:lnTo>
                  <a:pt x="1298122" y="1045709"/>
                </a:lnTo>
                <a:lnTo>
                  <a:pt x="1298349" y="1059089"/>
                </a:lnTo>
                <a:lnTo>
                  <a:pt x="1298576" y="1072016"/>
                </a:lnTo>
                <a:lnTo>
                  <a:pt x="1298349" y="1085169"/>
                </a:lnTo>
                <a:lnTo>
                  <a:pt x="1297669" y="1098096"/>
                </a:lnTo>
                <a:lnTo>
                  <a:pt x="1296988" y="1111023"/>
                </a:lnTo>
                <a:lnTo>
                  <a:pt x="1296307" y="1123496"/>
                </a:lnTo>
                <a:lnTo>
                  <a:pt x="1294945" y="1135969"/>
                </a:lnTo>
                <a:lnTo>
                  <a:pt x="1293357" y="1148669"/>
                </a:lnTo>
                <a:lnTo>
                  <a:pt x="1291542" y="1160916"/>
                </a:lnTo>
                <a:lnTo>
                  <a:pt x="1289499" y="1173162"/>
                </a:lnTo>
                <a:lnTo>
                  <a:pt x="1287230" y="1185182"/>
                </a:lnTo>
                <a:lnTo>
                  <a:pt x="1284734" y="1197201"/>
                </a:lnTo>
                <a:lnTo>
                  <a:pt x="1282011" y="1208994"/>
                </a:lnTo>
                <a:lnTo>
                  <a:pt x="1278834" y="1220560"/>
                </a:lnTo>
                <a:lnTo>
                  <a:pt x="1275203" y="1231900"/>
                </a:lnTo>
                <a:lnTo>
                  <a:pt x="1271573" y="1243239"/>
                </a:lnTo>
                <a:lnTo>
                  <a:pt x="1267715" y="1254578"/>
                </a:lnTo>
                <a:lnTo>
                  <a:pt x="1263630" y="1265464"/>
                </a:lnTo>
                <a:lnTo>
                  <a:pt x="1259092" y="1276350"/>
                </a:lnTo>
                <a:lnTo>
                  <a:pt x="1254553" y="1287009"/>
                </a:lnTo>
                <a:lnTo>
                  <a:pt x="1249334" y="1297441"/>
                </a:lnTo>
                <a:lnTo>
                  <a:pt x="1244342" y="1307646"/>
                </a:lnTo>
                <a:lnTo>
                  <a:pt x="1238669" y="1317625"/>
                </a:lnTo>
                <a:lnTo>
                  <a:pt x="1232996" y="1327603"/>
                </a:lnTo>
                <a:lnTo>
                  <a:pt x="1226869" y="1337128"/>
                </a:lnTo>
                <a:lnTo>
                  <a:pt x="1220515" y="1346653"/>
                </a:lnTo>
                <a:lnTo>
                  <a:pt x="1214161" y="1355951"/>
                </a:lnTo>
                <a:lnTo>
                  <a:pt x="1207127" y="1365023"/>
                </a:lnTo>
                <a:lnTo>
                  <a:pt x="1200092" y="1373868"/>
                </a:lnTo>
                <a:lnTo>
                  <a:pt x="1192604" y="1382259"/>
                </a:lnTo>
                <a:lnTo>
                  <a:pt x="1184889" y="1390650"/>
                </a:lnTo>
                <a:lnTo>
                  <a:pt x="1177173" y="1398587"/>
                </a:lnTo>
                <a:lnTo>
                  <a:pt x="1169004" y="1406525"/>
                </a:lnTo>
                <a:lnTo>
                  <a:pt x="1160381" y="1414235"/>
                </a:lnTo>
                <a:lnTo>
                  <a:pt x="1151531" y="1421493"/>
                </a:lnTo>
                <a:lnTo>
                  <a:pt x="1142681" y="1428523"/>
                </a:lnTo>
                <a:lnTo>
                  <a:pt x="1133377" y="1435553"/>
                </a:lnTo>
                <a:lnTo>
                  <a:pt x="1122939" y="1442584"/>
                </a:lnTo>
                <a:lnTo>
                  <a:pt x="1112501" y="1449387"/>
                </a:lnTo>
                <a:lnTo>
                  <a:pt x="1101381" y="1455737"/>
                </a:lnTo>
                <a:lnTo>
                  <a:pt x="1090489" y="1461634"/>
                </a:lnTo>
                <a:lnTo>
                  <a:pt x="1079143" y="1467076"/>
                </a:lnTo>
                <a:lnTo>
                  <a:pt x="1067797" y="1472293"/>
                </a:lnTo>
                <a:lnTo>
                  <a:pt x="1055997" y="1477282"/>
                </a:lnTo>
                <a:lnTo>
                  <a:pt x="1044651" y="1481591"/>
                </a:lnTo>
                <a:lnTo>
                  <a:pt x="1032624" y="1485446"/>
                </a:lnTo>
                <a:lnTo>
                  <a:pt x="1020597" y="1488848"/>
                </a:lnTo>
                <a:lnTo>
                  <a:pt x="1008571" y="1492023"/>
                </a:lnTo>
                <a:lnTo>
                  <a:pt x="996090" y="1494744"/>
                </a:lnTo>
                <a:lnTo>
                  <a:pt x="983609" y="1497239"/>
                </a:lnTo>
                <a:lnTo>
                  <a:pt x="971129" y="1499280"/>
                </a:lnTo>
                <a:lnTo>
                  <a:pt x="958648" y="1500641"/>
                </a:lnTo>
                <a:lnTo>
                  <a:pt x="945713" y="1502001"/>
                </a:lnTo>
                <a:lnTo>
                  <a:pt x="933006" y="1502682"/>
                </a:lnTo>
                <a:lnTo>
                  <a:pt x="919844" y="1503362"/>
                </a:lnTo>
                <a:lnTo>
                  <a:pt x="906910" y="1503362"/>
                </a:lnTo>
                <a:lnTo>
                  <a:pt x="893748" y="1502909"/>
                </a:lnTo>
                <a:lnTo>
                  <a:pt x="880587" y="1502228"/>
                </a:lnTo>
                <a:lnTo>
                  <a:pt x="867199" y="1501321"/>
                </a:lnTo>
                <a:lnTo>
                  <a:pt x="853810" y="1499960"/>
                </a:lnTo>
                <a:lnTo>
                  <a:pt x="840195" y="1498146"/>
                </a:lnTo>
                <a:lnTo>
                  <a:pt x="827033" y="1496105"/>
                </a:lnTo>
                <a:lnTo>
                  <a:pt x="813418" y="1493610"/>
                </a:lnTo>
                <a:lnTo>
                  <a:pt x="799803" y="1490662"/>
                </a:lnTo>
                <a:lnTo>
                  <a:pt x="786188" y="1487487"/>
                </a:lnTo>
                <a:lnTo>
                  <a:pt x="772799" y="1483859"/>
                </a:lnTo>
                <a:lnTo>
                  <a:pt x="759184" y="1480003"/>
                </a:lnTo>
                <a:lnTo>
                  <a:pt x="745342" y="1475694"/>
                </a:lnTo>
                <a:lnTo>
                  <a:pt x="731726" y="1470932"/>
                </a:lnTo>
                <a:lnTo>
                  <a:pt x="718111" y="1466169"/>
                </a:lnTo>
                <a:lnTo>
                  <a:pt x="704269" y="1460726"/>
                </a:lnTo>
                <a:lnTo>
                  <a:pt x="690881" y="1455057"/>
                </a:lnTo>
                <a:lnTo>
                  <a:pt x="677265" y="1449387"/>
                </a:lnTo>
                <a:lnTo>
                  <a:pt x="663650" y="1442810"/>
                </a:lnTo>
                <a:lnTo>
                  <a:pt x="650035" y="1436234"/>
                </a:lnTo>
                <a:lnTo>
                  <a:pt x="636419" y="1429203"/>
                </a:lnTo>
                <a:lnTo>
                  <a:pt x="623031" y="1422173"/>
                </a:lnTo>
                <a:lnTo>
                  <a:pt x="609643" y="1414462"/>
                </a:lnTo>
                <a:lnTo>
                  <a:pt x="596254" y="1406525"/>
                </a:lnTo>
                <a:lnTo>
                  <a:pt x="583093" y="1398134"/>
                </a:lnTo>
                <a:lnTo>
                  <a:pt x="569705" y="1389743"/>
                </a:lnTo>
                <a:lnTo>
                  <a:pt x="556316" y="1380671"/>
                </a:lnTo>
                <a:lnTo>
                  <a:pt x="543382" y="1371373"/>
                </a:lnTo>
                <a:lnTo>
                  <a:pt x="530220" y="1361848"/>
                </a:lnTo>
                <a:lnTo>
                  <a:pt x="517513" y="1352096"/>
                </a:lnTo>
                <a:lnTo>
                  <a:pt x="504578" y="1341891"/>
                </a:lnTo>
                <a:lnTo>
                  <a:pt x="491870" y="1331232"/>
                </a:lnTo>
                <a:lnTo>
                  <a:pt x="479390" y="1320573"/>
                </a:lnTo>
                <a:lnTo>
                  <a:pt x="466682" y="1309460"/>
                </a:lnTo>
                <a:lnTo>
                  <a:pt x="454428" y="1298121"/>
                </a:lnTo>
                <a:lnTo>
                  <a:pt x="442175" y="1286555"/>
                </a:lnTo>
                <a:lnTo>
                  <a:pt x="430148" y="1274535"/>
                </a:lnTo>
                <a:lnTo>
                  <a:pt x="418121" y="1262289"/>
                </a:lnTo>
                <a:lnTo>
                  <a:pt x="406321" y="1249589"/>
                </a:lnTo>
                <a:lnTo>
                  <a:pt x="394748" y="1236889"/>
                </a:lnTo>
                <a:lnTo>
                  <a:pt x="383402" y="1223509"/>
                </a:lnTo>
                <a:lnTo>
                  <a:pt x="372056" y="1210355"/>
                </a:lnTo>
                <a:lnTo>
                  <a:pt x="360937" y="1196521"/>
                </a:lnTo>
                <a:lnTo>
                  <a:pt x="350045" y="1182687"/>
                </a:lnTo>
                <a:lnTo>
                  <a:pt x="339152" y="1168173"/>
                </a:lnTo>
                <a:lnTo>
                  <a:pt x="328714" y="1153659"/>
                </a:lnTo>
                <a:lnTo>
                  <a:pt x="318276" y="1139144"/>
                </a:lnTo>
                <a:lnTo>
                  <a:pt x="308291" y="1124176"/>
                </a:lnTo>
                <a:lnTo>
                  <a:pt x="298760" y="1109209"/>
                </a:lnTo>
                <a:lnTo>
                  <a:pt x="289230" y="1094241"/>
                </a:lnTo>
                <a:lnTo>
                  <a:pt x="280380" y="1079273"/>
                </a:lnTo>
                <a:lnTo>
                  <a:pt x="271757" y="1064078"/>
                </a:lnTo>
                <a:lnTo>
                  <a:pt x="263588" y="1048657"/>
                </a:lnTo>
                <a:lnTo>
                  <a:pt x="255191" y="1033689"/>
                </a:lnTo>
                <a:lnTo>
                  <a:pt x="247703" y="1018268"/>
                </a:lnTo>
                <a:lnTo>
                  <a:pt x="240215" y="1003073"/>
                </a:lnTo>
                <a:lnTo>
                  <a:pt x="233180" y="987651"/>
                </a:lnTo>
                <a:lnTo>
                  <a:pt x="226599" y="972230"/>
                </a:lnTo>
                <a:lnTo>
                  <a:pt x="220246" y="956809"/>
                </a:lnTo>
                <a:lnTo>
                  <a:pt x="214119" y="941614"/>
                </a:lnTo>
                <a:lnTo>
                  <a:pt x="208219" y="925965"/>
                </a:lnTo>
                <a:lnTo>
                  <a:pt x="202773" y="910544"/>
                </a:lnTo>
                <a:lnTo>
                  <a:pt x="197780" y="895123"/>
                </a:lnTo>
                <a:lnTo>
                  <a:pt x="193015" y="879928"/>
                </a:lnTo>
                <a:lnTo>
                  <a:pt x="188477" y="864280"/>
                </a:lnTo>
                <a:lnTo>
                  <a:pt x="184392" y="848858"/>
                </a:lnTo>
                <a:lnTo>
                  <a:pt x="180534" y="833437"/>
                </a:lnTo>
                <a:lnTo>
                  <a:pt x="177130" y="818469"/>
                </a:lnTo>
                <a:lnTo>
                  <a:pt x="174180" y="803048"/>
                </a:lnTo>
                <a:lnTo>
                  <a:pt x="171004" y="788080"/>
                </a:lnTo>
                <a:lnTo>
                  <a:pt x="168734" y="772885"/>
                </a:lnTo>
                <a:lnTo>
                  <a:pt x="166465" y="757690"/>
                </a:lnTo>
                <a:lnTo>
                  <a:pt x="164650" y="742723"/>
                </a:lnTo>
                <a:lnTo>
                  <a:pt x="163061" y="727755"/>
                </a:lnTo>
                <a:lnTo>
                  <a:pt x="161927" y="713014"/>
                </a:lnTo>
                <a:lnTo>
                  <a:pt x="161019" y="698499"/>
                </a:lnTo>
                <a:lnTo>
                  <a:pt x="160565" y="683532"/>
                </a:lnTo>
                <a:lnTo>
                  <a:pt x="160338" y="669244"/>
                </a:lnTo>
                <a:lnTo>
                  <a:pt x="160338" y="654730"/>
                </a:lnTo>
                <a:lnTo>
                  <a:pt x="160792" y="640669"/>
                </a:lnTo>
                <a:lnTo>
                  <a:pt x="161473" y="626155"/>
                </a:lnTo>
                <a:lnTo>
                  <a:pt x="162607" y="612321"/>
                </a:lnTo>
                <a:lnTo>
                  <a:pt x="164196" y="598260"/>
                </a:lnTo>
                <a:lnTo>
                  <a:pt x="166011" y="584880"/>
                </a:lnTo>
                <a:lnTo>
                  <a:pt x="168053" y="571273"/>
                </a:lnTo>
                <a:lnTo>
                  <a:pt x="170323" y="557665"/>
                </a:lnTo>
                <a:lnTo>
                  <a:pt x="173046" y="544285"/>
                </a:lnTo>
                <a:lnTo>
                  <a:pt x="175996" y="531358"/>
                </a:lnTo>
                <a:lnTo>
                  <a:pt x="179400" y="518432"/>
                </a:lnTo>
                <a:lnTo>
                  <a:pt x="183030" y="505732"/>
                </a:lnTo>
                <a:lnTo>
                  <a:pt x="187115" y="493258"/>
                </a:lnTo>
                <a:lnTo>
                  <a:pt x="191426" y="480785"/>
                </a:lnTo>
                <a:lnTo>
                  <a:pt x="196192" y="468765"/>
                </a:lnTo>
                <a:lnTo>
                  <a:pt x="200957" y="456746"/>
                </a:lnTo>
                <a:lnTo>
                  <a:pt x="206403" y="445407"/>
                </a:lnTo>
                <a:lnTo>
                  <a:pt x="212076" y="433840"/>
                </a:lnTo>
                <a:lnTo>
                  <a:pt x="217976" y="422501"/>
                </a:lnTo>
                <a:lnTo>
                  <a:pt x="224330" y="411842"/>
                </a:lnTo>
                <a:lnTo>
                  <a:pt x="230911" y="400957"/>
                </a:lnTo>
                <a:lnTo>
                  <a:pt x="237945" y="390524"/>
                </a:lnTo>
                <a:lnTo>
                  <a:pt x="244980" y="380319"/>
                </a:lnTo>
                <a:lnTo>
                  <a:pt x="252695" y="370340"/>
                </a:lnTo>
                <a:lnTo>
                  <a:pt x="260638" y="360589"/>
                </a:lnTo>
                <a:lnTo>
                  <a:pt x="268807" y="351290"/>
                </a:lnTo>
                <a:lnTo>
                  <a:pt x="277657" y="342219"/>
                </a:lnTo>
                <a:lnTo>
                  <a:pt x="286507" y="333374"/>
                </a:lnTo>
                <a:lnTo>
                  <a:pt x="295810" y="324983"/>
                </a:lnTo>
                <a:lnTo>
                  <a:pt x="305114" y="316819"/>
                </a:lnTo>
                <a:lnTo>
                  <a:pt x="315099" y="308882"/>
                </a:lnTo>
                <a:lnTo>
                  <a:pt x="325537" y="301171"/>
                </a:lnTo>
                <a:lnTo>
                  <a:pt x="334614" y="294821"/>
                </a:lnTo>
                <a:lnTo>
                  <a:pt x="343918" y="288924"/>
                </a:lnTo>
                <a:lnTo>
                  <a:pt x="353675" y="283255"/>
                </a:lnTo>
                <a:lnTo>
                  <a:pt x="362979" y="278039"/>
                </a:lnTo>
                <a:lnTo>
                  <a:pt x="372964" y="272823"/>
                </a:lnTo>
                <a:lnTo>
                  <a:pt x="382948" y="268060"/>
                </a:lnTo>
                <a:lnTo>
                  <a:pt x="392933" y="263524"/>
                </a:lnTo>
                <a:lnTo>
                  <a:pt x="403371" y="259442"/>
                </a:lnTo>
                <a:lnTo>
                  <a:pt x="413583" y="255587"/>
                </a:lnTo>
                <a:lnTo>
                  <a:pt x="424021" y="252185"/>
                </a:lnTo>
                <a:lnTo>
                  <a:pt x="434459" y="248783"/>
                </a:lnTo>
                <a:lnTo>
                  <a:pt x="445352" y="246062"/>
                </a:lnTo>
                <a:lnTo>
                  <a:pt x="456017" y="243340"/>
                </a:lnTo>
                <a:lnTo>
                  <a:pt x="466909" y="241073"/>
                </a:lnTo>
                <a:lnTo>
                  <a:pt x="478028" y="239032"/>
                </a:lnTo>
                <a:lnTo>
                  <a:pt x="488920" y="237444"/>
                </a:lnTo>
                <a:lnTo>
                  <a:pt x="500267" y="236083"/>
                </a:lnTo>
                <a:lnTo>
                  <a:pt x="511613" y="234949"/>
                </a:lnTo>
                <a:lnTo>
                  <a:pt x="522732" y="234269"/>
                </a:lnTo>
                <a:lnTo>
                  <a:pt x="534078" y="233589"/>
                </a:lnTo>
                <a:lnTo>
                  <a:pt x="545651" y="233362"/>
                </a:lnTo>
                <a:close/>
                <a:moveTo>
                  <a:pt x="1471613" y="153987"/>
                </a:moveTo>
                <a:lnTo>
                  <a:pt x="1475922" y="153987"/>
                </a:lnTo>
                <a:lnTo>
                  <a:pt x="1481819" y="154667"/>
                </a:lnTo>
                <a:lnTo>
                  <a:pt x="1488849" y="155799"/>
                </a:lnTo>
                <a:lnTo>
                  <a:pt x="1497240" y="157839"/>
                </a:lnTo>
                <a:lnTo>
                  <a:pt x="1506538" y="160557"/>
                </a:lnTo>
                <a:lnTo>
                  <a:pt x="1511301" y="162143"/>
                </a:lnTo>
                <a:lnTo>
                  <a:pt x="1516517" y="164182"/>
                </a:lnTo>
                <a:lnTo>
                  <a:pt x="1521733" y="166222"/>
                </a:lnTo>
                <a:lnTo>
                  <a:pt x="1527176" y="168714"/>
                </a:lnTo>
                <a:lnTo>
                  <a:pt x="1532846" y="171433"/>
                </a:lnTo>
                <a:lnTo>
                  <a:pt x="1538515" y="174605"/>
                </a:lnTo>
                <a:lnTo>
                  <a:pt x="1544185" y="177550"/>
                </a:lnTo>
                <a:lnTo>
                  <a:pt x="1549628" y="181175"/>
                </a:lnTo>
                <a:lnTo>
                  <a:pt x="1555524" y="185027"/>
                </a:lnTo>
                <a:lnTo>
                  <a:pt x="1561194" y="189105"/>
                </a:lnTo>
                <a:lnTo>
                  <a:pt x="1567090" y="193636"/>
                </a:lnTo>
                <a:lnTo>
                  <a:pt x="1572760" y="198394"/>
                </a:lnTo>
                <a:lnTo>
                  <a:pt x="1578430" y="203379"/>
                </a:lnTo>
                <a:lnTo>
                  <a:pt x="1583646" y="209043"/>
                </a:lnTo>
                <a:lnTo>
                  <a:pt x="1589315" y="214934"/>
                </a:lnTo>
                <a:lnTo>
                  <a:pt x="1594531" y="221051"/>
                </a:lnTo>
                <a:lnTo>
                  <a:pt x="1599521" y="227622"/>
                </a:lnTo>
                <a:lnTo>
                  <a:pt x="1604737" y="234645"/>
                </a:lnTo>
                <a:lnTo>
                  <a:pt x="1609273" y="241669"/>
                </a:lnTo>
                <a:lnTo>
                  <a:pt x="1613582" y="248919"/>
                </a:lnTo>
                <a:lnTo>
                  <a:pt x="1617437" y="256396"/>
                </a:lnTo>
                <a:lnTo>
                  <a:pt x="1621065" y="263420"/>
                </a:lnTo>
                <a:lnTo>
                  <a:pt x="1624240" y="270670"/>
                </a:lnTo>
                <a:lnTo>
                  <a:pt x="1626962" y="277467"/>
                </a:lnTo>
                <a:lnTo>
                  <a:pt x="1629230" y="284717"/>
                </a:lnTo>
                <a:lnTo>
                  <a:pt x="1631271" y="291514"/>
                </a:lnTo>
                <a:lnTo>
                  <a:pt x="1633085" y="298538"/>
                </a:lnTo>
                <a:lnTo>
                  <a:pt x="1634673" y="305108"/>
                </a:lnTo>
                <a:lnTo>
                  <a:pt x="1636033" y="311905"/>
                </a:lnTo>
                <a:lnTo>
                  <a:pt x="1636714" y="318249"/>
                </a:lnTo>
                <a:lnTo>
                  <a:pt x="1637394" y="324593"/>
                </a:lnTo>
                <a:lnTo>
                  <a:pt x="1638074" y="330711"/>
                </a:lnTo>
                <a:lnTo>
                  <a:pt x="1638301" y="336601"/>
                </a:lnTo>
                <a:lnTo>
                  <a:pt x="1638301" y="342492"/>
                </a:lnTo>
                <a:lnTo>
                  <a:pt x="1638301" y="347930"/>
                </a:lnTo>
                <a:lnTo>
                  <a:pt x="1638074" y="352914"/>
                </a:lnTo>
                <a:lnTo>
                  <a:pt x="1637167" y="362657"/>
                </a:lnTo>
                <a:lnTo>
                  <a:pt x="1636033" y="371040"/>
                </a:lnTo>
                <a:lnTo>
                  <a:pt x="1634673" y="378290"/>
                </a:lnTo>
                <a:lnTo>
                  <a:pt x="1632858" y="383954"/>
                </a:lnTo>
                <a:lnTo>
                  <a:pt x="1631271" y="387806"/>
                </a:lnTo>
                <a:lnTo>
                  <a:pt x="1630817" y="388939"/>
                </a:lnTo>
                <a:lnTo>
                  <a:pt x="1630137" y="390072"/>
                </a:lnTo>
                <a:lnTo>
                  <a:pt x="1629457" y="390525"/>
                </a:lnTo>
                <a:lnTo>
                  <a:pt x="1629003" y="390298"/>
                </a:lnTo>
                <a:lnTo>
                  <a:pt x="1628549" y="390072"/>
                </a:lnTo>
                <a:lnTo>
                  <a:pt x="1628323" y="389619"/>
                </a:lnTo>
                <a:lnTo>
                  <a:pt x="1628096" y="386900"/>
                </a:lnTo>
                <a:lnTo>
                  <a:pt x="1627869" y="377157"/>
                </a:lnTo>
                <a:lnTo>
                  <a:pt x="1627869" y="370360"/>
                </a:lnTo>
                <a:lnTo>
                  <a:pt x="1627415" y="362430"/>
                </a:lnTo>
                <a:lnTo>
                  <a:pt x="1626962" y="353141"/>
                </a:lnTo>
                <a:lnTo>
                  <a:pt x="1626055" y="343172"/>
                </a:lnTo>
                <a:lnTo>
                  <a:pt x="1624694" y="332297"/>
                </a:lnTo>
                <a:lnTo>
                  <a:pt x="1622653" y="320742"/>
                </a:lnTo>
                <a:lnTo>
                  <a:pt x="1621292" y="314851"/>
                </a:lnTo>
                <a:lnTo>
                  <a:pt x="1619932" y="308733"/>
                </a:lnTo>
                <a:lnTo>
                  <a:pt x="1618117" y="302616"/>
                </a:lnTo>
                <a:lnTo>
                  <a:pt x="1616076" y="296272"/>
                </a:lnTo>
                <a:lnTo>
                  <a:pt x="1614035" y="289928"/>
                </a:lnTo>
                <a:lnTo>
                  <a:pt x="1611314" y="283358"/>
                </a:lnTo>
                <a:lnTo>
                  <a:pt x="1608592" y="277014"/>
                </a:lnTo>
                <a:lnTo>
                  <a:pt x="1605417" y="270443"/>
                </a:lnTo>
                <a:lnTo>
                  <a:pt x="1602242" y="264099"/>
                </a:lnTo>
                <a:lnTo>
                  <a:pt x="1598614" y="257302"/>
                </a:lnTo>
                <a:lnTo>
                  <a:pt x="1594531" y="250958"/>
                </a:lnTo>
                <a:lnTo>
                  <a:pt x="1590223" y="244614"/>
                </a:lnTo>
                <a:lnTo>
                  <a:pt x="1585687" y="238271"/>
                </a:lnTo>
                <a:lnTo>
                  <a:pt x="1581151" y="232153"/>
                </a:lnTo>
                <a:lnTo>
                  <a:pt x="1576615" y="226262"/>
                </a:lnTo>
                <a:lnTo>
                  <a:pt x="1571626" y="220825"/>
                </a:lnTo>
                <a:lnTo>
                  <a:pt x="1566864" y="215614"/>
                </a:lnTo>
                <a:lnTo>
                  <a:pt x="1561647" y="210856"/>
                </a:lnTo>
                <a:lnTo>
                  <a:pt x="1556658" y="205871"/>
                </a:lnTo>
                <a:lnTo>
                  <a:pt x="1551442" y="201566"/>
                </a:lnTo>
                <a:lnTo>
                  <a:pt x="1546453" y="197488"/>
                </a:lnTo>
                <a:lnTo>
                  <a:pt x="1541237" y="193636"/>
                </a:lnTo>
                <a:lnTo>
                  <a:pt x="1536247" y="190011"/>
                </a:lnTo>
                <a:lnTo>
                  <a:pt x="1531031" y="186839"/>
                </a:lnTo>
                <a:lnTo>
                  <a:pt x="1521053" y="180722"/>
                </a:lnTo>
                <a:lnTo>
                  <a:pt x="1511301" y="175284"/>
                </a:lnTo>
                <a:lnTo>
                  <a:pt x="1502456" y="170980"/>
                </a:lnTo>
                <a:lnTo>
                  <a:pt x="1494292" y="167128"/>
                </a:lnTo>
                <a:lnTo>
                  <a:pt x="1486808" y="163729"/>
                </a:lnTo>
                <a:lnTo>
                  <a:pt x="1480458" y="161237"/>
                </a:lnTo>
                <a:lnTo>
                  <a:pt x="1475015" y="159198"/>
                </a:lnTo>
                <a:lnTo>
                  <a:pt x="1471386" y="157612"/>
                </a:lnTo>
                <a:lnTo>
                  <a:pt x="1469119" y="156253"/>
                </a:lnTo>
                <a:lnTo>
                  <a:pt x="1468665" y="155799"/>
                </a:lnTo>
                <a:lnTo>
                  <a:pt x="1468438" y="155346"/>
                </a:lnTo>
                <a:lnTo>
                  <a:pt x="1468665" y="154893"/>
                </a:lnTo>
                <a:lnTo>
                  <a:pt x="1469119" y="154667"/>
                </a:lnTo>
                <a:lnTo>
                  <a:pt x="1470253" y="154213"/>
                </a:lnTo>
                <a:lnTo>
                  <a:pt x="1471613" y="153987"/>
                </a:lnTo>
                <a:close/>
                <a:moveTo>
                  <a:pt x="1488832" y="74612"/>
                </a:moveTo>
                <a:lnTo>
                  <a:pt x="1491542" y="74612"/>
                </a:lnTo>
                <a:lnTo>
                  <a:pt x="1494705" y="74839"/>
                </a:lnTo>
                <a:lnTo>
                  <a:pt x="1498546" y="75066"/>
                </a:lnTo>
                <a:lnTo>
                  <a:pt x="1502838" y="75519"/>
                </a:lnTo>
                <a:lnTo>
                  <a:pt x="1507356" y="76426"/>
                </a:lnTo>
                <a:lnTo>
                  <a:pt x="1512552" y="77107"/>
                </a:lnTo>
                <a:lnTo>
                  <a:pt x="1518200" y="78467"/>
                </a:lnTo>
                <a:lnTo>
                  <a:pt x="1524074" y="80055"/>
                </a:lnTo>
                <a:lnTo>
                  <a:pt x="1530400" y="81642"/>
                </a:lnTo>
                <a:lnTo>
                  <a:pt x="1536951" y="83910"/>
                </a:lnTo>
                <a:lnTo>
                  <a:pt x="1543954" y="86178"/>
                </a:lnTo>
                <a:lnTo>
                  <a:pt x="1550732" y="88673"/>
                </a:lnTo>
                <a:lnTo>
                  <a:pt x="1558187" y="91848"/>
                </a:lnTo>
                <a:lnTo>
                  <a:pt x="1565642" y="95023"/>
                </a:lnTo>
                <a:lnTo>
                  <a:pt x="1573097" y="98878"/>
                </a:lnTo>
                <a:lnTo>
                  <a:pt x="1581004" y="102960"/>
                </a:lnTo>
                <a:lnTo>
                  <a:pt x="1588911" y="107496"/>
                </a:lnTo>
                <a:lnTo>
                  <a:pt x="1596818" y="112485"/>
                </a:lnTo>
                <a:lnTo>
                  <a:pt x="1604725" y="117928"/>
                </a:lnTo>
                <a:lnTo>
                  <a:pt x="1612632" y="123371"/>
                </a:lnTo>
                <a:lnTo>
                  <a:pt x="1620539" y="129721"/>
                </a:lnTo>
                <a:lnTo>
                  <a:pt x="1628446" y="136298"/>
                </a:lnTo>
                <a:lnTo>
                  <a:pt x="1636127" y="143328"/>
                </a:lnTo>
                <a:lnTo>
                  <a:pt x="1643808" y="151039"/>
                </a:lnTo>
                <a:lnTo>
                  <a:pt x="1651489" y="159203"/>
                </a:lnTo>
                <a:lnTo>
                  <a:pt x="1658493" y="168048"/>
                </a:lnTo>
                <a:lnTo>
                  <a:pt x="1665722" y="177119"/>
                </a:lnTo>
                <a:lnTo>
                  <a:pt x="1672499" y="186871"/>
                </a:lnTo>
                <a:lnTo>
                  <a:pt x="1679051" y="196623"/>
                </a:lnTo>
                <a:lnTo>
                  <a:pt x="1685150" y="206601"/>
                </a:lnTo>
                <a:lnTo>
                  <a:pt x="1690346" y="216580"/>
                </a:lnTo>
                <a:lnTo>
                  <a:pt x="1695316" y="226559"/>
                </a:lnTo>
                <a:lnTo>
                  <a:pt x="1699609" y="236537"/>
                </a:lnTo>
                <a:lnTo>
                  <a:pt x="1703449" y="246516"/>
                </a:lnTo>
                <a:lnTo>
                  <a:pt x="1706838" y="256268"/>
                </a:lnTo>
                <a:lnTo>
                  <a:pt x="1709549" y="266019"/>
                </a:lnTo>
                <a:lnTo>
                  <a:pt x="1712034" y="275544"/>
                </a:lnTo>
                <a:lnTo>
                  <a:pt x="1714067" y="284616"/>
                </a:lnTo>
                <a:lnTo>
                  <a:pt x="1715649" y="293914"/>
                </a:lnTo>
                <a:lnTo>
                  <a:pt x="1717004" y="302759"/>
                </a:lnTo>
                <a:lnTo>
                  <a:pt x="1717908" y="311830"/>
                </a:lnTo>
                <a:lnTo>
                  <a:pt x="1718811" y="320221"/>
                </a:lnTo>
                <a:lnTo>
                  <a:pt x="1719037" y="328385"/>
                </a:lnTo>
                <a:lnTo>
                  <a:pt x="1719263" y="336323"/>
                </a:lnTo>
                <a:lnTo>
                  <a:pt x="1719037" y="344034"/>
                </a:lnTo>
                <a:lnTo>
                  <a:pt x="1718811" y="351291"/>
                </a:lnTo>
                <a:lnTo>
                  <a:pt x="1718134" y="358094"/>
                </a:lnTo>
                <a:lnTo>
                  <a:pt x="1717682" y="364444"/>
                </a:lnTo>
                <a:lnTo>
                  <a:pt x="1717004" y="370794"/>
                </a:lnTo>
                <a:lnTo>
                  <a:pt x="1715875" y="376237"/>
                </a:lnTo>
                <a:lnTo>
                  <a:pt x="1714971" y="381453"/>
                </a:lnTo>
                <a:lnTo>
                  <a:pt x="1713841" y="385989"/>
                </a:lnTo>
                <a:lnTo>
                  <a:pt x="1712938" y="390298"/>
                </a:lnTo>
                <a:lnTo>
                  <a:pt x="1711808" y="393927"/>
                </a:lnTo>
                <a:lnTo>
                  <a:pt x="1710904" y="397102"/>
                </a:lnTo>
                <a:lnTo>
                  <a:pt x="1709775" y="399596"/>
                </a:lnTo>
                <a:lnTo>
                  <a:pt x="1708871" y="401411"/>
                </a:lnTo>
                <a:lnTo>
                  <a:pt x="1707742" y="402771"/>
                </a:lnTo>
                <a:lnTo>
                  <a:pt x="1707064" y="403225"/>
                </a:lnTo>
                <a:lnTo>
                  <a:pt x="1706838" y="403225"/>
                </a:lnTo>
                <a:lnTo>
                  <a:pt x="1706160" y="403225"/>
                </a:lnTo>
                <a:lnTo>
                  <a:pt x="1705708" y="402771"/>
                </a:lnTo>
                <a:lnTo>
                  <a:pt x="1705483" y="401864"/>
                </a:lnTo>
                <a:lnTo>
                  <a:pt x="1705257" y="400277"/>
                </a:lnTo>
                <a:lnTo>
                  <a:pt x="1705031" y="398236"/>
                </a:lnTo>
                <a:lnTo>
                  <a:pt x="1704805" y="392339"/>
                </a:lnTo>
                <a:lnTo>
                  <a:pt x="1704805" y="384855"/>
                </a:lnTo>
                <a:lnTo>
                  <a:pt x="1704353" y="375330"/>
                </a:lnTo>
                <a:lnTo>
                  <a:pt x="1704127" y="363991"/>
                </a:lnTo>
                <a:lnTo>
                  <a:pt x="1703449" y="351518"/>
                </a:lnTo>
                <a:lnTo>
                  <a:pt x="1702094" y="337457"/>
                </a:lnTo>
                <a:lnTo>
                  <a:pt x="1701416" y="329973"/>
                </a:lnTo>
                <a:lnTo>
                  <a:pt x="1700061" y="322262"/>
                </a:lnTo>
                <a:lnTo>
                  <a:pt x="1698931" y="314325"/>
                </a:lnTo>
                <a:lnTo>
                  <a:pt x="1697350" y="306387"/>
                </a:lnTo>
                <a:lnTo>
                  <a:pt x="1695542" y="297996"/>
                </a:lnTo>
                <a:lnTo>
                  <a:pt x="1693509" y="289605"/>
                </a:lnTo>
                <a:lnTo>
                  <a:pt x="1691250" y="280760"/>
                </a:lnTo>
                <a:lnTo>
                  <a:pt x="1688313" y="272143"/>
                </a:lnTo>
                <a:lnTo>
                  <a:pt x="1685376" y="263525"/>
                </a:lnTo>
                <a:lnTo>
                  <a:pt x="1681988" y="254453"/>
                </a:lnTo>
                <a:lnTo>
                  <a:pt x="1678147" y="245609"/>
                </a:lnTo>
                <a:lnTo>
                  <a:pt x="1673855" y="236310"/>
                </a:lnTo>
                <a:lnTo>
                  <a:pt x="1669336" y="227466"/>
                </a:lnTo>
                <a:lnTo>
                  <a:pt x="1664140" y="218394"/>
                </a:lnTo>
                <a:lnTo>
                  <a:pt x="1658944" y="209550"/>
                </a:lnTo>
                <a:lnTo>
                  <a:pt x="1652619" y="200478"/>
                </a:lnTo>
                <a:lnTo>
                  <a:pt x="1646519" y="191633"/>
                </a:lnTo>
                <a:lnTo>
                  <a:pt x="1640194" y="183016"/>
                </a:lnTo>
                <a:lnTo>
                  <a:pt x="1633868" y="175078"/>
                </a:lnTo>
                <a:lnTo>
                  <a:pt x="1627091" y="167594"/>
                </a:lnTo>
                <a:lnTo>
                  <a:pt x="1620313" y="160337"/>
                </a:lnTo>
                <a:lnTo>
                  <a:pt x="1613310" y="153307"/>
                </a:lnTo>
                <a:lnTo>
                  <a:pt x="1606307" y="146957"/>
                </a:lnTo>
                <a:lnTo>
                  <a:pt x="1599303" y="140833"/>
                </a:lnTo>
                <a:lnTo>
                  <a:pt x="1592074" y="135164"/>
                </a:lnTo>
                <a:lnTo>
                  <a:pt x="1584845" y="129948"/>
                </a:lnTo>
                <a:lnTo>
                  <a:pt x="1577841" y="124732"/>
                </a:lnTo>
                <a:lnTo>
                  <a:pt x="1570612" y="120196"/>
                </a:lnTo>
                <a:lnTo>
                  <a:pt x="1563835" y="115887"/>
                </a:lnTo>
                <a:lnTo>
                  <a:pt x="1556831" y="111805"/>
                </a:lnTo>
                <a:lnTo>
                  <a:pt x="1550280" y="107949"/>
                </a:lnTo>
                <a:lnTo>
                  <a:pt x="1543728" y="104321"/>
                </a:lnTo>
                <a:lnTo>
                  <a:pt x="1531077" y="98198"/>
                </a:lnTo>
                <a:lnTo>
                  <a:pt x="1519782" y="92755"/>
                </a:lnTo>
                <a:lnTo>
                  <a:pt x="1509390" y="88446"/>
                </a:lnTo>
                <a:lnTo>
                  <a:pt x="1500579" y="84817"/>
                </a:lnTo>
                <a:lnTo>
                  <a:pt x="1493350" y="81642"/>
                </a:lnTo>
                <a:lnTo>
                  <a:pt x="1488380" y="79374"/>
                </a:lnTo>
                <a:lnTo>
                  <a:pt x="1486346" y="78694"/>
                </a:lnTo>
                <a:lnTo>
                  <a:pt x="1484991" y="78014"/>
                </a:lnTo>
                <a:lnTo>
                  <a:pt x="1484539" y="77107"/>
                </a:lnTo>
                <a:lnTo>
                  <a:pt x="1484313" y="76653"/>
                </a:lnTo>
                <a:lnTo>
                  <a:pt x="1484313" y="76199"/>
                </a:lnTo>
                <a:lnTo>
                  <a:pt x="1484539" y="75973"/>
                </a:lnTo>
                <a:lnTo>
                  <a:pt x="1485217" y="75292"/>
                </a:lnTo>
                <a:lnTo>
                  <a:pt x="1486798" y="74839"/>
                </a:lnTo>
                <a:lnTo>
                  <a:pt x="1488832" y="74612"/>
                </a:lnTo>
                <a:close/>
                <a:moveTo>
                  <a:pt x="1523085" y="0"/>
                </a:moveTo>
                <a:lnTo>
                  <a:pt x="1526481" y="0"/>
                </a:lnTo>
                <a:lnTo>
                  <a:pt x="1530330" y="0"/>
                </a:lnTo>
                <a:lnTo>
                  <a:pt x="1534859" y="226"/>
                </a:lnTo>
                <a:lnTo>
                  <a:pt x="1540293" y="906"/>
                </a:lnTo>
                <a:lnTo>
                  <a:pt x="1545954" y="1811"/>
                </a:lnTo>
                <a:lnTo>
                  <a:pt x="1552294" y="2943"/>
                </a:lnTo>
                <a:lnTo>
                  <a:pt x="1559313" y="4528"/>
                </a:lnTo>
                <a:lnTo>
                  <a:pt x="1566332" y="6339"/>
                </a:lnTo>
                <a:lnTo>
                  <a:pt x="1574031" y="8377"/>
                </a:lnTo>
                <a:lnTo>
                  <a:pt x="1581956" y="10867"/>
                </a:lnTo>
                <a:lnTo>
                  <a:pt x="1590334" y="13810"/>
                </a:lnTo>
                <a:lnTo>
                  <a:pt x="1599165" y="16980"/>
                </a:lnTo>
                <a:lnTo>
                  <a:pt x="1607995" y="20602"/>
                </a:lnTo>
                <a:lnTo>
                  <a:pt x="1617279" y="24678"/>
                </a:lnTo>
                <a:lnTo>
                  <a:pt x="1626336" y="29432"/>
                </a:lnTo>
                <a:lnTo>
                  <a:pt x="1635846" y="34413"/>
                </a:lnTo>
                <a:lnTo>
                  <a:pt x="1645582" y="39846"/>
                </a:lnTo>
                <a:lnTo>
                  <a:pt x="1655319" y="45959"/>
                </a:lnTo>
                <a:lnTo>
                  <a:pt x="1665055" y="52298"/>
                </a:lnTo>
                <a:lnTo>
                  <a:pt x="1674565" y="59317"/>
                </a:lnTo>
                <a:lnTo>
                  <a:pt x="1684302" y="66788"/>
                </a:lnTo>
                <a:lnTo>
                  <a:pt x="1694038" y="75165"/>
                </a:lnTo>
                <a:lnTo>
                  <a:pt x="1703548" y="83768"/>
                </a:lnTo>
                <a:lnTo>
                  <a:pt x="1712832" y="93051"/>
                </a:lnTo>
                <a:lnTo>
                  <a:pt x="1721889" y="103012"/>
                </a:lnTo>
                <a:lnTo>
                  <a:pt x="1730946" y="113427"/>
                </a:lnTo>
                <a:lnTo>
                  <a:pt x="1735248" y="119087"/>
                </a:lnTo>
                <a:lnTo>
                  <a:pt x="1739550" y="124520"/>
                </a:lnTo>
                <a:lnTo>
                  <a:pt x="1743626" y="130407"/>
                </a:lnTo>
                <a:lnTo>
                  <a:pt x="1747928" y="136293"/>
                </a:lnTo>
                <a:lnTo>
                  <a:pt x="1752004" y="142406"/>
                </a:lnTo>
                <a:lnTo>
                  <a:pt x="1755853" y="148745"/>
                </a:lnTo>
                <a:lnTo>
                  <a:pt x="1759703" y="154405"/>
                </a:lnTo>
                <a:lnTo>
                  <a:pt x="1763099" y="160744"/>
                </a:lnTo>
                <a:lnTo>
                  <a:pt x="1769665" y="172970"/>
                </a:lnTo>
                <a:lnTo>
                  <a:pt x="1775553" y="184969"/>
                </a:lnTo>
                <a:lnTo>
                  <a:pt x="1780987" y="197195"/>
                </a:lnTo>
                <a:lnTo>
                  <a:pt x="1785515" y="209194"/>
                </a:lnTo>
                <a:lnTo>
                  <a:pt x="1789591" y="220967"/>
                </a:lnTo>
                <a:lnTo>
                  <a:pt x="1793214" y="232740"/>
                </a:lnTo>
                <a:lnTo>
                  <a:pt x="1795931" y="244513"/>
                </a:lnTo>
                <a:lnTo>
                  <a:pt x="1798648" y="255606"/>
                </a:lnTo>
                <a:lnTo>
                  <a:pt x="1800686" y="266926"/>
                </a:lnTo>
                <a:lnTo>
                  <a:pt x="1802045" y="277793"/>
                </a:lnTo>
                <a:lnTo>
                  <a:pt x="1803403" y="288661"/>
                </a:lnTo>
                <a:lnTo>
                  <a:pt x="1804083" y="298849"/>
                </a:lnTo>
                <a:lnTo>
                  <a:pt x="1804762" y="308810"/>
                </a:lnTo>
                <a:lnTo>
                  <a:pt x="1804988" y="318546"/>
                </a:lnTo>
                <a:lnTo>
                  <a:pt x="1804762" y="327828"/>
                </a:lnTo>
                <a:lnTo>
                  <a:pt x="1804535" y="336658"/>
                </a:lnTo>
                <a:lnTo>
                  <a:pt x="1803856" y="345034"/>
                </a:lnTo>
                <a:lnTo>
                  <a:pt x="1802950" y="352959"/>
                </a:lnTo>
                <a:lnTo>
                  <a:pt x="1802045" y="360430"/>
                </a:lnTo>
                <a:lnTo>
                  <a:pt x="1800913" y="367222"/>
                </a:lnTo>
                <a:lnTo>
                  <a:pt x="1799780" y="373561"/>
                </a:lnTo>
                <a:lnTo>
                  <a:pt x="1798648" y="378995"/>
                </a:lnTo>
                <a:lnTo>
                  <a:pt x="1797290" y="384202"/>
                </a:lnTo>
                <a:lnTo>
                  <a:pt x="1795705" y="388730"/>
                </a:lnTo>
                <a:lnTo>
                  <a:pt x="1794573" y="392352"/>
                </a:lnTo>
                <a:lnTo>
                  <a:pt x="1793214" y="395522"/>
                </a:lnTo>
                <a:lnTo>
                  <a:pt x="1792082" y="397786"/>
                </a:lnTo>
                <a:lnTo>
                  <a:pt x="1790950" y="399371"/>
                </a:lnTo>
                <a:lnTo>
                  <a:pt x="1790044" y="400050"/>
                </a:lnTo>
                <a:lnTo>
                  <a:pt x="1789591" y="400050"/>
                </a:lnTo>
                <a:lnTo>
                  <a:pt x="1789138" y="399823"/>
                </a:lnTo>
                <a:lnTo>
                  <a:pt x="1788912" y="399823"/>
                </a:lnTo>
                <a:lnTo>
                  <a:pt x="1788685" y="399597"/>
                </a:lnTo>
                <a:lnTo>
                  <a:pt x="1788006" y="398239"/>
                </a:lnTo>
                <a:lnTo>
                  <a:pt x="1787780" y="396427"/>
                </a:lnTo>
                <a:lnTo>
                  <a:pt x="1787553" y="393937"/>
                </a:lnTo>
                <a:lnTo>
                  <a:pt x="1787327" y="386919"/>
                </a:lnTo>
                <a:lnTo>
                  <a:pt x="1787100" y="377636"/>
                </a:lnTo>
                <a:lnTo>
                  <a:pt x="1787100" y="365863"/>
                </a:lnTo>
                <a:lnTo>
                  <a:pt x="1786648" y="352279"/>
                </a:lnTo>
                <a:lnTo>
                  <a:pt x="1785742" y="336884"/>
                </a:lnTo>
                <a:lnTo>
                  <a:pt x="1785063" y="328507"/>
                </a:lnTo>
                <a:lnTo>
                  <a:pt x="1784157" y="319904"/>
                </a:lnTo>
                <a:lnTo>
                  <a:pt x="1783025" y="310848"/>
                </a:lnTo>
                <a:lnTo>
                  <a:pt x="1781666" y="301339"/>
                </a:lnTo>
                <a:lnTo>
                  <a:pt x="1780081" y="292057"/>
                </a:lnTo>
                <a:lnTo>
                  <a:pt x="1778496" y="282095"/>
                </a:lnTo>
                <a:lnTo>
                  <a:pt x="1776005" y="272133"/>
                </a:lnTo>
                <a:lnTo>
                  <a:pt x="1773515" y="261493"/>
                </a:lnTo>
                <a:lnTo>
                  <a:pt x="1770798" y="251078"/>
                </a:lnTo>
                <a:lnTo>
                  <a:pt x="1767401" y="240437"/>
                </a:lnTo>
                <a:lnTo>
                  <a:pt x="1763552" y="229570"/>
                </a:lnTo>
                <a:lnTo>
                  <a:pt x="1759476" y="218929"/>
                </a:lnTo>
                <a:lnTo>
                  <a:pt x="1754948" y="207836"/>
                </a:lnTo>
                <a:lnTo>
                  <a:pt x="1749513" y="196968"/>
                </a:lnTo>
                <a:lnTo>
                  <a:pt x="1743852" y="185875"/>
                </a:lnTo>
                <a:lnTo>
                  <a:pt x="1737739" y="175008"/>
                </a:lnTo>
                <a:lnTo>
                  <a:pt x="1731172" y="163914"/>
                </a:lnTo>
                <a:lnTo>
                  <a:pt x="1723700" y="153047"/>
                </a:lnTo>
                <a:lnTo>
                  <a:pt x="1716228" y="142179"/>
                </a:lnTo>
                <a:lnTo>
                  <a:pt x="1708303" y="131765"/>
                </a:lnTo>
                <a:lnTo>
                  <a:pt x="1700378" y="122030"/>
                </a:lnTo>
                <a:lnTo>
                  <a:pt x="1692227" y="112974"/>
                </a:lnTo>
                <a:lnTo>
                  <a:pt x="1683849" y="104144"/>
                </a:lnTo>
                <a:lnTo>
                  <a:pt x="1675471" y="95767"/>
                </a:lnTo>
                <a:lnTo>
                  <a:pt x="1666867" y="87843"/>
                </a:lnTo>
                <a:lnTo>
                  <a:pt x="1658036" y="80372"/>
                </a:lnTo>
                <a:lnTo>
                  <a:pt x="1649432" y="73580"/>
                </a:lnTo>
                <a:lnTo>
                  <a:pt x="1640601" y="67241"/>
                </a:lnTo>
                <a:lnTo>
                  <a:pt x="1631997" y="60902"/>
                </a:lnTo>
                <a:lnTo>
                  <a:pt x="1623392" y="55015"/>
                </a:lnTo>
                <a:lnTo>
                  <a:pt x="1614788" y="49808"/>
                </a:lnTo>
                <a:lnTo>
                  <a:pt x="1606410" y="44827"/>
                </a:lnTo>
                <a:lnTo>
                  <a:pt x="1598259" y="40299"/>
                </a:lnTo>
                <a:lnTo>
                  <a:pt x="1590334" y="35998"/>
                </a:lnTo>
                <a:lnTo>
                  <a:pt x="1582409" y="31922"/>
                </a:lnTo>
                <a:lnTo>
                  <a:pt x="1574937" y="28300"/>
                </a:lnTo>
                <a:lnTo>
                  <a:pt x="1560898" y="21961"/>
                </a:lnTo>
                <a:lnTo>
                  <a:pt x="1548445" y="16527"/>
                </a:lnTo>
                <a:lnTo>
                  <a:pt x="1537802" y="12226"/>
                </a:lnTo>
                <a:lnTo>
                  <a:pt x="1528972" y="8603"/>
                </a:lnTo>
                <a:lnTo>
                  <a:pt x="1522405" y="5886"/>
                </a:lnTo>
                <a:lnTo>
                  <a:pt x="1520367" y="4754"/>
                </a:lnTo>
                <a:lnTo>
                  <a:pt x="1518556" y="3849"/>
                </a:lnTo>
                <a:lnTo>
                  <a:pt x="1517877" y="2717"/>
                </a:lnTo>
                <a:lnTo>
                  <a:pt x="1517650" y="2490"/>
                </a:lnTo>
                <a:lnTo>
                  <a:pt x="1517650" y="2038"/>
                </a:lnTo>
                <a:lnTo>
                  <a:pt x="1517650" y="1811"/>
                </a:lnTo>
                <a:lnTo>
                  <a:pt x="1517877" y="1132"/>
                </a:lnTo>
                <a:lnTo>
                  <a:pt x="1518782" y="679"/>
                </a:lnTo>
                <a:lnTo>
                  <a:pt x="1520594" y="226"/>
                </a:lnTo>
                <a:lnTo>
                  <a:pt x="1523085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861175" y="1406525"/>
            <a:ext cx="1428750" cy="1428750"/>
            <a:chOff x="6580864" y="1752600"/>
            <a:chExt cx="1671872" cy="1671872"/>
          </a:xfrm>
        </p:grpSpPr>
        <p:grpSp>
          <p:nvGrpSpPr>
            <p:cNvPr id="40" name="组合 39"/>
            <p:cNvGrpSpPr/>
            <p:nvPr/>
          </p:nvGrpSpPr>
          <p:grpSpPr>
            <a:xfrm>
              <a:off x="6580864" y="1752600"/>
              <a:ext cx="1671872" cy="1671872"/>
              <a:chOff x="797560" y="1739900"/>
              <a:chExt cx="2336800" cy="23368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97560" y="1739900"/>
                <a:ext cx="2336800" cy="2336800"/>
              </a:xfrm>
              <a:prstGeom prst="ellipse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58418" y="1864393"/>
                <a:ext cx="2192022" cy="2192021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rgbClr val="3A3A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</p:grpSp>
        <p:sp>
          <p:nvSpPr>
            <p:cNvPr id="57" name="KSO_Shape"/>
            <p:cNvSpPr/>
            <p:nvPr/>
          </p:nvSpPr>
          <p:spPr bwMode="auto">
            <a:xfrm>
              <a:off x="7124913" y="2388157"/>
              <a:ext cx="635708" cy="455592"/>
            </a:xfrm>
            <a:custGeom>
              <a:avLst/>
              <a:gdLst>
                <a:gd name="T0" fmla="*/ 134077 w 5868"/>
                <a:gd name="T1" fmla="*/ 590892 h 4208"/>
                <a:gd name="T2" fmla="*/ 192837 w 5868"/>
                <a:gd name="T3" fmla="*/ 596084 h 4208"/>
                <a:gd name="T4" fmla="*/ 512935 w 5868"/>
                <a:gd name="T5" fmla="*/ 497764 h 4208"/>
                <a:gd name="T6" fmla="*/ 530465 w 5868"/>
                <a:gd name="T7" fmla="*/ 456230 h 4208"/>
                <a:gd name="T8" fmla="*/ 704473 w 5868"/>
                <a:gd name="T9" fmla="*/ 239797 h 4208"/>
                <a:gd name="T10" fmla="*/ 980744 w 5868"/>
                <a:gd name="T11" fmla="*/ 212215 h 4208"/>
                <a:gd name="T12" fmla="*/ 1253119 w 5868"/>
                <a:gd name="T13" fmla="*/ 253750 h 4208"/>
                <a:gd name="T14" fmla="*/ 1374859 w 5868"/>
                <a:gd name="T15" fmla="*/ 461746 h 4208"/>
                <a:gd name="T16" fmla="*/ 1400831 w 5868"/>
                <a:gd name="T17" fmla="*/ 505228 h 4208"/>
                <a:gd name="T18" fmla="*/ 1725798 w 5868"/>
                <a:gd name="T19" fmla="*/ 598031 h 4208"/>
                <a:gd name="T20" fmla="*/ 1779363 w 5868"/>
                <a:gd name="T21" fmla="*/ 585052 h 4208"/>
                <a:gd name="T22" fmla="*/ 1901104 w 5868"/>
                <a:gd name="T23" fmla="*/ 336494 h 4208"/>
                <a:gd name="T24" fmla="*/ 1897533 w 5868"/>
                <a:gd name="T25" fmla="*/ 289443 h 4208"/>
                <a:gd name="T26" fmla="*/ 1777740 w 5868"/>
                <a:gd name="T27" fmla="*/ 214162 h 4208"/>
                <a:gd name="T28" fmla="*/ 1493029 w 5868"/>
                <a:gd name="T29" fmla="*/ 92155 h 4208"/>
                <a:gd name="T30" fmla="*/ 1208318 w 5868"/>
                <a:gd name="T31" fmla="*/ 20767 h 4208"/>
                <a:gd name="T32" fmla="*/ 924256 w 5868"/>
                <a:gd name="T33" fmla="*/ 649 h 4208"/>
                <a:gd name="T34" fmla="*/ 639545 w 5868"/>
                <a:gd name="T35" fmla="*/ 30826 h 4208"/>
                <a:gd name="T36" fmla="*/ 355158 w 5868"/>
                <a:gd name="T37" fmla="*/ 112273 h 4208"/>
                <a:gd name="T38" fmla="*/ 70123 w 5868"/>
                <a:gd name="T39" fmla="*/ 244664 h 4208"/>
                <a:gd name="T40" fmla="*/ 3246 w 5868"/>
                <a:gd name="T41" fmla="*/ 297880 h 4208"/>
                <a:gd name="T42" fmla="*/ 10713 w 5868"/>
                <a:gd name="T43" fmla="*/ 355314 h 4208"/>
                <a:gd name="T44" fmla="*/ 772973 w 5868"/>
                <a:gd name="T45" fmla="*/ 339414 h 4208"/>
                <a:gd name="T46" fmla="*/ 960941 w 5868"/>
                <a:gd name="T47" fmla="*/ 320919 h 4208"/>
                <a:gd name="T48" fmla="*/ 1130729 w 5868"/>
                <a:gd name="T49" fmla="*/ 336169 h 4208"/>
                <a:gd name="T50" fmla="*/ 1259936 w 5868"/>
                <a:gd name="T51" fmla="*/ 525021 h 4208"/>
                <a:gd name="T52" fmla="*/ 1298244 w 5868"/>
                <a:gd name="T53" fmla="*/ 601925 h 4208"/>
                <a:gd name="T54" fmla="*/ 1598862 w 5868"/>
                <a:gd name="T55" fmla="*/ 671041 h 4208"/>
                <a:gd name="T56" fmla="*/ 1662168 w 5868"/>
                <a:gd name="T57" fmla="*/ 717767 h 4208"/>
                <a:gd name="T58" fmla="*/ 253546 w 5868"/>
                <a:gd name="T59" fmla="*/ 1210015 h 4208"/>
                <a:gd name="T60" fmla="*/ 273024 w 5868"/>
                <a:gd name="T61" fmla="*/ 698947 h 4208"/>
                <a:gd name="T62" fmla="*/ 576240 w 5868"/>
                <a:gd name="T63" fmla="*/ 620745 h 4208"/>
                <a:gd name="T64" fmla="*/ 641493 w 5868"/>
                <a:gd name="T65" fmla="*/ 585376 h 4208"/>
                <a:gd name="T66" fmla="*/ 662595 w 5868"/>
                <a:gd name="T67" fmla="*/ 367969 h 4208"/>
                <a:gd name="T68" fmla="*/ 1077163 w 5868"/>
                <a:gd name="T69" fmla="*/ 564933 h 4208"/>
                <a:gd name="T70" fmla="*/ 1178776 w 5868"/>
                <a:gd name="T71" fmla="*/ 636970 h 4208"/>
                <a:gd name="T72" fmla="*/ 1245003 w 5868"/>
                <a:gd name="T73" fmla="*/ 759302 h 4208"/>
                <a:gd name="T74" fmla="*/ 1252145 w 5868"/>
                <a:gd name="T75" fmla="*/ 867032 h 4208"/>
                <a:gd name="T76" fmla="*/ 1229095 w 5868"/>
                <a:gd name="T77" fmla="*/ 949452 h 4208"/>
                <a:gd name="T78" fmla="*/ 1125210 w 5868"/>
                <a:gd name="T79" fmla="*/ 852430 h 4208"/>
                <a:gd name="T80" fmla="*/ 1117094 w 5868"/>
                <a:gd name="T81" fmla="*/ 775851 h 4208"/>
                <a:gd name="T82" fmla="*/ 1079435 w 5868"/>
                <a:gd name="T83" fmla="*/ 716794 h 4208"/>
                <a:gd name="T84" fmla="*/ 1012883 w 5868"/>
                <a:gd name="T85" fmla="*/ 676882 h 4208"/>
                <a:gd name="T86" fmla="*/ 940164 w 5868"/>
                <a:gd name="T87" fmla="*/ 671365 h 4208"/>
                <a:gd name="T88" fmla="*/ 867768 w 5868"/>
                <a:gd name="T89" fmla="*/ 701867 h 4208"/>
                <a:gd name="T90" fmla="*/ 821994 w 5868"/>
                <a:gd name="T91" fmla="*/ 754434 h 4208"/>
                <a:gd name="T92" fmla="*/ 802515 w 5868"/>
                <a:gd name="T93" fmla="*/ 831662 h 4208"/>
                <a:gd name="T94" fmla="*/ 818423 w 5868"/>
                <a:gd name="T95" fmla="*/ 901752 h 4208"/>
                <a:gd name="T96" fmla="*/ 861600 w 5868"/>
                <a:gd name="T97" fmla="*/ 956590 h 4208"/>
                <a:gd name="T98" fmla="*/ 932048 w 5868"/>
                <a:gd name="T99" fmla="*/ 990337 h 4208"/>
                <a:gd name="T100" fmla="*/ 999573 w 5868"/>
                <a:gd name="T101" fmla="*/ 990013 h 4208"/>
                <a:gd name="T102" fmla="*/ 1060606 w 5868"/>
                <a:gd name="T103" fmla="*/ 962107 h 4208"/>
                <a:gd name="T104" fmla="*/ 1081058 w 5868"/>
                <a:gd name="T105" fmla="*/ 1096445 h 4208"/>
                <a:gd name="T106" fmla="*/ 964512 w 5868"/>
                <a:gd name="T107" fmla="*/ 1120781 h 4208"/>
                <a:gd name="T108" fmla="*/ 826863 w 5868"/>
                <a:gd name="T109" fmla="*/ 1085736 h 4208"/>
                <a:gd name="T110" fmla="*/ 732717 w 5868"/>
                <a:gd name="T111" fmla="*/ 1004614 h 4208"/>
                <a:gd name="T112" fmla="*/ 678827 w 5868"/>
                <a:gd name="T113" fmla="*/ 875793 h 4208"/>
                <a:gd name="T114" fmla="*/ 688241 w 5868"/>
                <a:gd name="T115" fmla="*/ 745673 h 4208"/>
                <a:gd name="T116" fmla="*/ 760312 w 5868"/>
                <a:gd name="T117" fmla="*/ 627235 h 4208"/>
                <a:gd name="T118" fmla="*/ 865171 w 5868"/>
                <a:gd name="T119" fmla="*/ 560066 h 4208"/>
                <a:gd name="T120" fmla="*/ 1577111 w 5868"/>
                <a:gd name="T121" fmla="*/ 1240842 h 4208"/>
                <a:gd name="T122" fmla="*/ 345419 w 5868"/>
                <a:gd name="T123" fmla="*/ 1240842 h 420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868" h="4208">
                  <a:moveTo>
                    <a:pt x="49" y="1128"/>
                  </a:moveTo>
                  <a:lnTo>
                    <a:pt x="49" y="1128"/>
                  </a:lnTo>
                  <a:lnTo>
                    <a:pt x="345" y="1748"/>
                  </a:lnTo>
                  <a:lnTo>
                    <a:pt x="354" y="1764"/>
                  </a:lnTo>
                  <a:lnTo>
                    <a:pt x="364" y="1778"/>
                  </a:lnTo>
                  <a:lnTo>
                    <a:pt x="375" y="1790"/>
                  </a:lnTo>
                  <a:lnTo>
                    <a:pt x="387" y="1803"/>
                  </a:lnTo>
                  <a:lnTo>
                    <a:pt x="400" y="1813"/>
                  </a:lnTo>
                  <a:lnTo>
                    <a:pt x="413" y="1821"/>
                  </a:lnTo>
                  <a:lnTo>
                    <a:pt x="428" y="1828"/>
                  </a:lnTo>
                  <a:lnTo>
                    <a:pt x="443" y="1834"/>
                  </a:lnTo>
                  <a:lnTo>
                    <a:pt x="460" y="1838"/>
                  </a:lnTo>
                  <a:lnTo>
                    <a:pt x="477" y="1842"/>
                  </a:lnTo>
                  <a:lnTo>
                    <a:pt x="495" y="1844"/>
                  </a:lnTo>
                  <a:lnTo>
                    <a:pt x="512" y="1845"/>
                  </a:lnTo>
                  <a:lnTo>
                    <a:pt x="531" y="1845"/>
                  </a:lnTo>
                  <a:lnTo>
                    <a:pt x="551" y="1843"/>
                  </a:lnTo>
                  <a:lnTo>
                    <a:pt x="573" y="1841"/>
                  </a:lnTo>
                  <a:lnTo>
                    <a:pt x="594" y="1837"/>
                  </a:lnTo>
                  <a:lnTo>
                    <a:pt x="1457" y="1607"/>
                  </a:lnTo>
                  <a:lnTo>
                    <a:pt x="1479" y="1599"/>
                  </a:lnTo>
                  <a:lnTo>
                    <a:pt x="1500" y="1589"/>
                  </a:lnTo>
                  <a:lnTo>
                    <a:pt x="1519" y="1579"/>
                  </a:lnTo>
                  <a:lnTo>
                    <a:pt x="1537" y="1569"/>
                  </a:lnTo>
                  <a:lnTo>
                    <a:pt x="1552" y="1557"/>
                  </a:lnTo>
                  <a:lnTo>
                    <a:pt x="1567" y="1546"/>
                  </a:lnTo>
                  <a:lnTo>
                    <a:pt x="1580" y="1534"/>
                  </a:lnTo>
                  <a:lnTo>
                    <a:pt x="1591" y="1522"/>
                  </a:lnTo>
                  <a:lnTo>
                    <a:pt x="1601" y="1510"/>
                  </a:lnTo>
                  <a:lnTo>
                    <a:pt x="1610" y="1496"/>
                  </a:lnTo>
                  <a:lnTo>
                    <a:pt x="1617" y="1482"/>
                  </a:lnTo>
                  <a:lnTo>
                    <a:pt x="1624" y="1467"/>
                  </a:lnTo>
                  <a:lnTo>
                    <a:pt x="1628" y="1453"/>
                  </a:lnTo>
                  <a:lnTo>
                    <a:pt x="1632" y="1438"/>
                  </a:lnTo>
                  <a:lnTo>
                    <a:pt x="1633" y="1423"/>
                  </a:lnTo>
                  <a:lnTo>
                    <a:pt x="1634" y="1406"/>
                  </a:lnTo>
                  <a:lnTo>
                    <a:pt x="1627" y="927"/>
                  </a:lnTo>
                  <a:lnTo>
                    <a:pt x="1664" y="910"/>
                  </a:lnTo>
                  <a:lnTo>
                    <a:pt x="1701" y="894"/>
                  </a:lnTo>
                  <a:lnTo>
                    <a:pt x="1775" y="863"/>
                  </a:lnTo>
                  <a:lnTo>
                    <a:pt x="1851" y="834"/>
                  </a:lnTo>
                  <a:lnTo>
                    <a:pt x="1929" y="807"/>
                  </a:lnTo>
                  <a:lnTo>
                    <a:pt x="2008" y="782"/>
                  </a:lnTo>
                  <a:lnTo>
                    <a:pt x="2089" y="759"/>
                  </a:lnTo>
                  <a:lnTo>
                    <a:pt x="2170" y="739"/>
                  </a:lnTo>
                  <a:lnTo>
                    <a:pt x="2252" y="720"/>
                  </a:lnTo>
                  <a:lnTo>
                    <a:pt x="2335" y="705"/>
                  </a:lnTo>
                  <a:lnTo>
                    <a:pt x="2420" y="690"/>
                  </a:lnTo>
                  <a:lnTo>
                    <a:pt x="2504" y="679"/>
                  </a:lnTo>
                  <a:lnTo>
                    <a:pt x="2589" y="669"/>
                  </a:lnTo>
                  <a:lnTo>
                    <a:pt x="2675" y="661"/>
                  </a:lnTo>
                  <a:lnTo>
                    <a:pt x="2761" y="657"/>
                  </a:lnTo>
                  <a:lnTo>
                    <a:pt x="2848" y="654"/>
                  </a:lnTo>
                  <a:lnTo>
                    <a:pt x="2934" y="652"/>
                  </a:lnTo>
                  <a:lnTo>
                    <a:pt x="3021" y="654"/>
                  </a:lnTo>
                  <a:lnTo>
                    <a:pt x="3106" y="657"/>
                  </a:lnTo>
                  <a:lnTo>
                    <a:pt x="3192" y="661"/>
                  </a:lnTo>
                  <a:lnTo>
                    <a:pt x="3278" y="669"/>
                  </a:lnTo>
                  <a:lnTo>
                    <a:pt x="3364" y="679"/>
                  </a:lnTo>
                  <a:lnTo>
                    <a:pt x="3449" y="690"/>
                  </a:lnTo>
                  <a:lnTo>
                    <a:pt x="3532" y="705"/>
                  </a:lnTo>
                  <a:lnTo>
                    <a:pt x="3616" y="720"/>
                  </a:lnTo>
                  <a:lnTo>
                    <a:pt x="3698" y="739"/>
                  </a:lnTo>
                  <a:lnTo>
                    <a:pt x="3780" y="759"/>
                  </a:lnTo>
                  <a:lnTo>
                    <a:pt x="3860" y="782"/>
                  </a:lnTo>
                  <a:lnTo>
                    <a:pt x="3939" y="807"/>
                  </a:lnTo>
                  <a:lnTo>
                    <a:pt x="4017" y="834"/>
                  </a:lnTo>
                  <a:lnTo>
                    <a:pt x="4093" y="863"/>
                  </a:lnTo>
                  <a:lnTo>
                    <a:pt x="4168" y="894"/>
                  </a:lnTo>
                  <a:lnTo>
                    <a:pt x="4204" y="910"/>
                  </a:lnTo>
                  <a:lnTo>
                    <a:pt x="4241" y="927"/>
                  </a:lnTo>
                  <a:lnTo>
                    <a:pt x="4235" y="1406"/>
                  </a:lnTo>
                  <a:lnTo>
                    <a:pt x="4235" y="1423"/>
                  </a:lnTo>
                  <a:lnTo>
                    <a:pt x="4237" y="1438"/>
                  </a:lnTo>
                  <a:lnTo>
                    <a:pt x="4240" y="1453"/>
                  </a:lnTo>
                  <a:lnTo>
                    <a:pt x="4245" y="1467"/>
                  </a:lnTo>
                  <a:lnTo>
                    <a:pt x="4250" y="1482"/>
                  </a:lnTo>
                  <a:lnTo>
                    <a:pt x="4258" y="1496"/>
                  </a:lnTo>
                  <a:lnTo>
                    <a:pt x="4266" y="1510"/>
                  </a:lnTo>
                  <a:lnTo>
                    <a:pt x="4276" y="1522"/>
                  </a:lnTo>
                  <a:lnTo>
                    <a:pt x="4288" y="1534"/>
                  </a:lnTo>
                  <a:lnTo>
                    <a:pt x="4300" y="1546"/>
                  </a:lnTo>
                  <a:lnTo>
                    <a:pt x="4315" y="1557"/>
                  </a:lnTo>
                  <a:lnTo>
                    <a:pt x="4331" y="1569"/>
                  </a:lnTo>
                  <a:lnTo>
                    <a:pt x="4349" y="1579"/>
                  </a:lnTo>
                  <a:lnTo>
                    <a:pt x="4368" y="1589"/>
                  </a:lnTo>
                  <a:lnTo>
                    <a:pt x="4389" y="1599"/>
                  </a:lnTo>
                  <a:lnTo>
                    <a:pt x="4412" y="1607"/>
                  </a:lnTo>
                  <a:lnTo>
                    <a:pt x="5275" y="1837"/>
                  </a:lnTo>
                  <a:lnTo>
                    <a:pt x="5296" y="1841"/>
                  </a:lnTo>
                  <a:lnTo>
                    <a:pt x="5316" y="1843"/>
                  </a:lnTo>
                  <a:lnTo>
                    <a:pt x="5336" y="1845"/>
                  </a:lnTo>
                  <a:lnTo>
                    <a:pt x="5355" y="1845"/>
                  </a:lnTo>
                  <a:lnTo>
                    <a:pt x="5374" y="1844"/>
                  </a:lnTo>
                  <a:lnTo>
                    <a:pt x="5392" y="1842"/>
                  </a:lnTo>
                  <a:lnTo>
                    <a:pt x="5408" y="1838"/>
                  </a:lnTo>
                  <a:lnTo>
                    <a:pt x="5425" y="1834"/>
                  </a:lnTo>
                  <a:lnTo>
                    <a:pt x="5440" y="1828"/>
                  </a:lnTo>
                  <a:lnTo>
                    <a:pt x="5454" y="1821"/>
                  </a:lnTo>
                  <a:lnTo>
                    <a:pt x="5469" y="1813"/>
                  </a:lnTo>
                  <a:lnTo>
                    <a:pt x="5481" y="1803"/>
                  </a:lnTo>
                  <a:lnTo>
                    <a:pt x="5493" y="1790"/>
                  </a:lnTo>
                  <a:lnTo>
                    <a:pt x="5504" y="1778"/>
                  </a:lnTo>
                  <a:lnTo>
                    <a:pt x="5514" y="1764"/>
                  </a:lnTo>
                  <a:lnTo>
                    <a:pt x="5523" y="1748"/>
                  </a:lnTo>
                  <a:lnTo>
                    <a:pt x="5820" y="1128"/>
                  </a:lnTo>
                  <a:lnTo>
                    <a:pt x="5835" y="1095"/>
                  </a:lnTo>
                  <a:lnTo>
                    <a:pt x="5848" y="1065"/>
                  </a:lnTo>
                  <a:lnTo>
                    <a:pt x="5856" y="1037"/>
                  </a:lnTo>
                  <a:lnTo>
                    <a:pt x="5863" y="1011"/>
                  </a:lnTo>
                  <a:lnTo>
                    <a:pt x="5867" y="988"/>
                  </a:lnTo>
                  <a:lnTo>
                    <a:pt x="5868" y="966"/>
                  </a:lnTo>
                  <a:lnTo>
                    <a:pt x="5868" y="956"/>
                  </a:lnTo>
                  <a:lnTo>
                    <a:pt x="5867" y="946"/>
                  </a:lnTo>
                  <a:lnTo>
                    <a:pt x="5864" y="936"/>
                  </a:lnTo>
                  <a:lnTo>
                    <a:pt x="5862" y="927"/>
                  </a:lnTo>
                  <a:lnTo>
                    <a:pt x="5859" y="918"/>
                  </a:lnTo>
                  <a:lnTo>
                    <a:pt x="5854" y="909"/>
                  </a:lnTo>
                  <a:lnTo>
                    <a:pt x="5845" y="892"/>
                  </a:lnTo>
                  <a:lnTo>
                    <a:pt x="5833" y="876"/>
                  </a:lnTo>
                  <a:lnTo>
                    <a:pt x="5820" y="861"/>
                  </a:lnTo>
                  <a:lnTo>
                    <a:pt x="5803" y="846"/>
                  </a:lnTo>
                  <a:lnTo>
                    <a:pt x="5784" y="832"/>
                  </a:lnTo>
                  <a:lnTo>
                    <a:pt x="5763" y="817"/>
                  </a:lnTo>
                  <a:lnTo>
                    <a:pt x="5741" y="803"/>
                  </a:lnTo>
                  <a:lnTo>
                    <a:pt x="5652" y="754"/>
                  </a:lnTo>
                  <a:lnTo>
                    <a:pt x="5564" y="706"/>
                  </a:lnTo>
                  <a:lnTo>
                    <a:pt x="5476" y="660"/>
                  </a:lnTo>
                  <a:lnTo>
                    <a:pt x="5389" y="616"/>
                  </a:lnTo>
                  <a:lnTo>
                    <a:pt x="5301" y="572"/>
                  </a:lnTo>
                  <a:lnTo>
                    <a:pt x="5213" y="531"/>
                  </a:lnTo>
                  <a:lnTo>
                    <a:pt x="5125" y="491"/>
                  </a:lnTo>
                  <a:lnTo>
                    <a:pt x="5037" y="452"/>
                  </a:lnTo>
                  <a:lnTo>
                    <a:pt x="4950" y="415"/>
                  </a:lnTo>
                  <a:lnTo>
                    <a:pt x="4862" y="381"/>
                  </a:lnTo>
                  <a:lnTo>
                    <a:pt x="4774" y="346"/>
                  </a:lnTo>
                  <a:lnTo>
                    <a:pt x="4686" y="315"/>
                  </a:lnTo>
                  <a:lnTo>
                    <a:pt x="4599" y="284"/>
                  </a:lnTo>
                  <a:lnTo>
                    <a:pt x="4511" y="255"/>
                  </a:lnTo>
                  <a:lnTo>
                    <a:pt x="4423" y="228"/>
                  </a:lnTo>
                  <a:lnTo>
                    <a:pt x="4336" y="201"/>
                  </a:lnTo>
                  <a:lnTo>
                    <a:pt x="4248" y="178"/>
                  </a:lnTo>
                  <a:lnTo>
                    <a:pt x="4161" y="154"/>
                  </a:lnTo>
                  <a:lnTo>
                    <a:pt x="4073" y="133"/>
                  </a:lnTo>
                  <a:lnTo>
                    <a:pt x="3985" y="114"/>
                  </a:lnTo>
                  <a:lnTo>
                    <a:pt x="3898" y="95"/>
                  </a:lnTo>
                  <a:lnTo>
                    <a:pt x="3810" y="80"/>
                  </a:lnTo>
                  <a:lnTo>
                    <a:pt x="3722" y="64"/>
                  </a:lnTo>
                  <a:lnTo>
                    <a:pt x="3635" y="51"/>
                  </a:lnTo>
                  <a:lnTo>
                    <a:pt x="3547" y="39"/>
                  </a:lnTo>
                  <a:lnTo>
                    <a:pt x="3460" y="29"/>
                  </a:lnTo>
                  <a:lnTo>
                    <a:pt x="3372" y="21"/>
                  </a:lnTo>
                  <a:lnTo>
                    <a:pt x="3285" y="14"/>
                  </a:lnTo>
                  <a:lnTo>
                    <a:pt x="3197" y="8"/>
                  </a:lnTo>
                  <a:lnTo>
                    <a:pt x="3109" y="4"/>
                  </a:lnTo>
                  <a:lnTo>
                    <a:pt x="3022" y="2"/>
                  </a:lnTo>
                  <a:lnTo>
                    <a:pt x="2934" y="0"/>
                  </a:lnTo>
                  <a:lnTo>
                    <a:pt x="2847" y="2"/>
                  </a:lnTo>
                  <a:lnTo>
                    <a:pt x="2759" y="4"/>
                  </a:lnTo>
                  <a:lnTo>
                    <a:pt x="2672" y="8"/>
                  </a:lnTo>
                  <a:lnTo>
                    <a:pt x="2584" y="14"/>
                  </a:lnTo>
                  <a:lnTo>
                    <a:pt x="2497" y="21"/>
                  </a:lnTo>
                  <a:lnTo>
                    <a:pt x="2409" y="29"/>
                  </a:lnTo>
                  <a:lnTo>
                    <a:pt x="2320" y="39"/>
                  </a:lnTo>
                  <a:lnTo>
                    <a:pt x="2234" y="51"/>
                  </a:lnTo>
                  <a:lnTo>
                    <a:pt x="2145" y="64"/>
                  </a:lnTo>
                  <a:lnTo>
                    <a:pt x="2059" y="80"/>
                  </a:lnTo>
                  <a:lnTo>
                    <a:pt x="1970" y="95"/>
                  </a:lnTo>
                  <a:lnTo>
                    <a:pt x="1882" y="114"/>
                  </a:lnTo>
                  <a:lnTo>
                    <a:pt x="1795" y="133"/>
                  </a:lnTo>
                  <a:lnTo>
                    <a:pt x="1707" y="154"/>
                  </a:lnTo>
                  <a:lnTo>
                    <a:pt x="1620" y="178"/>
                  </a:lnTo>
                  <a:lnTo>
                    <a:pt x="1532" y="201"/>
                  </a:lnTo>
                  <a:lnTo>
                    <a:pt x="1444" y="228"/>
                  </a:lnTo>
                  <a:lnTo>
                    <a:pt x="1357" y="255"/>
                  </a:lnTo>
                  <a:lnTo>
                    <a:pt x="1269" y="284"/>
                  </a:lnTo>
                  <a:lnTo>
                    <a:pt x="1181" y="315"/>
                  </a:lnTo>
                  <a:lnTo>
                    <a:pt x="1094" y="346"/>
                  </a:lnTo>
                  <a:lnTo>
                    <a:pt x="1006" y="381"/>
                  </a:lnTo>
                  <a:lnTo>
                    <a:pt x="918" y="415"/>
                  </a:lnTo>
                  <a:lnTo>
                    <a:pt x="830" y="452"/>
                  </a:lnTo>
                  <a:lnTo>
                    <a:pt x="743" y="491"/>
                  </a:lnTo>
                  <a:lnTo>
                    <a:pt x="655" y="531"/>
                  </a:lnTo>
                  <a:lnTo>
                    <a:pt x="567" y="572"/>
                  </a:lnTo>
                  <a:lnTo>
                    <a:pt x="479" y="616"/>
                  </a:lnTo>
                  <a:lnTo>
                    <a:pt x="391" y="660"/>
                  </a:lnTo>
                  <a:lnTo>
                    <a:pt x="303" y="706"/>
                  </a:lnTo>
                  <a:lnTo>
                    <a:pt x="216" y="754"/>
                  </a:lnTo>
                  <a:lnTo>
                    <a:pt x="128" y="803"/>
                  </a:lnTo>
                  <a:lnTo>
                    <a:pt x="104" y="817"/>
                  </a:lnTo>
                  <a:lnTo>
                    <a:pt x="84" y="832"/>
                  </a:lnTo>
                  <a:lnTo>
                    <a:pt x="65" y="846"/>
                  </a:lnTo>
                  <a:lnTo>
                    <a:pt x="49" y="861"/>
                  </a:lnTo>
                  <a:lnTo>
                    <a:pt x="34" y="876"/>
                  </a:lnTo>
                  <a:lnTo>
                    <a:pt x="23" y="892"/>
                  </a:lnTo>
                  <a:lnTo>
                    <a:pt x="13" y="909"/>
                  </a:lnTo>
                  <a:lnTo>
                    <a:pt x="10" y="918"/>
                  </a:lnTo>
                  <a:lnTo>
                    <a:pt x="6" y="927"/>
                  </a:lnTo>
                  <a:lnTo>
                    <a:pt x="4" y="936"/>
                  </a:lnTo>
                  <a:lnTo>
                    <a:pt x="2" y="946"/>
                  </a:lnTo>
                  <a:lnTo>
                    <a:pt x="1" y="956"/>
                  </a:lnTo>
                  <a:lnTo>
                    <a:pt x="0" y="966"/>
                  </a:lnTo>
                  <a:lnTo>
                    <a:pt x="1" y="988"/>
                  </a:lnTo>
                  <a:lnTo>
                    <a:pt x="4" y="1011"/>
                  </a:lnTo>
                  <a:lnTo>
                    <a:pt x="11" y="1037"/>
                  </a:lnTo>
                  <a:lnTo>
                    <a:pt x="21" y="1065"/>
                  </a:lnTo>
                  <a:lnTo>
                    <a:pt x="33" y="1095"/>
                  </a:lnTo>
                  <a:lnTo>
                    <a:pt x="49" y="1128"/>
                  </a:lnTo>
                  <a:close/>
                  <a:moveTo>
                    <a:pt x="2041" y="1134"/>
                  </a:moveTo>
                  <a:lnTo>
                    <a:pt x="2041" y="1134"/>
                  </a:lnTo>
                  <a:lnTo>
                    <a:pt x="2096" y="1117"/>
                  </a:lnTo>
                  <a:lnTo>
                    <a:pt x="2153" y="1101"/>
                  </a:lnTo>
                  <a:lnTo>
                    <a:pt x="2210" y="1085"/>
                  </a:lnTo>
                  <a:lnTo>
                    <a:pt x="2267" y="1072"/>
                  </a:lnTo>
                  <a:lnTo>
                    <a:pt x="2324" y="1058"/>
                  </a:lnTo>
                  <a:lnTo>
                    <a:pt x="2381" y="1046"/>
                  </a:lnTo>
                  <a:lnTo>
                    <a:pt x="2438" y="1036"/>
                  </a:lnTo>
                  <a:lnTo>
                    <a:pt x="2495" y="1026"/>
                  </a:lnTo>
                  <a:lnTo>
                    <a:pt x="2553" y="1017"/>
                  </a:lnTo>
                  <a:lnTo>
                    <a:pt x="2610" y="1009"/>
                  </a:lnTo>
                  <a:lnTo>
                    <a:pt x="2668" y="1004"/>
                  </a:lnTo>
                  <a:lnTo>
                    <a:pt x="2726" y="998"/>
                  </a:lnTo>
                  <a:lnTo>
                    <a:pt x="2785" y="995"/>
                  </a:lnTo>
                  <a:lnTo>
                    <a:pt x="2843" y="991"/>
                  </a:lnTo>
                  <a:lnTo>
                    <a:pt x="2902" y="989"/>
                  </a:lnTo>
                  <a:lnTo>
                    <a:pt x="2960" y="989"/>
                  </a:lnTo>
                  <a:lnTo>
                    <a:pt x="3019" y="989"/>
                  </a:lnTo>
                  <a:lnTo>
                    <a:pt x="3079" y="991"/>
                  </a:lnTo>
                  <a:lnTo>
                    <a:pt x="3136" y="995"/>
                  </a:lnTo>
                  <a:lnTo>
                    <a:pt x="3194" y="998"/>
                  </a:lnTo>
                  <a:lnTo>
                    <a:pt x="3252" y="1004"/>
                  </a:lnTo>
                  <a:lnTo>
                    <a:pt x="3310" y="1009"/>
                  </a:lnTo>
                  <a:lnTo>
                    <a:pt x="3368" y="1017"/>
                  </a:lnTo>
                  <a:lnTo>
                    <a:pt x="3426" y="1026"/>
                  </a:lnTo>
                  <a:lnTo>
                    <a:pt x="3483" y="1036"/>
                  </a:lnTo>
                  <a:lnTo>
                    <a:pt x="3541" y="1046"/>
                  </a:lnTo>
                  <a:lnTo>
                    <a:pt x="3598" y="1058"/>
                  </a:lnTo>
                  <a:lnTo>
                    <a:pt x="3655" y="1072"/>
                  </a:lnTo>
                  <a:lnTo>
                    <a:pt x="3712" y="1085"/>
                  </a:lnTo>
                  <a:lnTo>
                    <a:pt x="3769" y="1101"/>
                  </a:lnTo>
                  <a:lnTo>
                    <a:pt x="3824" y="1117"/>
                  </a:lnTo>
                  <a:lnTo>
                    <a:pt x="3881" y="1134"/>
                  </a:lnTo>
                  <a:lnTo>
                    <a:pt x="3881" y="1618"/>
                  </a:lnTo>
                  <a:lnTo>
                    <a:pt x="3884" y="1651"/>
                  </a:lnTo>
                  <a:lnTo>
                    <a:pt x="3890" y="1681"/>
                  </a:lnTo>
                  <a:lnTo>
                    <a:pt x="3898" y="1709"/>
                  </a:lnTo>
                  <a:lnTo>
                    <a:pt x="3907" y="1736"/>
                  </a:lnTo>
                  <a:lnTo>
                    <a:pt x="3918" y="1760"/>
                  </a:lnTo>
                  <a:lnTo>
                    <a:pt x="3931" y="1783"/>
                  </a:lnTo>
                  <a:lnTo>
                    <a:pt x="3946" y="1804"/>
                  </a:lnTo>
                  <a:lnTo>
                    <a:pt x="3961" y="1823"/>
                  </a:lnTo>
                  <a:lnTo>
                    <a:pt x="3979" y="1839"/>
                  </a:lnTo>
                  <a:lnTo>
                    <a:pt x="3999" y="1855"/>
                  </a:lnTo>
                  <a:lnTo>
                    <a:pt x="4020" y="1868"/>
                  </a:lnTo>
                  <a:lnTo>
                    <a:pt x="4043" y="1881"/>
                  </a:lnTo>
                  <a:lnTo>
                    <a:pt x="4066" y="1891"/>
                  </a:lnTo>
                  <a:lnTo>
                    <a:pt x="4092" y="1900"/>
                  </a:lnTo>
                  <a:lnTo>
                    <a:pt x="4119" y="1907"/>
                  </a:lnTo>
                  <a:lnTo>
                    <a:pt x="4146" y="1913"/>
                  </a:lnTo>
                  <a:lnTo>
                    <a:pt x="4896" y="2061"/>
                  </a:lnTo>
                  <a:lnTo>
                    <a:pt x="4925" y="2068"/>
                  </a:lnTo>
                  <a:lnTo>
                    <a:pt x="4951" y="2077"/>
                  </a:lnTo>
                  <a:lnTo>
                    <a:pt x="4977" y="2086"/>
                  </a:lnTo>
                  <a:lnTo>
                    <a:pt x="5001" y="2097"/>
                  </a:lnTo>
                  <a:lnTo>
                    <a:pt x="5024" y="2109"/>
                  </a:lnTo>
                  <a:lnTo>
                    <a:pt x="5044" y="2123"/>
                  </a:lnTo>
                  <a:lnTo>
                    <a:pt x="5063" y="2137"/>
                  </a:lnTo>
                  <a:lnTo>
                    <a:pt x="5081" y="2154"/>
                  </a:lnTo>
                  <a:lnTo>
                    <a:pt x="5095" y="2172"/>
                  </a:lnTo>
                  <a:lnTo>
                    <a:pt x="5108" y="2191"/>
                  </a:lnTo>
                  <a:lnTo>
                    <a:pt x="5120" y="2212"/>
                  </a:lnTo>
                  <a:lnTo>
                    <a:pt x="5129" y="2235"/>
                  </a:lnTo>
                  <a:lnTo>
                    <a:pt x="5134" y="2260"/>
                  </a:lnTo>
                  <a:lnTo>
                    <a:pt x="5139" y="2285"/>
                  </a:lnTo>
                  <a:lnTo>
                    <a:pt x="5141" y="2314"/>
                  </a:lnTo>
                  <a:lnTo>
                    <a:pt x="5141" y="2344"/>
                  </a:lnTo>
                  <a:lnTo>
                    <a:pt x="5141" y="3729"/>
                  </a:lnTo>
                  <a:lnTo>
                    <a:pt x="2960" y="3729"/>
                  </a:lnTo>
                  <a:lnTo>
                    <a:pt x="781" y="3729"/>
                  </a:lnTo>
                  <a:lnTo>
                    <a:pt x="781" y="2344"/>
                  </a:lnTo>
                  <a:lnTo>
                    <a:pt x="780" y="2314"/>
                  </a:lnTo>
                  <a:lnTo>
                    <a:pt x="782" y="2285"/>
                  </a:lnTo>
                  <a:lnTo>
                    <a:pt x="787" y="2260"/>
                  </a:lnTo>
                  <a:lnTo>
                    <a:pt x="793" y="2235"/>
                  </a:lnTo>
                  <a:lnTo>
                    <a:pt x="802" y="2212"/>
                  </a:lnTo>
                  <a:lnTo>
                    <a:pt x="813" y="2191"/>
                  </a:lnTo>
                  <a:lnTo>
                    <a:pt x="826" y="2172"/>
                  </a:lnTo>
                  <a:lnTo>
                    <a:pt x="841" y="2154"/>
                  </a:lnTo>
                  <a:lnTo>
                    <a:pt x="858" y="2137"/>
                  </a:lnTo>
                  <a:lnTo>
                    <a:pt x="877" y="2123"/>
                  </a:lnTo>
                  <a:lnTo>
                    <a:pt x="898" y="2109"/>
                  </a:lnTo>
                  <a:lnTo>
                    <a:pt x="920" y="2097"/>
                  </a:lnTo>
                  <a:lnTo>
                    <a:pt x="944" y="2086"/>
                  </a:lnTo>
                  <a:lnTo>
                    <a:pt x="971" y="2077"/>
                  </a:lnTo>
                  <a:lnTo>
                    <a:pt x="997" y="2068"/>
                  </a:lnTo>
                  <a:lnTo>
                    <a:pt x="1026" y="2061"/>
                  </a:lnTo>
                  <a:lnTo>
                    <a:pt x="1775" y="1913"/>
                  </a:lnTo>
                  <a:lnTo>
                    <a:pt x="1803" y="1907"/>
                  </a:lnTo>
                  <a:lnTo>
                    <a:pt x="1830" y="1900"/>
                  </a:lnTo>
                  <a:lnTo>
                    <a:pt x="1855" y="1891"/>
                  </a:lnTo>
                  <a:lnTo>
                    <a:pt x="1879" y="1881"/>
                  </a:lnTo>
                  <a:lnTo>
                    <a:pt x="1901" y="1868"/>
                  </a:lnTo>
                  <a:lnTo>
                    <a:pt x="1923" y="1855"/>
                  </a:lnTo>
                  <a:lnTo>
                    <a:pt x="1941" y="1839"/>
                  </a:lnTo>
                  <a:lnTo>
                    <a:pt x="1959" y="1823"/>
                  </a:lnTo>
                  <a:lnTo>
                    <a:pt x="1976" y="1804"/>
                  </a:lnTo>
                  <a:lnTo>
                    <a:pt x="1991" y="1783"/>
                  </a:lnTo>
                  <a:lnTo>
                    <a:pt x="2003" y="1760"/>
                  </a:lnTo>
                  <a:lnTo>
                    <a:pt x="2014" y="1736"/>
                  </a:lnTo>
                  <a:lnTo>
                    <a:pt x="2024" y="1709"/>
                  </a:lnTo>
                  <a:lnTo>
                    <a:pt x="2031" y="1681"/>
                  </a:lnTo>
                  <a:lnTo>
                    <a:pt x="2037" y="1651"/>
                  </a:lnTo>
                  <a:lnTo>
                    <a:pt x="2041" y="1618"/>
                  </a:lnTo>
                  <a:lnTo>
                    <a:pt x="2041" y="1134"/>
                  </a:lnTo>
                  <a:close/>
                  <a:moveTo>
                    <a:pt x="2971" y="1671"/>
                  </a:moveTo>
                  <a:lnTo>
                    <a:pt x="2971" y="1671"/>
                  </a:lnTo>
                  <a:lnTo>
                    <a:pt x="3017" y="1672"/>
                  </a:lnTo>
                  <a:lnTo>
                    <a:pt x="3063" y="1676"/>
                  </a:lnTo>
                  <a:lnTo>
                    <a:pt x="3107" y="1682"/>
                  </a:lnTo>
                  <a:lnTo>
                    <a:pt x="3151" y="1690"/>
                  </a:lnTo>
                  <a:lnTo>
                    <a:pt x="3194" y="1699"/>
                  </a:lnTo>
                  <a:lnTo>
                    <a:pt x="3237" y="1711"/>
                  </a:lnTo>
                  <a:lnTo>
                    <a:pt x="3278" y="1726"/>
                  </a:lnTo>
                  <a:lnTo>
                    <a:pt x="3318" y="1741"/>
                  </a:lnTo>
                  <a:lnTo>
                    <a:pt x="3358" y="1759"/>
                  </a:lnTo>
                  <a:lnTo>
                    <a:pt x="3396" y="1779"/>
                  </a:lnTo>
                  <a:lnTo>
                    <a:pt x="3434" y="1800"/>
                  </a:lnTo>
                  <a:lnTo>
                    <a:pt x="3470" y="1824"/>
                  </a:lnTo>
                  <a:lnTo>
                    <a:pt x="3505" y="1848"/>
                  </a:lnTo>
                  <a:lnTo>
                    <a:pt x="3539" y="1875"/>
                  </a:lnTo>
                  <a:lnTo>
                    <a:pt x="3571" y="1903"/>
                  </a:lnTo>
                  <a:lnTo>
                    <a:pt x="3602" y="1933"/>
                  </a:lnTo>
                  <a:lnTo>
                    <a:pt x="3631" y="1963"/>
                  </a:lnTo>
                  <a:lnTo>
                    <a:pt x="3659" y="1995"/>
                  </a:lnTo>
                  <a:lnTo>
                    <a:pt x="3686" y="2030"/>
                  </a:lnTo>
                  <a:lnTo>
                    <a:pt x="3711" y="2065"/>
                  </a:lnTo>
                  <a:lnTo>
                    <a:pt x="3734" y="2100"/>
                  </a:lnTo>
                  <a:lnTo>
                    <a:pt x="3755" y="2138"/>
                  </a:lnTo>
                  <a:lnTo>
                    <a:pt x="3775" y="2176"/>
                  </a:lnTo>
                  <a:lnTo>
                    <a:pt x="3793" y="2216"/>
                  </a:lnTo>
                  <a:lnTo>
                    <a:pt x="3809" y="2256"/>
                  </a:lnTo>
                  <a:lnTo>
                    <a:pt x="3823" y="2298"/>
                  </a:lnTo>
                  <a:lnTo>
                    <a:pt x="3835" y="2340"/>
                  </a:lnTo>
                  <a:lnTo>
                    <a:pt x="3845" y="2383"/>
                  </a:lnTo>
                  <a:lnTo>
                    <a:pt x="3853" y="2427"/>
                  </a:lnTo>
                  <a:lnTo>
                    <a:pt x="3859" y="2471"/>
                  </a:lnTo>
                  <a:lnTo>
                    <a:pt x="3862" y="2517"/>
                  </a:lnTo>
                  <a:lnTo>
                    <a:pt x="3863" y="2563"/>
                  </a:lnTo>
                  <a:lnTo>
                    <a:pt x="3863" y="2591"/>
                  </a:lnTo>
                  <a:lnTo>
                    <a:pt x="3861" y="2617"/>
                  </a:lnTo>
                  <a:lnTo>
                    <a:pt x="3860" y="2645"/>
                  </a:lnTo>
                  <a:lnTo>
                    <a:pt x="3857" y="2672"/>
                  </a:lnTo>
                  <a:lnTo>
                    <a:pt x="3853" y="2699"/>
                  </a:lnTo>
                  <a:lnTo>
                    <a:pt x="3849" y="2726"/>
                  </a:lnTo>
                  <a:lnTo>
                    <a:pt x="3843" y="2751"/>
                  </a:lnTo>
                  <a:lnTo>
                    <a:pt x="3838" y="2778"/>
                  </a:lnTo>
                  <a:lnTo>
                    <a:pt x="3831" y="2802"/>
                  </a:lnTo>
                  <a:lnTo>
                    <a:pt x="3823" y="2828"/>
                  </a:lnTo>
                  <a:lnTo>
                    <a:pt x="3814" y="2854"/>
                  </a:lnTo>
                  <a:lnTo>
                    <a:pt x="3805" y="2878"/>
                  </a:lnTo>
                  <a:lnTo>
                    <a:pt x="3796" y="2903"/>
                  </a:lnTo>
                  <a:lnTo>
                    <a:pt x="3786" y="2926"/>
                  </a:lnTo>
                  <a:lnTo>
                    <a:pt x="3775" y="2950"/>
                  </a:lnTo>
                  <a:lnTo>
                    <a:pt x="3763" y="2973"/>
                  </a:lnTo>
                  <a:lnTo>
                    <a:pt x="3410" y="2802"/>
                  </a:lnTo>
                  <a:lnTo>
                    <a:pt x="3423" y="2776"/>
                  </a:lnTo>
                  <a:lnTo>
                    <a:pt x="3435" y="2748"/>
                  </a:lnTo>
                  <a:lnTo>
                    <a:pt x="3446" y="2719"/>
                  </a:lnTo>
                  <a:lnTo>
                    <a:pt x="3455" y="2689"/>
                  </a:lnTo>
                  <a:lnTo>
                    <a:pt x="3462" y="2659"/>
                  </a:lnTo>
                  <a:lnTo>
                    <a:pt x="3466" y="2627"/>
                  </a:lnTo>
                  <a:lnTo>
                    <a:pt x="3470" y="2595"/>
                  </a:lnTo>
                  <a:lnTo>
                    <a:pt x="3471" y="2563"/>
                  </a:lnTo>
                  <a:lnTo>
                    <a:pt x="3470" y="2537"/>
                  </a:lnTo>
                  <a:lnTo>
                    <a:pt x="3469" y="2512"/>
                  </a:lnTo>
                  <a:lnTo>
                    <a:pt x="3465" y="2487"/>
                  </a:lnTo>
                  <a:lnTo>
                    <a:pt x="3461" y="2462"/>
                  </a:lnTo>
                  <a:lnTo>
                    <a:pt x="3455" y="2438"/>
                  </a:lnTo>
                  <a:lnTo>
                    <a:pt x="3449" y="2415"/>
                  </a:lnTo>
                  <a:lnTo>
                    <a:pt x="3441" y="2391"/>
                  </a:lnTo>
                  <a:lnTo>
                    <a:pt x="3432" y="2369"/>
                  </a:lnTo>
                  <a:lnTo>
                    <a:pt x="3422" y="2347"/>
                  </a:lnTo>
                  <a:lnTo>
                    <a:pt x="3411" y="2325"/>
                  </a:lnTo>
                  <a:lnTo>
                    <a:pt x="3398" y="2304"/>
                  </a:lnTo>
                  <a:lnTo>
                    <a:pt x="3386" y="2284"/>
                  </a:lnTo>
                  <a:lnTo>
                    <a:pt x="3372" y="2264"/>
                  </a:lnTo>
                  <a:lnTo>
                    <a:pt x="3357" y="2245"/>
                  </a:lnTo>
                  <a:lnTo>
                    <a:pt x="3342" y="2227"/>
                  </a:lnTo>
                  <a:lnTo>
                    <a:pt x="3325" y="2209"/>
                  </a:lnTo>
                  <a:lnTo>
                    <a:pt x="3307" y="2193"/>
                  </a:lnTo>
                  <a:lnTo>
                    <a:pt x="3289" y="2177"/>
                  </a:lnTo>
                  <a:lnTo>
                    <a:pt x="3270" y="2163"/>
                  </a:lnTo>
                  <a:lnTo>
                    <a:pt x="3251" y="2149"/>
                  </a:lnTo>
                  <a:lnTo>
                    <a:pt x="3230" y="2136"/>
                  </a:lnTo>
                  <a:lnTo>
                    <a:pt x="3210" y="2124"/>
                  </a:lnTo>
                  <a:lnTo>
                    <a:pt x="3188" y="2113"/>
                  </a:lnTo>
                  <a:lnTo>
                    <a:pt x="3165" y="2102"/>
                  </a:lnTo>
                  <a:lnTo>
                    <a:pt x="3143" y="2094"/>
                  </a:lnTo>
                  <a:lnTo>
                    <a:pt x="3120" y="2086"/>
                  </a:lnTo>
                  <a:lnTo>
                    <a:pt x="3096" y="2079"/>
                  </a:lnTo>
                  <a:lnTo>
                    <a:pt x="3072" y="2074"/>
                  </a:lnTo>
                  <a:lnTo>
                    <a:pt x="3047" y="2069"/>
                  </a:lnTo>
                  <a:lnTo>
                    <a:pt x="3023" y="2066"/>
                  </a:lnTo>
                  <a:lnTo>
                    <a:pt x="2997" y="2065"/>
                  </a:lnTo>
                  <a:lnTo>
                    <a:pt x="2971" y="2063"/>
                  </a:lnTo>
                  <a:lnTo>
                    <a:pt x="2946" y="2065"/>
                  </a:lnTo>
                  <a:lnTo>
                    <a:pt x="2920" y="2066"/>
                  </a:lnTo>
                  <a:lnTo>
                    <a:pt x="2896" y="2069"/>
                  </a:lnTo>
                  <a:lnTo>
                    <a:pt x="2871" y="2074"/>
                  </a:lnTo>
                  <a:lnTo>
                    <a:pt x="2847" y="2079"/>
                  </a:lnTo>
                  <a:lnTo>
                    <a:pt x="2823" y="2086"/>
                  </a:lnTo>
                  <a:lnTo>
                    <a:pt x="2800" y="2094"/>
                  </a:lnTo>
                  <a:lnTo>
                    <a:pt x="2778" y="2102"/>
                  </a:lnTo>
                  <a:lnTo>
                    <a:pt x="2755" y="2113"/>
                  </a:lnTo>
                  <a:lnTo>
                    <a:pt x="2734" y="2124"/>
                  </a:lnTo>
                  <a:lnTo>
                    <a:pt x="2713" y="2136"/>
                  </a:lnTo>
                  <a:lnTo>
                    <a:pt x="2693" y="2149"/>
                  </a:lnTo>
                  <a:lnTo>
                    <a:pt x="2673" y="2163"/>
                  </a:lnTo>
                  <a:lnTo>
                    <a:pt x="2654" y="2177"/>
                  </a:lnTo>
                  <a:lnTo>
                    <a:pt x="2636" y="2193"/>
                  </a:lnTo>
                  <a:lnTo>
                    <a:pt x="2619" y="2209"/>
                  </a:lnTo>
                  <a:lnTo>
                    <a:pt x="2603" y="2227"/>
                  </a:lnTo>
                  <a:lnTo>
                    <a:pt x="2587" y="2245"/>
                  </a:lnTo>
                  <a:lnTo>
                    <a:pt x="2571" y="2264"/>
                  </a:lnTo>
                  <a:lnTo>
                    <a:pt x="2558" y="2284"/>
                  </a:lnTo>
                  <a:lnTo>
                    <a:pt x="2545" y="2304"/>
                  </a:lnTo>
                  <a:lnTo>
                    <a:pt x="2532" y="2325"/>
                  </a:lnTo>
                  <a:lnTo>
                    <a:pt x="2521" y="2347"/>
                  </a:lnTo>
                  <a:lnTo>
                    <a:pt x="2512" y="2369"/>
                  </a:lnTo>
                  <a:lnTo>
                    <a:pt x="2502" y="2391"/>
                  </a:lnTo>
                  <a:lnTo>
                    <a:pt x="2494" y="2415"/>
                  </a:lnTo>
                  <a:lnTo>
                    <a:pt x="2488" y="2438"/>
                  </a:lnTo>
                  <a:lnTo>
                    <a:pt x="2482" y="2462"/>
                  </a:lnTo>
                  <a:lnTo>
                    <a:pt x="2478" y="2487"/>
                  </a:lnTo>
                  <a:lnTo>
                    <a:pt x="2475" y="2512"/>
                  </a:lnTo>
                  <a:lnTo>
                    <a:pt x="2473" y="2537"/>
                  </a:lnTo>
                  <a:lnTo>
                    <a:pt x="2472" y="2563"/>
                  </a:lnTo>
                  <a:lnTo>
                    <a:pt x="2473" y="2588"/>
                  </a:lnTo>
                  <a:lnTo>
                    <a:pt x="2475" y="2614"/>
                  </a:lnTo>
                  <a:lnTo>
                    <a:pt x="2478" y="2639"/>
                  </a:lnTo>
                  <a:lnTo>
                    <a:pt x="2482" y="2663"/>
                  </a:lnTo>
                  <a:lnTo>
                    <a:pt x="2488" y="2688"/>
                  </a:lnTo>
                  <a:lnTo>
                    <a:pt x="2494" y="2711"/>
                  </a:lnTo>
                  <a:lnTo>
                    <a:pt x="2502" y="2734"/>
                  </a:lnTo>
                  <a:lnTo>
                    <a:pt x="2512" y="2757"/>
                  </a:lnTo>
                  <a:lnTo>
                    <a:pt x="2521" y="2779"/>
                  </a:lnTo>
                  <a:lnTo>
                    <a:pt x="2532" y="2801"/>
                  </a:lnTo>
                  <a:lnTo>
                    <a:pt x="2545" y="2821"/>
                  </a:lnTo>
                  <a:lnTo>
                    <a:pt x="2558" y="2841"/>
                  </a:lnTo>
                  <a:lnTo>
                    <a:pt x="2571" y="2861"/>
                  </a:lnTo>
                  <a:lnTo>
                    <a:pt x="2587" y="2880"/>
                  </a:lnTo>
                  <a:lnTo>
                    <a:pt x="2603" y="2898"/>
                  </a:lnTo>
                  <a:lnTo>
                    <a:pt x="2619" y="2916"/>
                  </a:lnTo>
                  <a:lnTo>
                    <a:pt x="2636" y="2933"/>
                  </a:lnTo>
                  <a:lnTo>
                    <a:pt x="2654" y="2948"/>
                  </a:lnTo>
                  <a:lnTo>
                    <a:pt x="2673" y="2963"/>
                  </a:lnTo>
                  <a:lnTo>
                    <a:pt x="2693" y="2976"/>
                  </a:lnTo>
                  <a:lnTo>
                    <a:pt x="2713" y="2990"/>
                  </a:lnTo>
                  <a:lnTo>
                    <a:pt x="2734" y="3002"/>
                  </a:lnTo>
                  <a:lnTo>
                    <a:pt x="2755" y="3013"/>
                  </a:lnTo>
                  <a:lnTo>
                    <a:pt x="2778" y="3023"/>
                  </a:lnTo>
                  <a:lnTo>
                    <a:pt x="2800" y="3032"/>
                  </a:lnTo>
                  <a:lnTo>
                    <a:pt x="2823" y="3040"/>
                  </a:lnTo>
                  <a:lnTo>
                    <a:pt x="2847" y="3047"/>
                  </a:lnTo>
                  <a:lnTo>
                    <a:pt x="2871" y="3052"/>
                  </a:lnTo>
                  <a:lnTo>
                    <a:pt x="2896" y="3057"/>
                  </a:lnTo>
                  <a:lnTo>
                    <a:pt x="2920" y="3060"/>
                  </a:lnTo>
                  <a:lnTo>
                    <a:pt x="2946" y="3061"/>
                  </a:lnTo>
                  <a:lnTo>
                    <a:pt x="2971" y="3062"/>
                  </a:lnTo>
                  <a:lnTo>
                    <a:pt x="2994" y="3061"/>
                  </a:lnTo>
                  <a:lnTo>
                    <a:pt x="3015" y="3060"/>
                  </a:lnTo>
                  <a:lnTo>
                    <a:pt x="3037" y="3058"/>
                  </a:lnTo>
                  <a:lnTo>
                    <a:pt x="3058" y="3054"/>
                  </a:lnTo>
                  <a:lnTo>
                    <a:pt x="3079" y="3051"/>
                  </a:lnTo>
                  <a:lnTo>
                    <a:pt x="3100" y="3045"/>
                  </a:lnTo>
                  <a:lnTo>
                    <a:pt x="3120" y="3040"/>
                  </a:lnTo>
                  <a:lnTo>
                    <a:pt x="3140" y="3033"/>
                  </a:lnTo>
                  <a:lnTo>
                    <a:pt x="3159" y="3025"/>
                  </a:lnTo>
                  <a:lnTo>
                    <a:pt x="3178" y="3018"/>
                  </a:lnTo>
                  <a:lnTo>
                    <a:pt x="3197" y="3009"/>
                  </a:lnTo>
                  <a:lnTo>
                    <a:pt x="3215" y="2999"/>
                  </a:lnTo>
                  <a:lnTo>
                    <a:pt x="3232" y="2989"/>
                  </a:lnTo>
                  <a:lnTo>
                    <a:pt x="3250" y="2977"/>
                  </a:lnTo>
                  <a:lnTo>
                    <a:pt x="3267" y="2965"/>
                  </a:lnTo>
                  <a:lnTo>
                    <a:pt x="3283" y="2953"/>
                  </a:lnTo>
                  <a:lnTo>
                    <a:pt x="3563" y="3229"/>
                  </a:lnTo>
                  <a:lnTo>
                    <a:pt x="3533" y="3255"/>
                  </a:lnTo>
                  <a:lnTo>
                    <a:pt x="3502" y="3279"/>
                  </a:lnTo>
                  <a:lnTo>
                    <a:pt x="3470" y="3303"/>
                  </a:lnTo>
                  <a:lnTo>
                    <a:pt x="3436" y="3324"/>
                  </a:lnTo>
                  <a:lnTo>
                    <a:pt x="3402" y="3344"/>
                  </a:lnTo>
                  <a:lnTo>
                    <a:pt x="3366" y="3362"/>
                  </a:lnTo>
                  <a:lnTo>
                    <a:pt x="3330" y="3379"/>
                  </a:lnTo>
                  <a:lnTo>
                    <a:pt x="3294" y="3394"/>
                  </a:lnTo>
                  <a:lnTo>
                    <a:pt x="3256" y="3408"/>
                  </a:lnTo>
                  <a:lnTo>
                    <a:pt x="3217" y="3420"/>
                  </a:lnTo>
                  <a:lnTo>
                    <a:pt x="3178" y="3430"/>
                  </a:lnTo>
                  <a:lnTo>
                    <a:pt x="3138" y="3439"/>
                  </a:lnTo>
                  <a:lnTo>
                    <a:pt x="3097" y="3446"/>
                  </a:lnTo>
                  <a:lnTo>
                    <a:pt x="3056" y="3450"/>
                  </a:lnTo>
                  <a:lnTo>
                    <a:pt x="3014" y="3453"/>
                  </a:lnTo>
                  <a:lnTo>
                    <a:pt x="2971" y="3454"/>
                  </a:lnTo>
                  <a:lnTo>
                    <a:pt x="2926" y="3453"/>
                  </a:lnTo>
                  <a:lnTo>
                    <a:pt x="2880" y="3450"/>
                  </a:lnTo>
                  <a:lnTo>
                    <a:pt x="2835" y="3444"/>
                  </a:lnTo>
                  <a:lnTo>
                    <a:pt x="2792" y="3435"/>
                  </a:lnTo>
                  <a:lnTo>
                    <a:pt x="2749" y="3427"/>
                  </a:lnTo>
                  <a:lnTo>
                    <a:pt x="2706" y="3414"/>
                  </a:lnTo>
                  <a:lnTo>
                    <a:pt x="2665" y="3400"/>
                  </a:lnTo>
                  <a:lnTo>
                    <a:pt x="2625" y="3384"/>
                  </a:lnTo>
                  <a:lnTo>
                    <a:pt x="2585" y="3366"/>
                  </a:lnTo>
                  <a:lnTo>
                    <a:pt x="2547" y="3346"/>
                  </a:lnTo>
                  <a:lnTo>
                    <a:pt x="2510" y="3325"/>
                  </a:lnTo>
                  <a:lnTo>
                    <a:pt x="2473" y="3302"/>
                  </a:lnTo>
                  <a:lnTo>
                    <a:pt x="2439" y="3277"/>
                  </a:lnTo>
                  <a:lnTo>
                    <a:pt x="2405" y="3250"/>
                  </a:lnTo>
                  <a:lnTo>
                    <a:pt x="2373" y="3223"/>
                  </a:lnTo>
                  <a:lnTo>
                    <a:pt x="2342" y="3193"/>
                  </a:lnTo>
                  <a:lnTo>
                    <a:pt x="2312" y="3162"/>
                  </a:lnTo>
                  <a:lnTo>
                    <a:pt x="2284" y="3130"/>
                  </a:lnTo>
                  <a:lnTo>
                    <a:pt x="2257" y="3096"/>
                  </a:lnTo>
                  <a:lnTo>
                    <a:pt x="2232" y="3061"/>
                  </a:lnTo>
                  <a:lnTo>
                    <a:pt x="2209" y="3025"/>
                  </a:lnTo>
                  <a:lnTo>
                    <a:pt x="2188" y="2987"/>
                  </a:lnTo>
                  <a:lnTo>
                    <a:pt x="2168" y="2950"/>
                  </a:lnTo>
                  <a:lnTo>
                    <a:pt x="2150" y="2909"/>
                  </a:lnTo>
                  <a:lnTo>
                    <a:pt x="2134" y="2869"/>
                  </a:lnTo>
                  <a:lnTo>
                    <a:pt x="2120" y="2828"/>
                  </a:lnTo>
                  <a:lnTo>
                    <a:pt x="2109" y="2786"/>
                  </a:lnTo>
                  <a:lnTo>
                    <a:pt x="2099" y="2742"/>
                  </a:lnTo>
                  <a:lnTo>
                    <a:pt x="2091" y="2699"/>
                  </a:lnTo>
                  <a:lnTo>
                    <a:pt x="2085" y="2654"/>
                  </a:lnTo>
                  <a:lnTo>
                    <a:pt x="2081" y="2608"/>
                  </a:lnTo>
                  <a:lnTo>
                    <a:pt x="2080" y="2563"/>
                  </a:lnTo>
                  <a:lnTo>
                    <a:pt x="2081" y="2517"/>
                  </a:lnTo>
                  <a:lnTo>
                    <a:pt x="2085" y="2471"/>
                  </a:lnTo>
                  <a:lnTo>
                    <a:pt x="2091" y="2427"/>
                  </a:lnTo>
                  <a:lnTo>
                    <a:pt x="2099" y="2383"/>
                  </a:lnTo>
                  <a:lnTo>
                    <a:pt x="2109" y="2340"/>
                  </a:lnTo>
                  <a:lnTo>
                    <a:pt x="2120" y="2298"/>
                  </a:lnTo>
                  <a:lnTo>
                    <a:pt x="2134" y="2256"/>
                  </a:lnTo>
                  <a:lnTo>
                    <a:pt x="2150" y="2216"/>
                  </a:lnTo>
                  <a:lnTo>
                    <a:pt x="2168" y="2176"/>
                  </a:lnTo>
                  <a:lnTo>
                    <a:pt x="2188" y="2138"/>
                  </a:lnTo>
                  <a:lnTo>
                    <a:pt x="2209" y="2100"/>
                  </a:lnTo>
                  <a:lnTo>
                    <a:pt x="2232" y="2065"/>
                  </a:lnTo>
                  <a:lnTo>
                    <a:pt x="2257" y="2030"/>
                  </a:lnTo>
                  <a:lnTo>
                    <a:pt x="2284" y="1995"/>
                  </a:lnTo>
                  <a:lnTo>
                    <a:pt x="2312" y="1963"/>
                  </a:lnTo>
                  <a:lnTo>
                    <a:pt x="2342" y="1933"/>
                  </a:lnTo>
                  <a:lnTo>
                    <a:pt x="2373" y="1903"/>
                  </a:lnTo>
                  <a:lnTo>
                    <a:pt x="2405" y="1875"/>
                  </a:lnTo>
                  <a:lnTo>
                    <a:pt x="2439" y="1848"/>
                  </a:lnTo>
                  <a:lnTo>
                    <a:pt x="2473" y="1824"/>
                  </a:lnTo>
                  <a:lnTo>
                    <a:pt x="2510" y="1800"/>
                  </a:lnTo>
                  <a:lnTo>
                    <a:pt x="2547" y="1779"/>
                  </a:lnTo>
                  <a:lnTo>
                    <a:pt x="2585" y="1759"/>
                  </a:lnTo>
                  <a:lnTo>
                    <a:pt x="2625" y="1741"/>
                  </a:lnTo>
                  <a:lnTo>
                    <a:pt x="2665" y="1726"/>
                  </a:lnTo>
                  <a:lnTo>
                    <a:pt x="2706" y="1711"/>
                  </a:lnTo>
                  <a:lnTo>
                    <a:pt x="2749" y="1699"/>
                  </a:lnTo>
                  <a:lnTo>
                    <a:pt x="2792" y="1690"/>
                  </a:lnTo>
                  <a:lnTo>
                    <a:pt x="2835" y="1682"/>
                  </a:lnTo>
                  <a:lnTo>
                    <a:pt x="2880" y="1676"/>
                  </a:lnTo>
                  <a:lnTo>
                    <a:pt x="2926" y="1672"/>
                  </a:lnTo>
                  <a:lnTo>
                    <a:pt x="2971" y="1671"/>
                  </a:lnTo>
                  <a:close/>
                  <a:moveTo>
                    <a:pt x="4858" y="3824"/>
                  </a:moveTo>
                  <a:lnTo>
                    <a:pt x="4858" y="3824"/>
                  </a:lnTo>
                  <a:lnTo>
                    <a:pt x="4328" y="3824"/>
                  </a:lnTo>
                  <a:lnTo>
                    <a:pt x="4328" y="4208"/>
                  </a:lnTo>
                  <a:lnTo>
                    <a:pt x="4702" y="4208"/>
                  </a:lnTo>
                  <a:lnTo>
                    <a:pt x="4858" y="3824"/>
                  </a:lnTo>
                  <a:close/>
                  <a:moveTo>
                    <a:pt x="1064" y="3824"/>
                  </a:moveTo>
                  <a:lnTo>
                    <a:pt x="1064" y="3824"/>
                  </a:lnTo>
                  <a:lnTo>
                    <a:pt x="1594" y="3824"/>
                  </a:lnTo>
                  <a:lnTo>
                    <a:pt x="1594" y="4208"/>
                  </a:lnTo>
                  <a:lnTo>
                    <a:pt x="1219" y="4208"/>
                  </a:lnTo>
                  <a:lnTo>
                    <a:pt x="1064" y="3824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853382" y="2281234"/>
            <a:ext cx="1401914" cy="1401914"/>
            <a:chOff x="8767031" y="3439379"/>
            <a:chExt cx="1869218" cy="1869218"/>
          </a:xfrm>
        </p:grpSpPr>
        <p:grpSp>
          <p:nvGrpSpPr>
            <p:cNvPr id="43" name="组合 42"/>
            <p:cNvGrpSpPr/>
            <p:nvPr/>
          </p:nvGrpSpPr>
          <p:grpSpPr>
            <a:xfrm>
              <a:off x="8767031" y="3439379"/>
              <a:ext cx="1869218" cy="1869218"/>
              <a:chOff x="797560" y="1739900"/>
              <a:chExt cx="2336800" cy="2336800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97560" y="1739900"/>
                <a:ext cx="2336800" cy="2336800"/>
              </a:xfrm>
              <a:prstGeom prst="ellipse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942340" y="1884678"/>
                <a:ext cx="2192020" cy="2152382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rgbClr val="3A3A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350" dirty="0"/>
              </a:p>
            </p:txBody>
          </p:sp>
        </p:grpSp>
        <p:sp>
          <p:nvSpPr>
            <p:cNvPr id="58" name="KSO_Shape"/>
            <p:cNvSpPr/>
            <p:nvPr/>
          </p:nvSpPr>
          <p:spPr>
            <a:xfrm>
              <a:off x="9435748" y="4043487"/>
              <a:ext cx="531784" cy="444928"/>
            </a:xfrm>
            <a:custGeom>
              <a:avLst/>
              <a:gdLst/>
              <a:ahLst/>
              <a:cxnLst/>
              <a:rect l="l" t="t" r="r" b="b"/>
              <a:pathLst>
                <a:path w="1366582" h="1042046">
                  <a:moveTo>
                    <a:pt x="37022" y="792087"/>
                  </a:moveTo>
                  <a:lnTo>
                    <a:pt x="185104" y="792087"/>
                  </a:lnTo>
                  <a:cubicBezTo>
                    <a:pt x="205551" y="792087"/>
                    <a:pt x="222126" y="808662"/>
                    <a:pt x="222126" y="829109"/>
                  </a:cubicBezTo>
                  <a:lnTo>
                    <a:pt x="222126" y="1005022"/>
                  </a:lnTo>
                  <a:cubicBezTo>
                    <a:pt x="222126" y="1025469"/>
                    <a:pt x="205551" y="1042044"/>
                    <a:pt x="185104" y="1042044"/>
                  </a:cubicBezTo>
                  <a:lnTo>
                    <a:pt x="37022" y="1042044"/>
                  </a:lnTo>
                  <a:cubicBezTo>
                    <a:pt x="16575" y="1042044"/>
                    <a:pt x="0" y="1025469"/>
                    <a:pt x="0" y="1005022"/>
                  </a:cubicBezTo>
                  <a:lnTo>
                    <a:pt x="0" y="829109"/>
                  </a:lnTo>
                  <a:cubicBezTo>
                    <a:pt x="0" y="808662"/>
                    <a:pt x="16575" y="792087"/>
                    <a:pt x="37022" y="792087"/>
                  </a:cubicBezTo>
                  <a:close/>
                  <a:moveTo>
                    <a:pt x="308442" y="614561"/>
                  </a:moveTo>
                  <a:lnTo>
                    <a:pt x="456524" y="614561"/>
                  </a:lnTo>
                  <a:cubicBezTo>
                    <a:pt x="476971" y="614561"/>
                    <a:pt x="493546" y="631136"/>
                    <a:pt x="493546" y="651583"/>
                  </a:cubicBezTo>
                  <a:lnTo>
                    <a:pt x="493546" y="1005023"/>
                  </a:lnTo>
                  <a:cubicBezTo>
                    <a:pt x="493546" y="1025470"/>
                    <a:pt x="476971" y="1042045"/>
                    <a:pt x="456524" y="1042045"/>
                  </a:cubicBezTo>
                  <a:lnTo>
                    <a:pt x="308442" y="1042045"/>
                  </a:lnTo>
                  <a:cubicBezTo>
                    <a:pt x="287995" y="1042045"/>
                    <a:pt x="271420" y="1025470"/>
                    <a:pt x="271420" y="1005023"/>
                  </a:cubicBezTo>
                  <a:lnTo>
                    <a:pt x="271420" y="651583"/>
                  </a:lnTo>
                  <a:cubicBezTo>
                    <a:pt x="271420" y="631136"/>
                    <a:pt x="287995" y="614561"/>
                    <a:pt x="308442" y="614561"/>
                  </a:cubicBezTo>
                  <a:close/>
                  <a:moveTo>
                    <a:pt x="583127" y="432047"/>
                  </a:moveTo>
                  <a:lnTo>
                    <a:pt x="744271" y="432047"/>
                  </a:lnTo>
                  <a:cubicBezTo>
                    <a:pt x="766521" y="432047"/>
                    <a:pt x="784558" y="450084"/>
                    <a:pt x="784558" y="472334"/>
                  </a:cubicBezTo>
                  <a:lnTo>
                    <a:pt x="784558" y="1001758"/>
                  </a:lnTo>
                  <a:cubicBezTo>
                    <a:pt x="784558" y="1024008"/>
                    <a:pt x="766521" y="1042045"/>
                    <a:pt x="744271" y="1042045"/>
                  </a:cubicBezTo>
                  <a:lnTo>
                    <a:pt x="583127" y="1042045"/>
                  </a:lnTo>
                  <a:cubicBezTo>
                    <a:pt x="560877" y="1042045"/>
                    <a:pt x="542840" y="1024008"/>
                    <a:pt x="542840" y="1001758"/>
                  </a:cubicBezTo>
                  <a:lnTo>
                    <a:pt x="542840" y="472334"/>
                  </a:lnTo>
                  <a:cubicBezTo>
                    <a:pt x="542840" y="450084"/>
                    <a:pt x="560877" y="432047"/>
                    <a:pt x="583127" y="432047"/>
                  </a:cubicBezTo>
                  <a:close/>
                  <a:moveTo>
                    <a:pt x="874139" y="210194"/>
                  </a:moveTo>
                  <a:lnTo>
                    <a:pt x="1035283" y="210194"/>
                  </a:lnTo>
                  <a:cubicBezTo>
                    <a:pt x="1057533" y="210194"/>
                    <a:pt x="1075570" y="228231"/>
                    <a:pt x="1075570" y="250481"/>
                  </a:cubicBezTo>
                  <a:lnTo>
                    <a:pt x="1075570" y="1001758"/>
                  </a:lnTo>
                  <a:cubicBezTo>
                    <a:pt x="1075570" y="1024008"/>
                    <a:pt x="1057533" y="1042045"/>
                    <a:pt x="1035283" y="1042045"/>
                  </a:cubicBezTo>
                  <a:lnTo>
                    <a:pt x="874139" y="1042045"/>
                  </a:lnTo>
                  <a:cubicBezTo>
                    <a:pt x="851889" y="1042045"/>
                    <a:pt x="833852" y="1024008"/>
                    <a:pt x="833852" y="1001758"/>
                  </a:cubicBezTo>
                  <a:lnTo>
                    <a:pt x="833852" y="250481"/>
                  </a:lnTo>
                  <a:cubicBezTo>
                    <a:pt x="833852" y="228231"/>
                    <a:pt x="851889" y="210194"/>
                    <a:pt x="874139" y="210194"/>
                  </a:cubicBezTo>
                  <a:close/>
                  <a:moveTo>
                    <a:pt x="1165151" y="0"/>
                  </a:moveTo>
                  <a:lnTo>
                    <a:pt x="1326295" y="0"/>
                  </a:lnTo>
                  <a:cubicBezTo>
                    <a:pt x="1348545" y="0"/>
                    <a:pt x="1366582" y="18037"/>
                    <a:pt x="1366582" y="40287"/>
                  </a:cubicBezTo>
                  <a:lnTo>
                    <a:pt x="1366582" y="1001759"/>
                  </a:lnTo>
                  <a:cubicBezTo>
                    <a:pt x="1366582" y="1024009"/>
                    <a:pt x="1348545" y="1042046"/>
                    <a:pt x="1326295" y="1042046"/>
                  </a:cubicBezTo>
                  <a:lnTo>
                    <a:pt x="1165151" y="1042046"/>
                  </a:lnTo>
                  <a:cubicBezTo>
                    <a:pt x="1142901" y="1042046"/>
                    <a:pt x="1124864" y="1024009"/>
                    <a:pt x="1124864" y="1001759"/>
                  </a:cubicBezTo>
                  <a:lnTo>
                    <a:pt x="1124864" y="40287"/>
                  </a:lnTo>
                  <a:cubicBezTo>
                    <a:pt x="1124864" y="18037"/>
                    <a:pt x="1142901" y="0"/>
                    <a:pt x="1165151" y="0"/>
                  </a:cubicBezTo>
                  <a:close/>
                </a:path>
              </a:pathLst>
            </a:custGeom>
            <a:solidFill>
              <a:srgbClr val="3A3A3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flipV="1">
            <a:off x="4173855" y="1675130"/>
            <a:ext cx="4705350" cy="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3" name="组合 2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矩形: 圆角 4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技术介绍</a:t>
              </a:r>
            </a:p>
          </p:txBody>
        </p:sp>
      </p:grpSp>
      <p:cxnSp>
        <p:nvCxnSpPr>
          <p:cNvPr id="30" name="直接连接符 29"/>
          <p:cNvCxnSpPr>
            <a:stCxn id="43" idx="3"/>
          </p:cNvCxnSpPr>
          <p:nvPr/>
        </p:nvCxnSpPr>
        <p:spPr>
          <a:xfrm flipV="1">
            <a:off x="4855845" y="2849880"/>
            <a:ext cx="3888105" cy="4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529455" y="4251325"/>
            <a:ext cx="3830955" cy="12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84955" y="5747330"/>
            <a:ext cx="4519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018126" y="1443361"/>
            <a:ext cx="21556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Java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07988" y="1802516"/>
            <a:ext cx="376580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jdk1.8.0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700262" y="2623871"/>
            <a:ext cx="21556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</a:rPr>
              <a:t>MySQL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87174" y="3006521"/>
            <a:ext cx="376580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MySQL5.7+Navicat12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700301" y="3927863"/>
            <a:ext cx="21556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3"/>
                </a:solidFill>
                <a:latin typeface="+mj-ea"/>
                <a:ea typeface="+mj-ea"/>
              </a:rPr>
              <a:t>Maven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895343" y="4388618"/>
            <a:ext cx="376580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Maven3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700928" y="5517161"/>
            <a:ext cx="21556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/>
                </a:solidFill>
                <a:latin typeface="+mj-ea"/>
                <a:ea typeface="+mj-ea"/>
              </a:rPr>
              <a:t>Tomcat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94700" y="5990616"/>
            <a:ext cx="376580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Tomcat8.5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924433" y="3975532"/>
            <a:ext cx="902074" cy="902074"/>
            <a:chOff x="9556258" y="3407207"/>
            <a:chExt cx="902074" cy="902074"/>
          </a:xfrm>
        </p:grpSpPr>
        <p:sp>
          <p:nvSpPr>
            <p:cNvPr id="16" name="矩形: 圆角 15"/>
            <p:cNvSpPr/>
            <p:nvPr/>
          </p:nvSpPr>
          <p:spPr>
            <a:xfrm rot="2700000">
              <a:off x="9556258" y="3407207"/>
              <a:ext cx="902074" cy="902074"/>
            </a:xfrm>
            <a:prstGeom prst="roundRect">
              <a:avLst>
                <a:gd name="adj" fmla="val 773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9850580" y="3747352"/>
              <a:ext cx="341222" cy="237970"/>
              <a:chOff x="1851176" y="968427"/>
              <a:chExt cx="499230" cy="348166"/>
            </a:xfrm>
            <a:solidFill>
              <a:schemeClr val="bg1"/>
            </a:solidFill>
          </p:grpSpPr>
          <p:sp>
            <p:nvSpPr>
              <p:cNvPr id="52" name="Freeform 73"/>
              <p:cNvSpPr>
                <a:spLocks noEditPoints="1"/>
              </p:cNvSpPr>
              <p:nvPr/>
            </p:nvSpPr>
            <p:spPr bwMode="auto">
              <a:xfrm>
                <a:off x="1851176" y="968427"/>
                <a:ext cx="115855" cy="346059"/>
              </a:xfrm>
              <a:custGeom>
                <a:avLst/>
                <a:gdLst>
                  <a:gd name="T0" fmla="*/ 448 w 512"/>
                  <a:gd name="T1" fmla="*/ 0 h 1536"/>
                  <a:gd name="T2" fmla="*/ 64 w 512"/>
                  <a:gd name="T3" fmla="*/ 0 h 1536"/>
                  <a:gd name="T4" fmla="*/ 0 w 512"/>
                  <a:gd name="T5" fmla="*/ 64 h 1536"/>
                  <a:gd name="T6" fmla="*/ 0 w 512"/>
                  <a:gd name="T7" fmla="*/ 1472 h 1536"/>
                  <a:gd name="T8" fmla="*/ 64 w 512"/>
                  <a:gd name="T9" fmla="*/ 1536 h 1536"/>
                  <a:gd name="T10" fmla="*/ 448 w 512"/>
                  <a:gd name="T11" fmla="*/ 1536 h 1536"/>
                  <a:gd name="T12" fmla="*/ 512 w 512"/>
                  <a:gd name="T13" fmla="*/ 1472 h 1536"/>
                  <a:gd name="T14" fmla="*/ 512 w 512"/>
                  <a:gd name="T15" fmla="*/ 64 h 1536"/>
                  <a:gd name="T16" fmla="*/ 448 w 512"/>
                  <a:gd name="T17" fmla="*/ 0 h 1536"/>
                  <a:gd name="T18" fmla="*/ 384 w 512"/>
                  <a:gd name="T19" fmla="*/ 384 h 1536"/>
                  <a:gd name="T20" fmla="*/ 128 w 512"/>
                  <a:gd name="T21" fmla="*/ 384 h 1536"/>
                  <a:gd name="T22" fmla="*/ 128 w 512"/>
                  <a:gd name="T23" fmla="*/ 256 h 1536"/>
                  <a:gd name="T24" fmla="*/ 384 w 512"/>
                  <a:gd name="T25" fmla="*/ 256 h 1536"/>
                  <a:gd name="T26" fmla="*/ 384 w 512"/>
                  <a:gd name="T27" fmla="*/ 384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2" h="1536">
                    <a:moveTo>
                      <a:pt x="448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507"/>
                      <a:pt x="29" y="1536"/>
                      <a:pt x="64" y="1536"/>
                    </a:cubicBezTo>
                    <a:cubicBezTo>
                      <a:pt x="448" y="1536"/>
                      <a:pt x="448" y="1536"/>
                      <a:pt x="448" y="1536"/>
                    </a:cubicBezTo>
                    <a:cubicBezTo>
                      <a:pt x="483" y="1536"/>
                      <a:pt x="512" y="1507"/>
                      <a:pt x="512" y="1472"/>
                    </a:cubicBezTo>
                    <a:cubicBezTo>
                      <a:pt x="512" y="64"/>
                      <a:pt x="512" y="64"/>
                      <a:pt x="512" y="64"/>
                    </a:cubicBezTo>
                    <a:cubicBezTo>
                      <a:pt x="512" y="29"/>
                      <a:pt x="483" y="0"/>
                      <a:pt x="448" y="0"/>
                    </a:cubicBezTo>
                    <a:close/>
                    <a:moveTo>
                      <a:pt x="384" y="384"/>
                    </a:moveTo>
                    <a:cubicBezTo>
                      <a:pt x="128" y="384"/>
                      <a:pt x="128" y="384"/>
                      <a:pt x="128" y="384"/>
                    </a:cubicBezTo>
                    <a:cubicBezTo>
                      <a:pt x="128" y="256"/>
                      <a:pt x="128" y="256"/>
                      <a:pt x="128" y="256"/>
                    </a:cubicBezTo>
                    <a:cubicBezTo>
                      <a:pt x="384" y="256"/>
                      <a:pt x="384" y="256"/>
                      <a:pt x="384" y="256"/>
                    </a:cubicBezTo>
                    <a:lnTo>
                      <a:pt x="384" y="3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74"/>
              <p:cNvSpPr>
                <a:spLocks noEditPoints="1"/>
              </p:cNvSpPr>
              <p:nvPr/>
            </p:nvSpPr>
            <p:spPr bwMode="auto">
              <a:xfrm>
                <a:off x="1995920" y="968427"/>
                <a:ext cx="115855" cy="346059"/>
              </a:xfrm>
              <a:custGeom>
                <a:avLst/>
                <a:gdLst>
                  <a:gd name="T0" fmla="*/ 448 w 512"/>
                  <a:gd name="T1" fmla="*/ 0 h 1536"/>
                  <a:gd name="T2" fmla="*/ 64 w 512"/>
                  <a:gd name="T3" fmla="*/ 0 h 1536"/>
                  <a:gd name="T4" fmla="*/ 0 w 512"/>
                  <a:gd name="T5" fmla="*/ 64 h 1536"/>
                  <a:gd name="T6" fmla="*/ 0 w 512"/>
                  <a:gd name="T7" fmla="*/ 1472 h 1536"/>
                  <a:gd name="T8" fmla="*/ 64 w 512"/>
                  <a:gd name="T9" fmla="*/ 1536 h 1536"/>
                  <a:gd name="T10" fmla="*/ 448 w 512"/>
                  <a:gd name="T11" fmla="*/ 1536 h 1536"/>
                  <a:gd name="T12" fmla="*/ 512 w 512"/>
                  <a:gd name="T13" fmla="*/ 1472 h 1536"/>
                  <a:gd name="T14" fmla="*/ 512 w 512"/>
                  <a:gd name="T15" fmla="*/ 64 h 1536"/>
                  <a:gd name="T16" fmla="*/ 448 w 512"/>
                  <a:gd name="T17" fmla="*/ 0 h 1536"/>
                  <a:gd name="T18" fmla="*/ 384 w 512"/>
                  <a:gd name="T19" fmla="*/ 384 h 1536"/>
                  <a:gd name="T20" fmla="*/ 128 w 512"/>
                  <a:gd name="T21" fmla="*/ 384 h 1536"/>
                  <a:gd name="T22" fmla="*/ 128 w 512"/>
                  <a:gd name="T23" fmla="*/ 256 h 1536"/>
                  <a:gd name="T24" fmla="*/ 384 w 512"/>
                  <a:gd name="T25" fmla="*/ 256 h 1536"/>
                  <a:gd name="T26" fmla="*/ 384 w 512"/>
                  <a:gd name="T27" fmla="*/ 384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2" h="1536">
                    <a:moveTo>
                      <a:pt x="448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507"/>
                      <a:pt x="29" y="1536"/>
                      <a:pt x="64" y="1536"/>
                    </a:cubicBezTo>
                    <a:cubicBezTo>
                      <a:pt x="448" y="1536"/>
                      <a:pt x="448" y="1536"/>
                      <a:pt x="448" y="1536"/>
                    </a:cubicBezTo>
                    <a:cubicBezTo>
                      <a:pt x="483" y="1536"/>
                      <a:pt x="512" y="1507"/>
                      <a:pt x="512" y="1472"/>
                    </a:cubicBezTo>
                    <a:cubicBezTo>
                      <a:pt x="512" y="64"/>
                      <a:pt x="512" y="64"/>
                      <a:pt x="512" y="64"/>
                    </a:cubicBezTo>
                    <a:cubicBezTo>
                      <a:pt x="512" y="29"/>
                      <a:pt x="483" y="0"/>
                      <a:pt x="448" y="0"/>
                    </a:cubicBezTo>
                    <a:close/>
                    <a:moveTo>
                      <a:pt x="384" y="384"/>
                    </a:moveTo>
                    <a:cubicBezTo>
                      <a:pt x="128" y="384"/>
                      <a:pt x="128" y="384"/>
                      <a:pt x="128" y="384"/>
                    </a:cubicBezTo>
                    <a:cubicBezTo>
                      <a:pt x="128" y="256"/>
                      <a:pt x="128" y="256"/>
                      <a:pt x="128" y="256"/>
                    </a:cubicBezTo>
                    <a:cubicBezTo>
                      <a:pt x="384" y="256"/>
                      <a:pt x="384" y="256"/>
                      <a:pt x="384" y="256"/>
                    </a:cubicBezTo>
                    <a:lnTo>
                      <a:pt x="384" y="3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75"/>
              <p:cNvSpPr/>
              <p:nvPr/>
            </p:nvSpPr>
            <p:spPr bwMode="auto">
              <a:xfrm>
                <a:off x="2109668" y="987084"/>
                <a:ext cx="240738" cy="329509"/>
              </a:xfrm>
              <a:custGeom>
                <a:avLst/>
                <a:gdLst>
                  <a:gd name="T0" fmla="*/ 387 w 1065"/>
                  <a:gd name="T1" fmla="*/ 16 h 1462"/>
                  <a:gd name="T2" fmla="*/ 44 w 1065"/>
                  <a:gd name="T3" fmla="*/ 189 h 1462"/>
                  <a:gd name="T4" fmla="*/ 16 w 1065"/>
                  <a:gd name="T5" fmla="*/ 275 h 1462"/>
                  <a:gd name="T6" fmla="*/ 592 w 1065"/>
                  <a:gd name="T7" fmla="*/ 1418 h 1462"/>
                  <a:gd name="T8" fmla="*/ 678 w 1065"/>
                  <a:gd name="T9" fmla="*/ 1446 h 1462"/>
                  <a:gd name="T10" fmla="*/ 1021 w 1065"/>
                  <a:gd name="T11" fmla="*/ 1273 h 1462"/>
                  <a:gd name="T12" fmla="*/ 1049 w 1065"/>
                  <a:gd name="T13" fmla="*/ 1187 h 1462"/>
                  <a:gd name="T14" fmla="*/ 473 w 1065"/>
                  <a:gd name="T15" fmla="*/ 44 h 1462"/>
                  <a:gd name="T16" fmla="*/ 387 w 1065"/>
                  <a:gd name="T17" fmla="*/ 16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5" h="1462">
                    <a:moveTo>
                      <a:pt x="387" y="16"/>
                    </a:moveTo>
                    <a:cubicBezTo>
                      <a:pt x="44" y="189"/>
                      <a:pt x="44" y="189"/>
                      <a:pt x="44" y="189"/>
                    </a:cubicBezTo>
                    <a:cubicBezTo>
                      <a:pt x="13" y="205"/>
                      <a:pt x="0" y="243"/>
                      <a:pt x="16" y="275"/>
                    </a:cubicBezTo>
                    <a:cubicBezTo>
                      <a:pt x="592" y="1418"/>
                      <a:pt x="592" y="1418"/>
                      <a:pt x="592" y="1418"/>
                    </a:cubicBezTo>
                    <a:cubicBezTo>
                      <a:pt x="608" y="1449"/>
                      <a:pt x="646" y="1462"/>
                      <a:pt x="678" y="1446"/>
                    </a:cubicBezTo>
                    <a:cubicBezTo>
                      <a:pt x="1021" y="1273"/>
                      <a:pt x="1021" y="1273"/>
                      <a:pt x="1021" y="1273"/>
                    </a:cubicBezTo>
                    <a:cubicBezTo>
                      <a:pt x="1052" y="1258"/>
                      <a:pt x="1065" y="1219"/>
                      <a:pt x="1049" y="1187"/>
                    </a:cubicBezTo>
                    <a:cubicBezTo>
                      <a:pt x="473" y="44"/>
                      <a:pt x="473" y="44"/>
                      <a:pt x="473" y="44"/>
                    </a:cubicBezTo>
                    <a:cubicBezTo>
                      <a:pt x="457" y="13"/>
                      <a:pt x="419" y="0"/>
                      <a:pt x="38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Oval 76"/>
              <p:cNvSpPr>
                <a:spLocks noChangeArrowheads="1"/>
              </p:cNvSpPr>
              <p:nvPr/>
            </p:nvSpPr>
            <p:spPr bwMode="auto">
              <a:xfrm>
                <a:off x="2241773" y="1285598"/>
                <a:ext cx="29190" cy="28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8915692" y="2750769"/>
            <a:ext cx="900000" cy="900000"/>
            <a:chOff x="8915692" y="2750769"/>
            <a:chExt cx="900000" cy="900000"/>
          </a:xfrm>
        </p:grpSpPr>
        <p:sp>
          <p:nvSpPr>
            <p:cNvPr id="13" name="矩形: 圆角 12"/>
            <p:cNvSpPr/>
            <p:nvPr/>
          </p:nvSpPr>
          <p:spPr>
            <a:xfrm rot="2700000">
              <a:off x="8915692" y="2750769"/>
              <a:ext cx="900000" cy="900000"/>
            </a:xfrm>
            <a:prstGeom prst="roundRect">
              <a:avLst>
                <a:gd name="adj" fmla="val 773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Freeform 84"/>
            <p:cNvSpPr/>
            <p:nvPr/>
          </p:nvSpPr>
          <p:spPr bwMode="auto">
            <a:xfrm>
              <a:off x="9211720" y="3039213"/>
              <a:ext cx="283858" cy="323112"/>
            </a:xfrm>
            <a:custGeom>
              <a:avLst/>
              <a:gdLst>
                <a:gd name="T0" fmla="*/ 1664 w 1792"/>
                <a:gd name="T1" fmla="*/ 256 h 2048"/>
                <a:gd name="T2" fmla="*/ 1664 w 1792"/>
                <a:gd name="T3" fmla="*/ 1920 h 2048"/>
                <a:gd name="T4" fmla="*/ 320 w 1792"/>
                <a:gd name="T5" fmla="*/ 1920 h 2048"/>
                <a:gd name="T6" fmla="*/ 128 w 1792"/>
                <a:gd name="T7" fmla="*/ 1728 h 2048"/>
                <a:gd name="T8" fmla="*/ 320 w 1792"/>
                <a:gd name="T9" fmla="*/ 1536 h 2048"/>
                <a:gd name="T10" fmla="*/ 1536 w 1792"/>
                <a:gd name="T11" fmla="*/ 1536 h 2048"/>
                <a:gd name="T12" fmla="*/ 1536 w 1792"/>
                <a:gd name="T13" fmla="*/ 0 h 2048"/>
                <a:gd name="T14" fmla="*/ 256 w 1792"/>
                <a:gd name="T15" fmla="*/ 0 h 2048"/>
                <a:gd name="T16" fmla="*/ 0 w 1792"/>
                <a:gd name="T17" fmla="*/ 256 h 2048"/>
                <a:gd name="T18" fmla="*/ 0 w 1792"/>
                <a:gd name="T19" fmla="*/ 1792 h 2048"/>
                <a:gd name="T20" fmla="*/ 256 w 1792"/>
                <a:gd name="T21" fmla="*/ 2048 h 2048"/>
                <a:gd name="T22" fmla="*/ 1792 w 1792"/>
                <a:gd name="T23" fmla="*/ 2048 h 2048"/>
                <a:gd name="T24" fmla="*/ 1792 w 1792"/>
                <a:gd name="T25" fmla="*/ 256 h 2048"/>
                <a:gd name="T26" fmla="*/ 1664 w 1792"/>
                <a:gd name="T27" fmla="*/ 256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2" h="2048">
                  <a:moveTo>
                    <a:pt x="1664" y="256"/>
                  </a:moveTo>
                  <a:cubicBezTo>
                    <a:pt x="1664" y="1920"/>
                    <a:pt x="1664" y="1920"/>
                    <a:pt x="1664" y="1920"/>
                  </a:cubicBezTo>
                  <a:cubicBezTo>
                    <a:pt x="320" y="1920"/>
                    <a:pt x="320" y="1920"/>
                    <a:pt x="320" y="1920"/>
                  </a:cubicBezTo>
                  <a:cubicBezTo>
                    <a:pt x="214" y="1920"/>
                    <a:pt x="128" y="1834"/>
                    <a:pt x="128" y="1728"/>
                  </a:cubicBezTo>
                  <a:cubicBezTo>
                    <a:pt x="128" y="1622"/>
                    <a:pt x="214" y="1536"/>
                    <a:pt x="320" y="1536"/>
                  </a:cubicBezTo>
                  <a:cubicBezTo>
                    <a:pt x="1536" y="1536"/>
                    <a:pt x="1536" y="1536"/>
                    <a:pt x="1536" y="1536"/>
                  </a:cubicBezTo>
                  <a:cubicBezTo>
                    <a:pt x="1536" y="0"/>
                    <a:pt x="1536" y="0"/>
                    <a:pt x="1536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115" y="0"/>
                    <a:pt x="0" y="115"/>
                    <a:pt x="0" y="256"/>
                  </a:cubicBezTo>
                  <a:cubicBezTo>
                    <a:pt x="0" y="1792"/>
                    <a:pt x="0" y="1792"/>
                    <a:pt x="0" y="1792"/>
                  </a:cubicBezTo>
                  <a:cubicBezTo>
                    <a:pt x="0" y="1933"/>
                    <a:pt x="115" y="2048"/>
                    <a:pt x="256" y="2048"/>
                  </a:cubicBezTo>
                  <a:cubicBezTo>
                    <a:pt x="1792" y="2048"/>
                    <a:pt x="1792" y="2048"/>
                    <a:pt x="1792" y="2048"/>
                  </a:cubicBezTo>
                  <a:cubicBezTo>
                    <a:pt x="1792" y="256"/>
                    <a:pt x="1792" y="256"/>
                    <a:pt x="1792" y="256"/>
                  </a:cubicBezTo>
                  <a:lnTo>
                    <a:pt x="1664" y="2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17224" y="1276828"/>
            <a:ext cx="1116000" cy="1116000"/>
            <a:chOff x="8817224" y="1276828"/>
            <a:chExt cx="1116000" cy="1116000"/>
          </a:xfrm>
        </p:grpSpPr>
        <p:sp>
          <p:nvSpPr>
            <p:cNvPr id="9" name="矩形: 圆角 8"/>
            <p:cNvSpPr/>
            <p:nvPr/>
          </p:nvSpPr>
          <p:spPr>
            <a:xfrm rot="2700000">
              <a:off x="8817224" y="1276828"/>
              <a:ext cx="1116000" cy="1116000"/>
            </a:xfrm>
            <a:prstGeom prst="roundRect">
              <a:avLst>
                <a:gd name="adj" fmla="val 773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Freeform 140"/>
            <p:cNvSpPr>
              <a:spLocks noEditPoints="1"/>
            </p:cNvSpPr>
            <p:nvPr/>
          </p:nvSpPr>
          <p:spPr bwMode="auto">
            <a:xfrm>
              <a:off x="9136768" y="1611375"/>
              <a:ext cx="457848" cy="455920"/>
            </a:xfrm>
            <a:custGeom>
              <a:avLst/>
              <a:gdLst>
                <a:gd name="T0" fmla="*/ 1024 w 2048"/>
                <a:gd name="T1" fmla="*/ 0 h 2048"/>
                <a:gd name="T2" fmla="*/ 0 w 2048"/>
                <a:gd name="T3" fmla="*/ 1024 h 2048"/>
                <a:gd name="T4" fmla="*/ 1024 w 2048"/>
                <a:gd name="T5" fmla="*/ 2048 h 2048"/>
                <a:gd name="T6" fmla="*/ 2048 w 2048"/>
                <a:gd name="T7" fmla="*/ 1024 h 2048"/>
                <a:gd name="T8" fmla="*/ 1024 w 2048"/>
                <a:gd name="T9" fmla="*/ 0 h 2048"/>
                <a:gd name="T10" fmla="*/ 1317 w 2048"/>
                <a:gd name="T11" fmla="*/ 1499 h 2048"/>
                <a:gd name="T12" fmla="*/ 896 w 2048"/>
                <a:gd name="T13" fmla="*/ 1077 h 2048"/>
                <a:gd name="T14" fmla="*/ 896 w 2048"/>
                <a:gd name="T15" fmla="*/ 512 h 2048"/>
                <a:gd name="T16" fmla="*/ 1152 w 2048"/>
                <a:gd name="T17" fmla="*/ 512 h 2048"/>
                <a:gd name="T18" fmla="*/ 1152 w 2048"/>
                <a:gd name="T19" fmla="*/ 971 h 2048"/>
                <a:gd name="T20" fmla="*/ 1499 w 2048"/>
                <a:gd name="T21" fmla="*/ 1317 h 2048"/>
                <a:gd name="T22" fmla="*/ 1317 w 2048"/>
                <a:gd name="T23" fmla="*/ 1499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8" h="2048">
                  <a:moveTo>
                    <a:pt x="1024" y="0"/>
                  </a:moveTo>
                  <a:cubicBezTo>
                    <a:pt x="458" y="0"/>
                    <a:pt x="0" y="458"/>
                    <a:pt x="0" y="1024"/>
                  </a:cubicBezTo>
                  <a:cubicBezTo>
                    <a:pt x="0" y="1590"/>
                    <a:pt x="458" y="2048"/>
                    <a:pt x="1024" y="2048"/>
                  </a:cubicBezTo>
                  <a:cubicBezTo>
                    <a:pt x="1590" y="2048"/>
                    <a:pt x="2048" y="1590"/>
                    <a:pt x="2048" y="1024"/>
                  </a:cubicBezTo>
                  <a:cubicBezTo>
                    <a:pt x="2048" y="458"/>
                    <a:pt x="1590" y="0"/>
                    <a:pt x="1024" y="0"/>
                  </a:cubicBezTo>
                  <a:close/>
                  <a:moveTo>
                    <a:pt x="1317" y="1499"/>
                  </a:moveTo>
                  <a:cubicBezTo>
                    <a:pt x="896" y="1077"/>
                    <a:pt x="896" y="1077"/>
                    <a:pt x="896" y="1077"/>
                  </a:cubicBezTo>
                  <a:cubicBezTo>
                    <a:pt x="896" y="512"/>
                    <a:pt x="896" y="512"/>
                    <a:pt x="896" y="512"/>
                  </a:cubicBezTo>
                  <a:cubicBezTo>
                    <a:pt x="1152" y="512"/>
                    <a:pt x="1152" y="512"/>
                    <a:pt x="1152" y="512"/>
                  </a:cubicBezTo>
                  <a:cubicBezTo>
                    <a:pt x="1152" y="971"/>
                    <a:pt x="1152" y="971"/>
                    <a:pt x="1152" y="971"/>
                  </a:cubicBezTo>
                  <a:cubicBezTo>
                    <a:pt x="1499" y="1317"/>
                    <a:pt x="1499" y="1317"/>
                    <a:pt x="1499" y="1317"/>
                  </a:cubicBezTo>
                  <a:cubicBezTo>
                    <a:pt x="1317" y="1499"/>
                    <a:pt x="1317" y="1499"/>
                    <a:pt x="1317" y="14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17858" y="5241133"/>
            <a:ext cx="1116000" cy="1116000"/>
            <a:chOff x="10252323" y="3956528"/>
            <a:chExt cx="1116000" cy="1116000"/>
          </a:xfrm>
        </p:grpSpPr>
        <p:sp>
          <p:nvSpPr>
            <p:cNvPr id="18" name="矩形: 圆角 17"/>
            <p:cNvSpPr/>
            <p:nvPr/>
          </p:nvSpPr>
          <p:spPr>
            <a:xfrm rot="2700000">
              <a:off x="10252323" y="3956528"/>
              <a:ext cx="1116000" cy="1116000"/>
            </a:xfrm>
            <a:prstGeom prst="roundRect">
              <a:avLst>
                <a:gd name="adj" fmla="val 773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37"/>
            <p:cNvSpPr>
              <a:spLocks noEditPoints="1"/>
            </p:cNvSpPr>
            <p:nvPr/>
          </p:nvSpPr>
          <p:spPr bwMode="auto">
            <a:xfrm>
              <a:off x="10644054" y="4323212"/>
              <a:ext cx="342750" cy="382632"/>
            </a:xfrm>
            <a:custGeom>
              <a:avLst/>
              <a:gdLst>
                <a:gd name="T0" fmla="*/ 896 w 1826"/>
                <a:gd name="T1" fmla="*/ 1152 h 2048"/>
                <a:gd name="T2" fmla="*/ 896 w 1826"/>
                <a:gd name="T3" fmla="*/ 256 h 2048"/>
                <a:gd name="T4" fmla="*/ 0 w 1826"/>
                <a:gd name="T5" fmla="*/ 1152 h 2048"/>
                <a:gd name="T6" fmla="*/ 896 w 1826"/>
                <a:gd name="T7" fmla="*/ 2048 h 2048"/>
                <a:gd name="T8" fmla="*/ 1792 w 1826"/>
                <a:gd name="T9" fmla="*/ 1152 h 2048"/>
                <a:gd name="T10" fmla="*/ 1698 w 1826"/>
                <a:gd name="T11" fmla="*/ 751 h 2048"/>
                <a:gd name="T12" fmla="*/ 896 w 1826"/>
                <a:gd name="T13" fmla="*/ 1152 h 2048"/>
                <a:gd name="T14" fmla="*/ 1826 w 1826"/>
                <a:gd name="T15" fmla="*/ 495 h 2048"/>
                <a:gd name="T16" fmla="*/ 1024 w 1826"/>
                <a:gd name="T17" fmla="*/ 0 h 2048"/>
                <a:gd name="T18" fmla="*/ 1024 w 1826"/>
                <a:gd name="T19" fmla="*/ 896 h 2048"/>
                <a:gd name="T20" fmla="*/ 1826 w 1826"/>
                <a:gd name="T21" fmla="*/ 49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6" h="2048">
                  <a:moveTo>
                    <a:pt x="896" y="1152"/>
                  </a:moveTo>
                  <a:cubicBezTo>
                    <a:pt x="896" y="256"/>
                    <a:pt x="896" y="256"/>
                    <a:pt x="896" y="256"/>
                  </a:cubicBezTo>
                  <a:cubicBezTo>
                    <a:pt x="401" y="256"/>
                    <a:pt x="0" y="657"/>
                    <a:pt x="0" y="1152"/>
                  </a:cubicBezTo>
                  <a:cubicBezTo>
                    <a:pt x="0" y="1647"/>
                    <a:pt x="401" y="2048"/>
                    <a:pt x="896" y="2048"/>
                  </a:cubicBezTo>
                  <a:cubicBezTo>
                    <a:pt x="1391" y="2048"/>
                    <a:pt x="1792" y="1647"/>
                    <a:pt x="1792" y="1152"/>
                  </a:cubicBezTo>
                  <a:cubicBezTo>
                    <a:pt x="1792" y="1008"/>
                    <a:pt x="1758" y="872"/>
                    <a:pt x="1698" y="751"/>
                  </a:cubicBezTo>
                  <a:cubicBezTo>
                    <a:pt x="896" y="1152"/>
                    <a:pt x="896" y="1152"/>
                    <a:pt x="896" y="1152"/>
                  </a:cubicBezTo>
                  <a:close/>
                  <a:moveTo>
                    <a:pt x="1826" y="495"/>
                  </a:moveTo>
                  <a:cubicBezTo>
                    <a:pt x="1678" y="202"/>
                    <a:pt x="1375" y="0"/>
                    <a:pt x="1024" y="0"/>
                  </a:cubicBezTo>
                  <a:cubicBezTo>
                    <a:pt x="1024" y="896"/>
                    <a:pt x="1024" y="896"/>
                    <a:pt x="1024" y="896"/>
                  </a:cubicBezTo>
                  <a:lnTo>
                    <a:pt x="1826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  <p:bldP spid="44" grpId="0"/>
      <p:bldP spid="46" grpId="0"/>
      <p:bldP spid="47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 flipH="1">
            <a:off x="4506261" y="2642022"/>
            <a:ext cx="4211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+mj-ea"/>
                <a:ea typeface="+mj-ea"/>
                <a:sym typeface="+mn-ea"/>
              </a:rPr>
              <a:t>系统分析</a:t>
            </a:r>
            <a:endParaRPr lang="zh-CN" altLang="en-US" sz="3200" dirty="0">
              <a:latin typeface="+mj-ea"/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462848" y="-304744"/>
            <a:ext cx="2362982" cy="2314356"/>
            <a:chOff x="1676286" y="1582845"/>
            <a:chExt cx="2360608" cy="231203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矩形: 圆角 10"/>
            <p:cNvSpPr/>
            <p:nvPr/>
          </p:nvSpPr>
          <p:spPr>
            <a:xfrm rot="18900000" flipH="1">
              <a:off x="1676286" y="1876147"/>
              <a:ext cx="1162606" cy="1162604"/>
            </a:xfrm>
            <a:prstGeom prst="roundRect">
              <a:avLst>
                <a:gd name="adj" fmla="val 418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/>
            <p:cNvSpPr/>
            <p:nvPr/>
          </p:nvSpPr>
          <p:spPr>
            <a:xfrm rot="18900000" flipH="1">
              <a:off x="2483028" y="1582845"/>
              <a:ext cx="1359282" cy="1359278"/>
            </a:xfrm>
            <a:prstGeom prst="roundRect">
              <a:avLst>
                <a:gd name="adj" fmla="val 41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/>
            <p:cNvSpPr/>
            <p:nvPr/>
          </p:nvSpPr>
          <p:spPr>
            <a:xfrm rot="18900000" flipH="1">
              <a:off x="2031810" y="2552405"/>
              <a:ext cx="1342472" cy="1342470"/>
            </a:xfrm>
            <a:prstGeom prst="roundRect">
              <a:avLst>
                <a:gd name="adj" fmla="val 418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/>
            <p:cNvSpPr/>
            <p:nvPr/>
          </p:nvSpPr>
          <p:spPr>
            <a:xfrm rot="18900000" flipH="1">
              <a:off x="2931896" y="2450393"/>
              <a:ext cx="1104998" cy="1104992"/>
            </a:xfrm>
            <a:prstGeom prst="roundRect">
              <a:avLst>
                <a:gd name="adj" fmla="val 418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27581" y="1922264"/>
            <a:ext cx="2362983" cy="2314356"/>
            <a:chOff x="1327581" y="1922264"/>
            <a:chExt cx="2362983" cy="2314356"/>
          </a:xfrm>
        </p:grpSpPr>
        <p:sp>
          <p:nvSpPr>
            <p:cNvPr id="2" name="矩形: 圆角 1"/>
            <p:cNvSpPr/>
            <p:nvPr/>
          </p:nvSpPr>
          <p:spPr>
            <a:xfrm rot="18900000" flipH="1">
              <a:off x="1327581" y="2215861"/>
              <a:ext cx="1163776" cy="1163773"/>
            </a:xfrm>
            <a:prstGeom prst="roundRect">
              <a:avLst>
                <a:gd name="adj" fmla="val 418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: 圆角 2"/>
            <p:cNvSpPr/>
            <p:nvPr/>
          </p:nvSpPr>
          <p:spPr>
            <a:xfrm rot="18900000" flipH="1">
              <a:off x="2135134" y="1922264"/>
              <a:ext cx="1360649" cy="1360645"/>
            </a:xfrm>
            <a:prstGeom prst="roundRect">
              <a:avLst>
                <a:gd name="adj" fmla="val 41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: 圆角 4"/>
            <p:cNvSpPr/>
            <p:nvPr/>
          </p:nvSpPr>
          <p:spPr>
            <a:xfrm rot="18900000" flipH="1">
              <a:off x="1683462" y="2892800"/>
              <a:ext cx="1343823" cy="1343820"/>
            </a:xfrm>
            <a:prstGeom prst="roundRect">
              <a:avLst>
                <a:gd name="adj" fmla="val 418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/>
            <p:cNvSpPr/>
            <p:nvPr/>
          </p:nvSpPr>
          <p:spPr>
            <a:xfrm rot="18900000" flipH="1">
              <a:off x="2584454" y="2790685"/>
              <a:ext cx="1106110" cy="1106103"/>
            </a:xfrm>
            <a:prstGeom prst="roundRect">
              <a:avLst>
                <a:gd name="adj" fmla="val 418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52665" y="2236492"/>
            <a:ext cx="8642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2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 rot="18900000" flipH="1">
            <a:off x="1997838" y="2449856"/>
            <a:ext cx="1106110" cy="1106103"/>
          </a:xfrm>
          <a:prstGeom prst="roundRect">
            <a:avLst>
              <a:gd name="adj" fmla="val 4180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130039" y="6330239"/>
            <a:ext cx="2743200" cy="365125"/>
          </a:xfrm>
        </p:spPr>
        <p:txBody>
          <a:bodyPr/>
          <a:lstStyle/>
          <a:p>
            <a:fld id="{ACBECEF1-1935-4692-9C86-5FD89D9EDF46}" type="slidenum">
              <a:rPr lang="zh-CN" altLang="en-US" sz="1955" smtClean="0"/>
              <a:t>7</a:t>
            </a:fld>
            <a:endParaRPr lang="zh-CN" altLang="en-US" sz="1955"/>
          </a:p>
        </p:txBody>
      </p:sp>
      <p:sp>
        <p:nvSpPr>
          <p:cNvPr id="3" name="椭圆 2"/>
          <p:cNvSpPr/>
          <p:nvPr/>
        </p:nvSpPr>
        <p:spPr>
          <a:xfrm rot="18900000">
            <a:off x="3126881" y="1434456"/>
            <a:ext cx="1154297" cy="1154296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98065" y="1509425"/>
            <a:ext cx="1011929" cy="1011928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71896" y="2057631"/>
            <a:ext cx="231292" cy="239553"/>
            <a:chOff x="9450388" y="2662238"/>
            <a:chExt cx="133350" cy="138112"/>
          </a:xfrm>
          <a:solidFill>
            <a:schemeClr val="bg1"/>
          </a:solidFill>
        </p:grpSpPr>
        <p:sp>
          <p:nvSpPr>
            <p:cNvPr id="6" name="Rectangle 239"/>
            <p:cNvSpPr>
              <a:spLocks noChangeArrowheads="1"/>
            </p:cNvSpPr>
            <p:nvPr/>
          </p:nvSpPr>
          <p:spPr bwMode="auto">
            <a:xfrm>
              <a:off x="9450388" y="2778125"/>
              <a:ext cx="269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" name="Rectangle 240"/>
            <p:cNvSpPr>
              <a:spLocks noChangeArrowheads="1"/>
            </p:cNvSpPr>
            <p:nvPr/>
          </p:nvSpPr>
          <p:spPr bwMode="auto">
            <a:xfrm>
              <a:off x="9488488" y="2751138"/>
              <a:ext cx="22225" cy="49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" name="Rectangle 241"/>
            <p:cNvSpPr>
              <a:spLocks noChangeArrowheads="1"/>
            </p:cNvSpPr>
            <p:nvPr/>
          </p:nvSpPr>
          <p:spPr bwMode="auto">
            <a:xfrm>
              <a:off x="9521825" y="2713038"/>
              <a:ext cx="23813" cy="87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242"/>
            <p:cNvSpPr>
              <a:spLocks noChangeArrowheads="1"/>
            </p:cNvSpPr>
            <p:nvPr/>
          </p:nvSpPr>
          <p:spPr bwMode="auto">
            <a:xfrm>
              <a:off x="9556750" y="2662238"/>
              <a:ext cx="26988" cy="138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" name="Freeform 243"/>
            <p:cNvSpPr/>
            <p:nvPr/>
          </p:nvSpPr>
          <p:spPr bwMode="auto">
            <a:xfrm>
              <a:off x="9556750" y="2662238"/>
              <a:ext cx="26988" cy="138112"/>
            </a:xfrm>
            <a:custGeom>
              <a:avLst/>
              <a:gdLst>
                <a:gd name="T0" fmla="*/ 17 w 17"/>
                <a:gd name="T1" fmla="*/ 87 h 87"/>
                <a:gd name="T2" fmla="*/ 0 w 17"/>
                <a:gd name="T3" fmla="*/ 87 h 87"/>
                <a:gd name="T4" fmla="*/ 0 w 17"/>
                <a:gd name="T5" fmla="*/ 0 h 87"/>
                <a:gd name="T6" fmla="*/ 17 w 17"/>
                <a:gd name="T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7">
                  <a:moveTo>
                    <a:pt x="17" y="87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3218352" y="1704441"/>
            <a:ext cx="82296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管理员</a:t>
            </a:r>
          </a:p>
        </p:txBody>
      </p:sp>
      <p:sp>
        <p:nvSpPr>
          <p:cNvPr id="12" name="椭圆 11"/>
          <p:cNvSpPr/>
          <p:nvPr/>
        </p:nvSpPr>
        <p:spPr>
          <a:xfrm rot="249256">
            <a:off x="3928444" y="3010819"/>
            <a:ext cx="1154297" cy="1154296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" name="圆角矩形 3"/>
          <p:cNvSpPr/>
          <p:nvPr/>
        </p:nvSpPr>
        <p:spPr>
          <a:xfrm rot="2949256">
            <a:off x="3996764" y="3084479"/>
            <a:ext cx="1011929" cy="1011928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3369963">
            <a:off x="3249279" y="4701063"/>
            <a:ext cx="1154297" cy="1154296"/>
          </a:xfrm>
          <a:prstGeom prst="ellipse">
            <a:avLst/>
          </a:prstGeom>
          <a:solidFill>
            <a:srgbClr val="595959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5" name="圆角矩形 3"/>
          <p:cNvSpPr/>
          <p:nvPr/>
        </p:nvSpPr>
        <p:spPr>
          <a:xfrm rot="6069963">
            <a:off x="3316748" y="4771513"/>
            <a:ext cx="1011929" cy="1011928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90567" y="1271573"/>
            <a:ext cx="2349829" cy="4739111"/>
            <a:chOff x="3250518" y="1419902"/>
            <a:chExt cx="2349829" cy="4739111"/>
          </a:xfrm>
        </p:grpSpPr>
        <p:grpSp>
          <p:nvGrpSpPr>
            <p:cNvPr id="17" name="组合 16"/>
            <p:cNvGrpSpPr/>
            <p:nvPr/>
          </p:nvGrpSpPr>
          <p:grpSpPr>
            <a:xfrm>
              <a:off x="3250518" y="1419902"/>
              <a:ext cx="1545904" cy="1725329"/>
              <a:chOff x="3249508" y="1667911"/>
              <a:chExt cx="1339487" cy="1494955"/>
            </a:xfrm>
          </p:grpSpPr>
          <p:sp>
            <p:nvSpPr>
              <p:cNvPr id="26" name="任意多边形: 形状 27"/>
              <p:cNvSpPr/>
              <p:nvPr/>
            </p:nvSpPr>
            <p:spPr>
              <a:xfrm rot="388124">
                <a:off x="3305453" y="1667911"/>
                <a:ext cx="1283542" cy="1283542"/>
              </a:xfrm>
              <a:custGeom>
                <a:avLst/>
                <a:gdLst>
                  <a:gd name="connsiteX0" fmla="*/ 641771 w 1283542"/>
                  <a:gd name="connsiteY0" fmla="*/ 0 h 1283542"/>
                  <a:gd name="connsiteX1" fmla="*/ 1283542 w 1283542"/>
                  <a:gd name="connsiteY1" fmla="*/ 641771 h 1283542"/>
                  <a:gd name="connsiteX2" fmla="*/ 641771 w 1283542"/>
                  <a:gd name="connsiteY2" fmla="*/ 1283542 h 1283542"/>
                  <a:gd name="connsiteX3" fmla="*/ 391965 w 1283542"/>
                  <a:gd name="connsiteY3" fmla="*/ 1233109 h 1283542"/>
                  <a:gd name="connsiteX4" fmla="*/ 310605 w 1283542"/>
                  <a:gd name="connsiteY4" fmla="*/ 1188948 h 1283542"/>
                  <a:gd name="connsiteX5" fmla="*/ 338726 w 1283542"/>
                  <a:gd name="connsiteY5" fmla="*/ 1152658 h 1283542"/>
                  <a:gd name="connsiteX6" fmla="*/ 297317 w 1283542"/>
                  <a:gd name="connsiteY6" fmla="*/ 1120570 h 1283542"/>
                  <a:gd name="connsiteX7" fmla="*/ 266487 w 1283542"/>
                  <a:gd name="connsiteY7" fmla="*/ 1160354 h 1283542"/>
                  <a:gd name="connsiteX8" fmla="*/ 187971 w 1283542"/>
                  <a:gd name="connsiteY8" fmla="*/ 1095572 h 1283542"/>
                  <a:gd name="connsiteX9" fmla="*/ 0 w 1283542"/>
                  <a:gd name="connsiteY9" fmla="*/ 641771 h 1283542"/>
                  <a:gd name="connsiteX10" fmla="*/ 641771 w 1283542"/>
                  <a:gd name="connsiteY10" fmla="*/ 0 h 1283542"/>
                  <a:gd name="connsiteX0-1" fmla="*/ 641771 w 1283542"/>
                  <a:gd name="connsiteY0-2" fmla="*/ 0 h 1283542"/>
                  <a:gd name="connsiteX1-3" fmla="*/ 1283542 w 1283542"/>
                  <a:gd name="connsiteY1-4" fmla="*/ 641771 h 1283542"/>
                  <a:gd name="connsiteX2-5" fmla="*/ 641771 w 1283542"/>
                  <a:gd name="connsiteY2-6" fmla="*/ 1283542 h 1283542"/>
                  <a:gd name="connsiteX3-7" fmla="*/ 391965 w 1283542"/>
                  <a:gd name="connsiteY3-8" fmla="*/ 1233109 h 1283542"/>
                  <a:gd name="connsiteX4-9" fmla="*/ 310605 w 1283542"/>
                  <a:gd name="connsiteY4-10" fmla="*/ 1188948 h 1283542"/>
                  <a:gd name="connsiteX5-11" fmla="*/ 297317 w 1283542"/>
                  <a:gd name="connsiteY5-12" fmla="*/ 1120570 h 1283542"/>
                  <a:gd name="connsiteX6-13" fmla="*/ 266487 w 1283542"/>
                  <a:gd name="connsiteY6-14" fmla="*/ 1160354 h 1283542"/>
                  <a:gd name="connsiteX7-15" fmla="*/ 187971 w 1283542"/>
                  <a:gd name="connsiteY7-16" fmla="*/ 1095572 h 1283542"/>
                  <a:gd name="connsiteX8-17" fmla="*/ 0 w 1283542"/>
                  <a:gd name="connsiteY8-18" fmla="*/ 641771 h 1283542"/>
                  <a:gd name="connsiteX9-19" fmla="*/ 641771 w 1283542"/>
                  <a:gd name="connsiteY9-20" fmla="*/ 0 h 1283542"/>
                  <a:gd name="connsiteX0-21" fmla="*/ 641771 w 1283542"/>
                  <a:gd name="connsiteY0-22" fmla="*/ 0 h 1283542"/>
                  <a:gd name="connsiteX1-23" fmla="*/ 1283542 w 1283542"/>
                  <a:gd name="connsiteY1-24" fmla="*/ 641771 h 1283542"/>
                  <a:gd name="connsiteX2-25" fmla="*/ 641771 w 1283542"/>
                  <a:gd name="connsiteY2-26" fmla="*/ 1283542 h 1283542"/>
                  <a:gd name="connsiteX3-27" fmla="*/ 391965 w 1283542"/>
                  <a:gd name="connsiteY3-28" fmla="*/ 1233109 h 1283542"/>
                  <a:gd name="connsiteX4-29" fmla="*/ 310605 w 1283542"/>
                  <a:gd name="connsiteY4-30" fmla="*/ 1188948 h 1283542"/>
                  <a:gd name="connsiteX5-31" fmla="*/ 266487 w 1283542"/>
                  <a:gd name="connsiteY5-32" fmla="*/ 1160354 h 1283542"/>
                  <a:gd name="connsiteX6-33" fmla="*/ 187971 w 1283542"/>
                  <a:gd name="connsiteY6-34" fmla="*/ 1095572 h 1283542"/>
                  <a:gd name="connsiteX7-35" fmla="*/ 0 w 1283542"/>
                  <a:gd name="connsiteY7-36" fmla="*/ 641771 h 1283542"/>
                  <a:gd name="connsiteX8-37" fmla="*/ 641771 w 1283542"/>
                  <a:gd name="connsiteY8-38" fmla="*/ 0 h 1283542"/>
                  <a:gd name="connsiteX0-39" fmla="*/ 310605 w 1283542"/>
                  <a:gd name="connsiteY0-40" fmla="*/ 1188948 h 1283542"/>
                  <a:gd name="connsiteX1-41" fmla="*/ 266487 w 1283542"/>
                  <a:gd name="connsiteY1-42" fmla="*/ 1160354 h 1283542"/>
                  <a:gd name="connsiteX2-43" fmla="*/ 187971 w 1283542"/>
                  <a:gd name="connsiteY2-44" fmla="*/ 1095572 h 1283542"/>
                  <a:gd name="connsiteX3-45" fmla="*/ 0 w 1283542"/>
                  <a:gd name="connsiteY3-46" fmla="*/ 641771 h 1283542"/>
                  <a:gd name="connsiteX4-47" fmla="*/ 641771 w 1283542"/>
                  <a:gd name="connsiteY4-48" fmla="*/ 0 h 1283542"/>
                  <a:gd name="connsiteX5-49" fmla="*/ 1283542 w 1283542"/>
                  <a:gd name="connsiteY5-50" fmla="*/ 641771 h 1283542"/>
                  <a:gd name="connsiteX6-51" fmla="*/ 641771 w 1283542"/>
                  <a:gd name="connsiteY6-52" fmla="*/ 1283542 h 1283542"/>
                  <a:gd name="connsiteX7-53" fmla="*/ 391965 w 1283542"/>
                  <a:gd name="connsiteY7-54" fmla="*/ 1233109 h 1283542"/>
                  <a:gd name="connsiteX8-55" fmla="*/ 402045 w 1283542"/>
                  <a:gd name="connsiteY8-56" fmla="*/ 1280388 h 1283542"/>
                  <a:gd name="connsiteX0-57" fmla="*/ 310605 w 1283542"/>
                  <a:gd name="connsiteY0-58" fmla="*/ 1188948 h 1283542"/>
                  <a:gd name="connsiteX1-59" fmla="*/ 266487 w 1283542"/>
                  <a:gd name="connsiteY1-60" fmla="*/ 1160354 h 1283542"/>
                  <a:gd name="connsiteX2-61" fmla="*/ 187971 w 1283542"/>
                  <a:gd name="connsiteY2-62" fmla="*/ 1095572 h 1283542"/>
                  <a:gd name="connsiteX3-63" fmla="*/ 0 w 1283542"/>
                  <a:gd name="connsiteY3-64" fmla="*/ 641771 h 1283542"/>
                  <a:gd name="connsiteX4-65" fmla="*/ 641771 w 1283542"/>
                  <a:gd name="connsiteY4-66" fmla="*/ 0 h 1283542"/>
                  <a:gd name="connsiteX5-67" fmla="*/ 1283542 w 1283542"/>
                  <a:gd name="connsiteY5-68" fmla="*/ 641771 h 1283542"/>
                  <a:gd name="connsiteX6-69" fmla="*/ 641771 w 1283542"/>
                  <a:gd name="connsiteY6-70" fmla="*/ 1283542 h 1283542"/>
                  <a:gd name="connsiteX7-71" fmla="*/ 391965 w 1283542"/>
                  <a:gd name="connsiteY7-72" fmla="*/ 1233109 h 12835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283542" h="1283542">
                    <a:moveTo>
                      <a:pt x="310605" y="1188948"/>
                    </a:moveTo>
                    <a:lnTo>
                      <a:pt x="266487" y="1160354"/>
                    </a:lnTo>
                    <a:lnTo>
                      <a:pt x="187971" y="1095572"/>
                    </a:lnTo>
                    <a:cubicBezTo>
                      <a:pt x="71833" y="979434"/>
                      <a:pt x="0" y="818991"/>
                      <a:pt x="0" y="641771"/>
                    </a:cubicBezTo>
                    <a:cubicBezTo>
                      <a:pt x="0" y="287331"/>
                      <a:pt x="287331" y="0"/>
                      <a:pt x="641771" y="0"/>
                    </a:cubicBezTo>
                    <a:cubicBezTo>
                      <a:pt x="996211" y="0"/>
                      <a:pt x="1283542" y="287331"/>
                      <a:pt x="1283542" y="641771"/>
                    </a:cubicBezTo>
                    <a:cubicBezTo>
                      <a:pt x="1283542" y="996211"/>
                      <a:pt x="996211" y="1283542"/>
                      <a:pt x="641771" y="1283542"/>
                    </a:cubicBezTo>
                    <a:cubicBezTo>
                      <a:pt x="553161" y="1283542"/>
                      <a:pt x="468745" y="1265584"/>
                      <a:pt x="391965" y="1233109"/>
                    </a:cubicBezTo>
                  </a:path>
                </a:pathLst>
              </a:cu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249508" y="3023166"/>
                <a:ext cx="139700" cy="139700"/>
              </a:xfrm>
              <a:prstGeom prst="ellips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flipH="1">
                <a:off x="3364229" y="2805302"/>
                <a:ext cx="192611" cy="230846"/>
              </a:xfrm>
              <a:prstGeom prst="line">
                <a:avLst/>
              </a:prstGeom>
              <a:noFill/>
              <a:ln w="19050">
                <a:solidFill>
                  <a:srgbClr val="59595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任意多边形: 形状 13"/>
            <p:cNvSpPr/>
            <p:nvPr/>
          </p:nvSpPr>
          <p:spPr>
            <a:xfrm>
              <a:off x="3388049" y="3125619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-1" fmla="*/ 0 w 247650"/>
                <a:gd name="connsiteY0-2" fmla="*/ 0 h 438150"/>
                <a:gd name="connsiteX1-3" fmla="*/ 146050 w 247650"/>
                <a:gd name="connsiteY1-4" fmla="*/ 180975 h 438150"/>
                <a:gd name="connsiteX2-5" fmla="*/ 247650 w 247650"/>
                <a:gd name="connsiteY2-6" fmla="*/ 438150 h 438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任意多边形: 形状 34"/>
            <p:cNvSpPr/>
            <p:nvPr/>
          </p:nvSpPr>
          <p:spPr>
            <a:xfrm rot="3337380">
              <a:off x="4119010" y="2989819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-1" fmla="*/ 641771 w 1283542"/>
                <a:gd name="connsiteY0-2" fmla="*/ 0 h 1283542"/>
                <a:gd name="connsiteX1-3" fmla="*/ 1283542 w 1283542"/>
                <a:gd name="connsiteY1-4" fmla="*/ 641771 h 1283542"/>
                <a:gd name="connsiteX2-5" fmla="*/ 641771 w 1283542"/>
                <a:gd name="connsiteY2-6" fmla="*/ 1283542 h 1283542"/>
                <a:gd name="connsiteX3-7" fmla="*/ 391965 w 1283542"/>
                <a:gd name="connsiteY3-8" fmla="*/ 1233109 h 1283542"/>
                <a:gd name="connsiteX4-9" fmla="*/ 310605 w 1283542"/>
                <a:gd name="connsiteY4-10" fmla="*/ 1188948 h 1283542"/>
                <a:gd name="connsiteX5-11" fmla="*/ 297317 w 1283542"/>
                <a:gd name="connsiteY5-12" fmla="*/ 1120570 h 1283542"/>
                <a:gd name="connsiteX6-13" fmla="*/ 266487 w 1283542"/>
                <a:gd name="connsiteY6-14" fmla="*/ 1160354 h 1283542"/>
                <a:gd name="connsiteX7-15" fmla="*/ 187971 w 1283542"/>
                <a:gd name="connsiteY7-16" fmla="*/ 1095572 h 1283542"/>
                <a:gd name="connsiteX8-17" fmla="*/ 0 w 1283542"/>
                <a:gd name="connsiteY8-18" fmla="*/ 641771 h 1283542"/>
                <a:gd name="connsiteX9-19" fmla="*/ 641771 w 1283542"/>
                <a:gd name="connsiteY9-20" fmla="*/ 0 h 1283542"/>
                <a:gd name="connsiteX0-21" fmla="*/ 641771 w 1283542"/>
                <a:gd name="connsiteY0-22" fmla="*/ 0 h 1283542"/>
                <a:gd name="connsiteX1-23" fmla="*/ 1283542 w 1283542"/>
                <a:gd name="connsiteY1-24" fmla="*/ 641771 h 1283542"/>
                <a:gd name="connsiteX2-25" fmla="*/ 641771 w 1283542"/>
                <a:gd name="connsiteY2-26" fmla="*/ 1283542 h 1283542"/>
                <a:gd name="connsiteX3-27" fmla="*/ 391965 w 1283542"/>
                <a:gd name="connsiteY3-28" fmla="*/ 1233109 h 1283542"/>
                <a:gd name="connsiteX4-29" fmla="*/ 310605 w 1283542"/>
                <a:gd name="connsiteY4-30" fmla="*/ 1188948 h 1283542"/>
                <a:gd name="connsiteX5-31" fmla="*/ 266487 w 1283542"/>
                <a:gd name="connsiteY5-32" fmla="*/ 1160354 h 1283542"/>
                <a:gd name="connsiteX6-33" fmla="*/ 187971 w 1283542"/>
                <a:gd name="connsiteY6-34" fmla="*/ 1095572 h 1283542"/>
                <a:gd name="connsiteX7-35" fmla="*/ 0 w 1283542"/>
                <a:gd name="connsiteY7-36" fmla="*/ 641771 h 1283542"/>
                <a:gd name="connsiteX8-37" fmla="*/ 641771 w 1283542"/>
                <a:gd name="connsiteY8-38" fmla="*/ 0 h 1283542"/>
                <a:gd name="connsiteX0-39" fmla="*/ 310605 w 1283542"/>
                <a:gd name="connsiteY0-40" fmla="*/ 1188948 h 1283542"/>
                <a:gd name="connsiteX1-41" fmla="*/ 266487 w 1283542"/>
                <a:gd name="connsiteY1-42" fmla="*/ 1160354 h 1283542"/>
                <a:gd name="connsiteX2-43" fmla="*/ 187971 w 1283542"/>
                <a:gd name="connsiteY2-44" fmla="*/ 1095572 h 1283542"/>
                <a:gd name="connsiteX3-45" fmla="*/ 0 w 1283542"/>
                <a:gd name="connsiteY3-46" fmla="*/ 641771 h 1283542"/>
                <a:gd name="connsiteX4-47" fmla="*/ 641771 w 1283542"/>
                <a:gd name="connsiteY4-48" fmla="*/ 0 h 1283542"/>
                <a:gd name="connsiteX5-49" fmla="*/ 1283542 w 1283542"/>
                <a:gd name="connsiteY5-50" fmla="*/ 641771 h 1283542"/>
                <a:gd name="connsiteX6-51" fmla="*/ 641771 w 1283542"/>
                <a:gd name="connsiteY6-52" fmla="*/ 1283542 h 1283542"/>
                <a:gd name="connsiteX7-53" fmla="*/ 391965 w 1283542"/>
                <a:gd name="connsiteY7-54" fmla="*/ 1233109 h 1283542"/>
                <a:gd name="connsiteX8-55" fmla="*/ 402045 w 1283542"/>
                <a:gd name="connsiteY8-56" fmla="*/ 1280388 h 1283542"/>
                <a:gd name="connsiteX0-57" fmla="*/ 310605 w 1283542"/>
                <a:gd name="connsiteY0-58" fmla="*/ 1188948 h 1283542"/>
                <a:gd name="connsiteX1-59" fmla="*/ 266487 w 1283542"/>
                <a:gd name="connsiteY1-60" fmla="*/ 1160354 h 1283542"/>
                <a:gd name="connsiteX2-61" fmla="*/ 187971 w 1283542"/>
                <a:gd name="connsiteY2-62" fmla="*/ 1095572 h 1283542"/>
                <a:gd name="connsiteX3-63" fmla="*/ 0 w 1283542"/>
                <a:gd name="connsiteY3-64" fmla="*/ 641771 h 1283542"/>
                <a:gd name="connsiteX4-65" fmla="*/ 641771 w 1283542"/>
                <a:gd name="connsiteY4-66" fmla="*/ 0 h 1283542"/>
                <a:gd name="connsiteX5-67" fmla="*/ 1283542 w 1283542"/>
                <a:gd name="connsiteY5-68" fmla="*/ 641771 h 1283542"/>
                <a:gd name="connsiteX6-69" fmla="*/ 641771 w 1283542"/>
                <a:gd name="connsiteY6-70" fmla="*/ 1283542 h 1283542"/>
                <a:gd name="connsiteX7-71" fmla="*/ 391965 w 1283542"/>
                <a:gd name="connsiteY7-72" fmla="*/ 1233109 h 12835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2949256">
              <a:off x="3621258" y="3692986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rot="2949256" flipH="1">
              <a:off x="3847705" y="3633597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任意多边形: 形状 33"/>
            <p:cNvSpPr/>
            <p:nvPr/>
          </p:nvSpPr>
          <p:spPr>
            <a:xfrm rot="2949256">
              <a:off x="3452246" y="3877183"/>
              <a:ext cx="285813" cy="505669"/>
            </a:xfrm>
            <a:custGeom>
              <a:avLst/>
              <a:gdLst>
                <a:gd name="connsiteX0" fmla="*/ 0 w 247650"/>
                <a:gd name="connsiteY0" fmla="*/ 0 h 438150"/>
                <a:gd name="connsiteX1" fmla="*/ 146050 w 247650"/>
                <a:gd name="connsiteY1" fmla="*/ 180975 h 438150"/>
                <a:gd name="connsiteX2" fmla="*/ 247650 w 247650"/>
                <a:gd name="connsiteY2" fmla="*/ 438150 h 438150"/>
                <a:gd name="connsiteX0-1" fmla="*/ 0 w 247650"/>
                <a:gd name="connsiteY0-2" fmla="*/ 0 h 438150"/>
                <a:gd name="connsiteX1-3" fmla="*/ 146050 w 247650"/>
                <a:gd name="connsiteY1-4" fmla="*/ 180975 h 438150"/>
                <a:gd name="connsiteX2-5" fmla="*/ 247650 w 247650"/>
                <a:gd name="connsiteY2-6" fmla="*/ 438150 h 4381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7650" h="438150">
                  <a:moveTo>
                    <a:pt x="0" y="0"/>
                  </a:moveTo>
                  <a:cubicBezTo>
                    <a:pt x="52387" y="53975"/>
                    <a:pt x="104775" y="107950"/>
                    <a:pt x="146050" y="180975"/>
                  </a:cubicBezTo>
                  <a:cubicBezTo>
                    <a:pt x="187325" y="254000"/>
                    <a:pt x="224630" y="341313"/>
                    <a:pt x="247650" y="438150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: 形状 50"/>
            <p:cNvSpPr/>
            <p:nvPr/>
          </p:nvSpPr>
          <p:spPr>
            <a:xfrm rot="6458087">
              <a:off x="3446677" y="4677675"/>
              <a:ext cx="1481338" cy="1481337"/>
            </a:xfrm>
            <a:custGeom>
              <a:avLst/>
              <a:gdLst>
                <a:gd name="connsiteX0" fmla="*/ 641771 w 1283542"/>
                <a:gd name="connsiteY0" fmla="*/ 0 h 1283542"/>
                <a:gd name="connsiteX1" fmla="*/ 1283542 w 1283542"/>
                <a:gd name="connsiteY1" fmla="*/ 641771 h 1283542"/>
                <a:gd name="connsiteX2" fmla="*/ 641771 w 1283542"/>
                <a:gd name="connsiteY2" fmla="*/ 1283542 h 1283542"/>
                <a:gd name="connsiteX3" fmla="*/ 391965 w 1283542"/>
                <a:gd name="connsiteY3" fmla="*/ 1233109 h 1283542"/>
                <a:gd name="connsiteX4" fmla="*/ 310605 w 1283542"/>
                <a:gd name="connsiteY4" fmla="*/ 1188948 h 1283542"/>
                <a:gd name="connsiteX5" fmla="*/ 338726 w 1283542"/>
                <a:gd name="connsiteY5" fmla="*/ 1152658 h 1283542"/>
                <a:gd name="connsiteX6" fmla="*/ 297317 w 1283542"/>
                <a:gd name="connsiteY6" fmla="*/ 1120570 h 1283542"/>
                <a:gd name="connsiteX7" fmla="*/ 266487 w 1283542"/>
                <a:gd name="connsiteY7" fmla="*/ 1160354 h 1283542"/>
                <a:gd name="connsiteX8" fmla="*/ 187971 w 1283542"/>
                <a:gd name="connsiteY8" fmla="*/ 1095572 h 1283542"/>
                <a:gd name="connsiteX9" fmla="*/ 0 w 1283542"/>
                <a:gd name="connsiteY9" fmla="*/ 641771 h 1283542"/>
                <a:gd name="connsiteX10" fmla="*/ 641771 w 1283542"/>
                <a:gd name="connsiteY10" fmla="*/ 0 h 1283542"/>
                <a:gd name="connsiteX0-1" fmla="*/ 641771 w 1283542"/>
                <a:gd name="connsiteY0-2" fmla="*/ 0 h 1283542"/>
                <a:gd name="connsiteX1-3" fmla="*/ 1283542 w 1283542"/>
                <a:gd name="connsiteY1-4" fmla="*/ 641771 h 1283542"/>
                <a:gd name="connsiteX2-5" fmla="*/ 641771 w 1283542"/>
                <a:gd name="connsiteY2-6" fmla="*/ 1283542 h 1283542"/>
                <a:gd name="connsiteX3-7" fmla="*/ 391965 w 1283542"/>
                <a:gd name="connsiteY3-8" fmla="*/ 1233109 h 1283542"/>
                <a:gd name="connsiteX4-9" fmla="*/ 310605 w 1283542"/>
                <a:gd name="connsiteY4-10" fmla="*/ 1188948 h 1283542"/>
                <a:gd name="connsiteX5-11" fmla="*/ 297317 w 1283542"/>
                <a:gd name="connsiteY5-12" fmla="*/ 1120570 h 1283542"/>
                <a:gd name="connsiteX6-13" fmla="*/ 266487 w 1283542"/>
                <a:gd name="connsiteY6-14" fmla="*/ 1160354 h 1283542"/>
                <a:gd name="connsiteX7-15" fmla="*/ 187971 w 1283542"/>
                <a:gd name="connsiteY7-16" fmla="*/ 1095572 h 1283542"/>
                <a:gd name="connsiteX8-17" fmla="*/ 0 w 1283542"/>
                <a:gd name="connsiteY8-18" fmla="*/ 641771 h 1283542"/>
                <a:gd name="connsiteX9-19" fmla="*/ 641771 w 1283542"/>
                <a:gd name="connsiteY9-20" fmla="*/ 0 h 1283542"/>
                <a:gd name="connsiteX0-21" fmla="*/ 641771 w 1283542"/>
                <a:gd name="connsiteY0-22" fmla="*/ 0 h 1283542"/>
                <a:gd name="connsiteX1-23" fmla="*/ 1283542 w 1283542"/>
                <a:gd name="connsiteY1-24" fmla="*/ 641771 h 1283542"/>
                <a:gd name="connsiteX2-25" fmla="*/ 641771 w 1283542"/>
                <a:gd name="connsiteY2-26" fmla="*/ 1283542 h 1283542"/>
                <a:gd name="connsiteX3-27" fmla="*/ 391965 w 1283542"/>
                <a:gd name="connsiteY3-28" fmla="*/ 1233109 h 1283542"/>
                <a:gd name="connsiteX4-29" fmla="*/ 310605 w 1283542"/>
                <a:gd name="connsiteY4-30" fmla="*/ 1188948 h 1283542"/>
                <a:gd name="connsiteX5-31" fmla="*/ 266487 w 1283542"/>
                <a:gd name="connsiteY5-32" fmla="*/ 1160354 h 1283542"/>
                <a:gd name="connsiteX6-33" fmla="*/ 187971 w 1283542"/>
                <a:gd name="connsiteY6-34" fmla="*/ 1095572 h 1283542"/>
                <a:gd name="connsiteX7-35" fmla="*/ 0 w 1283542"/>
                <a:gd name="connsiteY7-36" fmla="*/ 641771 h 1283542"/>
                <a:gd name="connsiteX8-37" fmla="*/ 641771 w 1283542"/>
                <a:gd name="connsiteY8-38" fmla="*/ 0 h 1283542"/>
                <a:gd name="connsiteX0-39" fmla="*/ 310605 w 1283542"/>
                <a:gd name="connsiteY0-40" fmla="*/ 1188948 h 1283542"/>
                <a:gd name="connsiteX1-41" fmla="*/ 266487 w 1283542"/>
                <a:gd name="connsiteY1-42" fmla="*/ 1160354 h 1283542"/>
                <a:gd name="connsiteX2-43" fmla="*/ 187971 w 1283542"/>
                <a:gd name="connsiteY2-44" fmla="*/ 1095572 h 1283542"/>
                <a:gd name="connsiteX3-45" fmla="*/ 0 w 1283542"/>
                <a:gd name="connsiteY3-46" fmla="*/ 641771 h 1283542"/>
                <a:gd name="connsiteX4-47" fmla="*/ 641771 w 1283542"/>
                <a:gd name="connsiteY4-48" fmla="*/ 0 h 1283542"/>
                <a:gd name="connsiteX5-49" fmla="*/ 1283542 w 1283542"/>
                <a:gd name="connsiteY5-50" fmla="*/ 641771 h 1283542"/>
                <a:gd name="connsiteX6-51" fmla="*/ 641771 w 1283542"/>
                <a:gd name="connsiteY6-52" fmla="*/ 1283542 h 1283542"/>
                <a:gd name="connsiteX7-53" fmla="*/ 391965 w 1283542"/>
                <a:gd name="connsiteY7-54" fmla="*/ 1233109 h 1283542"/>
                <a:gd name="connsiteX8-55" fmla="*/ 402045 w 1283542"/>
                <a:gd name="connsiteY8-56" fmla="*/ 1280388 h 1283542"/>
                <a:gd name="connsiteX0-57" fmla="*/ 310605 w 1283542"/>
                <a:gd name="connsiteY0-58" fmla="*/ 1188948 h 1283542"/>
                <a:gd name="connsiteX1-59" fmla="*/ 266487 w 1283542"/>
                <a:gd name="connsiteY1-60" fmla="*/ 1160354 h 1283542"/>
                <a:gd name="connsiteX2-61" fmla="*/ 187971 w 1283542"/>
                <a:gd name="connsiteY2-62" fmla="*/ 1095572 h 1283542"/>
                <a:gd name="connsiteX3-63" fmla="*/ 0 w 1283542"/>
                <a:gd name="connsiteY3-64" fmla="*/ 641771 h 1283542"/>
                <a:gd name="connsiteX4-65" fmla="*/ 641771 w 1283542"/>
                <a:gd name="connsiteY4-66" fmla="*/ 0 h 1283542"/>
                <a:gd name="connsiteX5-67" fmla="*/ 1283542 w 1283542"/>
                <a:gd name="connsiteY5-68" fmla="*/ 641771 h 1283542"/>
                <a:gd name="connsiteX6-69" fmla="*/ 641771 w 1283542"/>
                <a:gd name="connsiteY6-70" fmla="*/ 1283542 h 1283542"/>
                <a:gd name="connsiteX7-71" fmla="*/ 391965 w 1283542"/>
                <a:gd name="connsiteY7-72" fmla="*/ 1233109 h 12835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283542" h="1283542">
                  <a:moveTo>
                    <a:pt x="310605" y="1188948"/>
                  </a:moveTo>
                  <a:lnTo>
                    <a:pt x="266487" y="1160354"/>
                  </a:lnTo>
                  <a:lnTo>
                    <a:pt x="187971" y="1095572"/>
                  </a:lnTo>
                  <a:cubicBezTo>
                    <a:pt x="71833" y="979434"/>
                    <a:pt x="0" y="818991"/>
                    <a:pt x="0" y="641771"/>
                  </a:cubicBezTo>
                  <a:cubicBezTo>
                    <a:pt x="0" y="287331"/>
                    <a:pt x="287331" y="0"/>
                    <a:pt x="641771" y="0"/>
                  </a:cubicBezTo>
                  <a:cubicBezTo>
                    <a:pt x="996211" y="0"/>
                    <a:pt x="1283542" y="287331"/>
                    <a:pt x="1283542" y="641771"/>
                  </a:cubicBezTo>
                  <a:cubicBezTo>
                    <a:pt x="1283542" y="996211"/>
                    <a:pt x="996211" y="1283542"/>
                    <a:pt x="641771" y="1283542"/>
                  </a:cubicBezTo>
                  <a:cubicBezTo>
                    <a:pt x="553161" y="1283542"/>
                    <a:pt x="468745" y="1265584"/>
                    <a:pt x="391965" y="1233109"/>
                  </a:cubicBezTo>
                </a:path>
              </a:pathLst>
            </a:cu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6069963">
              <a:off x="3360124" y="4451754"/>
              <a:ext cx="161228" cy="161228"/>
            </a:xfrm>
            <a:prstGeom prst="ellips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rot="6069963" flipH="1">
              <a:off x="3493117" y="4597512"/>
              <a:ext cx="222293" cy="266420"/>
            </a:xfrm>
            <a:prstGeom prst="line">
              <a:avLst/>
            </a:prstGeom>
            <a:noFill/>
            <a:ln w="19050">
              <a:solidFill>
                <a:srgbClr val="59595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9" name="椭圆 28"/>
          <p:cNvSpPr/>
          <p:nvPr/>
        </p:nvSpPr>
        <p:spPr>
          <a:xfrm rot="249256">
            <a:off x="1319616" y="2862035"/>
            <a:ext cx="1678463" cy="167846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0" name="圆角矩形 3"/>
          <p:cNvSpPr/>
          <p:nvPr/>
        </p:nvSpPr>
        <p:spPr>
          <a:xfrm rot="2949256">
            <a:off x="1418960" y="2969143"/>
            <a:ext cx="1471445" cy="1471444"/>
          </a:xfrm>
          <a:prstGeom prst="roundRect">
            <a:avLst>
              <a:gd name="adj" fmla="val 50000"/>
            </a:avLst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TextBox 21"/>
          <p:cNvSpPr txBox="1">
            <a:spLocks noChangeArrowheads="1"/>
          </p:cNvSpPr>
          <p:nvPr/>
        </p:nvSpPr>
        <p:spPr bwMode="auto">
          <a:xfrm>
            <a:off x="1464028" y="3470427"/>
            <a:ext cx="131572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id-ID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系统角色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391515" y="3633479"/>
            <a:ext cx="253719" cy="272353"/>
            <a:chOff x="8208352" y="2474970"/>
            <a:chExt cx="355594" cy="381710"/>
          </a:xfrm>
          <a:solidFill>
            <a:schemeClr val="bg1"/>
          </a:solidFill>
        </p:grpSpPr>
        <p:sp>
          <p:nvSpPr>
            <p:cNvPr id="33" name="Freeform 18"/>
            <p:cNvSpPr/>
            <p:nvPr/>
          </p:nvSpPr>
          <p:spPr bwMode="auto">
            <a:xfrm>
              <a:off x="8208352" y="2474970"/>
              <a:ext cx="277252" cy="381710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8322253" y="2533310"/>
              <a:ext cx="241693" cy="239472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4028520" y="3258321"/>
            <a:ext cx="97536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琴行老师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676391" y="5323692"/>
            <a:ext cx="300225" cy="271660"/>
            <a:chOff x="9786734" y="2649358"/>
            <a:chExt cx="300225" cy="271660"/>
          </a:xfrm>
          <a:solidFill>
            <a:schemeClr val="bg1"/>
          </a:solidFill>
        </p:grpSpPr>
        <p:sp>
          <p:nvSpPr>
            <p:cNvPr id="37" name="Freeform 35"/>
            <p:cNvSpPr/>
            <p:nvPr/>
          </p:nvSpPr>
          <p:spPr bwMode="auto">
            <a:xfrm>
              <a:off x="9786734" y="2739134"/>
              <a:ext cx="226189" cy="181884"/>
            </a:xfrm>
            <a:custGeom>
              <a:avLst/>
              <a:gdLst>
                <a:gd name="T0" fmla="*/ 164 w 164"/>
                <a:gd name="T1" fmla="*/ 59 h 132"/>
                <a:gd name="T2" fmla="*/ 131 w 164"/>
                <a:gd name="T3" fmla="*/ 63 h 132"/>
                <a:gd name="T4" fmla="*/ 108 w 164"/>
                <a:gd name="T5" fmla="*/ 61 h 132"/>
                <a:gd name="T6" fmla="*/ 76 w 164"/>
                <a:gd name="T7" fmla="*/ 83 h 132"/>
                <a:gd name="T8" fmla="*/ 77 w 164"/>
                <a:gd name="T9" fmla="*/ 50 h 132"/>
                <a:gd name="T10" fmla="*/ 41 w 164"/>
                <a:gd name="T11" fmla="*/ 0 h 132"/>
                <a:gd name="T12" fmla="*/ 0 w 164"/>
                <a:gd name="T13" fmla="*/ 48 h 132"/>
                <a:gd name="T14" fmla="*/ 83 w 164"/>
                <a:gd name="T15" fmla="*/ 105 h 132"/>
                <a:gd name="T16" fmla="*/ 108 w 164"/>
                <a:gd name="T17" fmla="*/ 102 h 132"/>
                <a:gd name="T18" fmla="*/ 138 w 164"/>
                <a:gd name="T19" fmla="*/ 132 h 132"/>
                <a:gd name="T20" fmla="*/ 130 w 164"/>
                <a:gd name="T21" fmla="*/ 95 h 132"/>
                <a:gd name="T22" fmla="*/ 164 w 164"/>
                <a:gd name="T23" fmla="*/ 5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32">
                  <a:moveTo>
                    <a:pt x="164" y="59"/>
                  </a:moveTo>
                  <a:cubicBezTo>
                    <a:pt x="154" y="62"/>
                    <a:pt x="143" y="63"/>
                    <a:pt x="131" y="63"/>
                  </a:cubicBezTo>
                  <a:cubicBezTo>
                    <a:pt x="123" y="63"/>
                    <a:pt x="115" y="62"/>
                    <a:pt x="108" y="61"/>
                  </a:cubicBezTo>
                  <a:cubicBezTo>
                    <a:pt x="104" y="64"/>
                    <a:pt x="76" y="83"/>
                    <a:pt x="76" y="83"/>
                  </a:cubicBezTo>
                  <a:cubicBezTo>
                    <a:pt x="76" y="83"/>
                    <a:pt x="76" y="56"/>
                    <a:pt x="77" y="50"/>
                  </a:cubicBezTo>
                  <a:cubicBezTo>
                    <a:pt x="55" y="38"/>
                    <a:pt x="41" y="20"/>
                    <a:pt x="41" y="0"/>
                  </a:cubicBezTo>
                  <a:cubicBezTo>
                    <a:pt x="17" y="10"/>
                    <a:pt x="0" y="28"/>
                    <a:pt x="0" y="48"/>
                  </a:cubicBezTo>
                  <a:cubicBezTo>
                    <a:pt x="0" y="80"/>
                    <a:pt x="37" y="105"/>
                    <a:pt x="83" y="105"/>
                  </a:cubicBezTo>
                  <a:cubicBezTo>
                    <a:pt x="92" y="105"/>
                    <a:pt x="100" y="104"/>
                    <a:pt x="108" y="10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87"/>
                    <a:pt x="160" y="74"/>
                    <a:pt x="16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9859604" y="2649358"/>
              <a:ext cx="227355" cy="172557"/>
            </a:xfrm>
            <a:custGeom>
              <a:avLst/>
              <a:gdLst>
                <a:gd name="T0" fmla="*/ 83 w 165"/>
                <a:gd name="T1" fmla="*/ 0 h 125"/>
                <a:gd name="T2" fmla="*/ 0 w 165"/>
                <a:gd name="T3" fmla="*/ 56 h 125"/>
                <a:gd name="T4" fmla="*/ 36 w 165"/>
                <a:gd name="T5" fmla="*/ 102 h 125"/>
                <a:gd name="T6" fmla="*/ 35 w 165"/>
                <a:gd name="T7" fmla="*/ 125 h 125"/>
                <a:gd name="T8" fmla="*/ 57 w 165"/>
                <a:gd name="T9" fmla="*/ 110 h 125"/>
                <a:gd name="T10" fmla="*/ 83 w 165"/>
                <a:gd name="T11" fmla="*/ 113 h 125"/>
                <a:gd name="T12" fmla="*/ 165 w 165"/>
                <a:gd name="T13" fmla="*/ 56 h 125"/>
                <a:gd name="T14" fmla="*/ 83 w 165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125">
                  <a:moveTo>
                    <a:pt x="83" y="0"/>
                  </a:moveTo>
                  <a:cubicBezTo>
                    <a:pt x="37" y="0"/>
                    <a:pt x="0" y="25"/>
                    <a:pt x="0" y="56"/>
                  </a:cubicBezTo>
                  <a:cubicBezTo>
                    <a:pt x="0" y="75"/>
                    <a:pt x="14" y="92"/>
                    <a:pt x="36" y="102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5" y="112"/>
                    <a:pt x="74" y="113"/>
                    <a:pt x="83" y="113"/>
                  </a:cubicBezTo>
                  <a:cubicBezTo>
                    <a:pt x="128" y="113"/>
                    <a:pt x="165" y="87"/>
                    <a:pt x="165" y="56"/>
                  </a:cubicBezTo>
                  <a:cubicBezTo>
                    <a:pt x="165" y="25"/>
                    <a:pt x="128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21"/>
          <p:cNvSpPr txBox="1">
            <a:spLocks noChangeArrowheads="1"/>
          </p:cNvSpPr>
          <p:nvPr/>
        </p:nvSpPr>
        <p:spPr bwMode="auto">
          <a:xfrm>
            <a:off x="3370409" y="4968421"/>
            <a:ext cx="97536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9" tIns="91445" rIns="182889" bIns="91445">
            <a:spAutoFit/>
          </a:bodyPr>
          <a:lstStyle>
            <a:lvl1pPr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08712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zh-CN" alt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琴行学员</a:t>
            </a:r>
          </a:p>
        </p:txBody>
      </p:sp>
      <p:sp>
        <p:nvSpPr>
          <p:cNvPr id="40" name="椭圆 39"/>
          <p:cNvSpPr/>
          <p:nvPr/>
        </p:nvSpPr>
        <p:spPr>
          <a:xfrm>
            <a:off x="7211609" y="3442993"/>
            <a:ext cx="161255" cy="161255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211609" y="5167875"/>
            <a:ext cx="161255" cy="161255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211609" y="1719556"/>
            <a:ext cx="161255" cy="161255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solidFill>
                <a:srgbClr val="404040"/>
              </a:solidFill>
            </a:endParaRPr>
          </a:p>
        </p:txBody>
      </p:sp>
      <p:cxnSp>
        <p:nvCxnSpPr>
          <p:cNvPr id="43" name="直接连接符 42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856524" y="1770857"/>
            <a:ext cx="2030977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接连接符 43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5592100" y="3492575"/>
            <a:ext cx="1295400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连接符 44" descr="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"/>
          <p:cNvCxnSpPr/>
          <p:nvPr/>
        </p:nvCxnSpPr>
        <p:spPr>
          <a:xfrm>
            <a:off x="4856524" y="5216319"/>
            <a:ext cx="2030977" cy="0"/>
          </a:xfrm>
          <a:prstGeom prst="line">
            <a:avLst/>
          </a:prstGeom>
          <a:noFill/>
          <a:ln w="19050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0"/>
          <p:cNvSpPr txBox="1">
            <a:spLocks noChangeArrowheads="1"/>
          </p:cNvSpPr>
          <p:nvPr/>
        </p:nvSpPr>
        <p:spPr bwMode="auto">
          <a:xfrm>
            <a:off x="7626243" y="1651891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管理员</a:t>
            </a:r>
          </a:p>
        </p:txBody>
      </p:sp>
      <p:sp>
        <p:nvSpPr>
          <p:cNvPr id="47" name="0"/>
          <p:cNvSpPr txBox="1">
            <a:spLocks noChangeArrowheads="1"/>
          </p:cNvSpPr>
          <p:nvPr/>
        </p:nvSpPr>
        <p:spPr bwMode="auto">
          <a:xfrm>
            <a:off x="7628976" y="1981683"/>
            <a:ext cx="2950284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sz="1465" dirty="0">
                <a:solidFill>
                  <a:srgbClr val="404040"/>
                </a:solidFill>
                <a:latin typeface="微软雅黑" panose="020B0503020204020204" pitchFamily="34" charset="-122"/>
              </a:rPr>
              <a:t>设置公告 </a:t>
            </a:r>
            <a:r>
              <a:rPr lang="zh-CN" sz="1465" dirty="0">
                <a:solidFill>
                  <a:srgbClr val="404040"/>
                </a:solidFill>
                <a:latin typeface="微软雅黑" panose="020B0503020204020204" pitchFamily="34" charset="-122"/>
              </a:rPr>
              <a:t>、</a:t>
            </a:r>
            <a:r>
              <a:rPr sz="1465" dirty="0">
                <a:solidFill>
                  <a:srgbClr val="404040"/>
                </a:solidFill>
                <a:latin typeface="微软雅黑" panose="020B0503020204020204" pitchFamily="34" charset="-122"/>
              </a:rPr>
              <a:t>管理课程(crud) </a:t>
            </a:r>
            <a:r>
              <a:rPr lang="zh-CN" sz="1465" dirty="0">
                <a:solidFill>
                  <a:srgbClr val="404040"/>
                </a:solidFill>
                <a:latin typeface="微软雅黑" panose="020B0503020204020204" pitchFamily="34" charset="-122"/>
              </a:rPr>
              <a:t>、</a:t>
            </a:r>
            <a:r>
              <a:rPr sz="1465" dirty="0">
                <a:solidFill>
                  <a:srgbClr val="404040"/>
                </a:solidFill>
                <a:latin typeface="微软雅黑" panose="020B0503020204020204" pitchFamily="34" charset="-122"/>
              </a:rPr>
              <a:t>管理学生(crud)</a:t>
            </a:r>
            <a:r>
              <a:rPr lang="zh-CN" sz="1465" dirty="0">
                <a:solidFill>
                  <a:srgbClr val="404040"/>
                </a:solidFill>
                <a:latin typeface="微软雅黑" panose="020B0503020204020204" pitchFamily="34" charset="-122"/>
              </a:rPr>
              <a:t>、</a:t>
            </a:r>
            <a:r>
              <a:rPr sz="1465" dirty="0">
                <a:solidFill>
                  <a:srgbClr val="404040"/>
                </a:solidFill>
                <a:latin typeface="微软雅黑" panose="020B0503020204020204" pitchFamily="34" charset="-122"/>
              </a:rPr>
              <a:t>管理老师(crud)</a:t>
            </a:r>
          </a:p>
        </p:txBody>
      </p:sp>
      <p:sp>
        <p:nvSpPr>
          <p:cNvPr id="48" name="0"/>
          <p:cNvSpPr txBox="1">
            <a:spLocks noChangeArrowheads="1"/>
          </p:cNvSpPr>
          <p:nvPr/>
        </p:nvSpPr>
        <p:spPr bwMode="auto">
          <a:xfrm>
            <a:off x="7626243" y="3372405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琴行老师</a:t>
            </a:r>
          </a:p>
        </p:txBody>
      </p:sp>
      <p:sp>
        <p:nvSpPr>
          <p:cNvPr id="49" name="0"/>
          <p:cNvSpPr txBox="1">
            <a:spLocks noChangeArrowheads="1"/>
          </p:cNvSpPr>
          <p:nvPr/>
        </p:nvSpPr>
        <p:spPr bwMode="auto">
          <a:xfrm>
            <a:off x="7628976" y="3702197"/>
            <a:ext cx="2950284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zh-CN" sz="1465" dirty="0">
                <a:solidFill>
                  <a:srgbClr val="404040"/>
                </a:solidFill>
                <a:latin typeface="微软雅黑" panose="020B0503020204020204" pitchFamily="34" charset="-122"/>
              </a:rPr>
              <a:t>发布排课信息，管理排课、查看选课人员名单、签到</a:t>
            </a:r>
            <a:endParaRPr lang="en-US" altLang="zh-CN" sz="1465" dirty="0">
              <a:solidFill>
                <a:srgbClr val="40404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0"/>
          <p:cNvSpPr txBox="1">
            <a:spLocks noChangeArrowheads="1"/>
          </p:cNvSpPr>
          <p:nvPr/>
        </p:nvSpPr>
        <p:spPr bwMode="auto">
          <a:xfrm>
            <a:off x="7654903" y="5059917"/>
            <a:ext cx="19526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琴行学员</a:t>
            </a:r>
          </a:p>
        </p:txBody>
      </p:sp>
      <p:sp>
        <p:nvSpPr>
          <p:cNvPr id="51" name="0"/>
          <p:cNvSpPr txBox="1">
            <a:spLocks noChangeArrowheads="1"/>
          </p:cNvSpPr>
          <p:nvPr/>
        </p:nvSpPr>
        <p:spPr bwMode="auto">
          <a:xfrm>
            <a:off x="7657636" y="5389709"/>
            <a:ext cx="2950284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sz="1465" dirty="0">
                <a:solidFill>
                  <a:srgbClr val="404040"/>
                </a:solidFill>
                <a:latin typeface="微软雅黑" panose="020B0503020204020204" pitchFamily="34" charset="-122"/>
              </a:rPr>
              <a:t>查看可选课程、查看课程详情、选课、查看选课结果、退选或者请假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53" name="组合 52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矩形: 圆角 4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: 圆角 5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: 圆角 6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矩形: 圆角 7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系统角色分析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3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1" grpId="0"/>
      <p:bldP spid="12" grpId="0" bldLvl="0" animBg="1"/>
      <p:bldP spid="13" grpId="0" bldLvl="0" animBg="1"/>
      <p:bldP spid="14" grpId="0" bldLvl="0" animBg="1"/>
      <p:bldP spid="15" grpId="0" bldLvl="0" animBg="1"/>
      <p:bldP spid="29" grpId="0" bldLvl="0" animBg="1"/>
      <p:bldP spid="30" grpId="0" bldLvl="0" animBg="1"/>
      <p:bldP spid="31" grpId="0"/>
      <p:bldP spid="35" grpId="0"/>
      <p:bldP spid="39" grpId="0"/>
      <p:bldP spid="40" grpId="0" bldLvl="0" animBg="1"/>
      <p:bldP spid="41" grpId="0" bldLvl="0" animBg="1"/>
      <p:bldP spid="42" grpId="0" bldLvl="0" animBg="1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13069" y="-120985"/>
            <a:ext cx="4681468" cy="936732"/>
            <a:chOff x="-213069" y="-120985"/>
            <a:chExt cx="4681468" cy="936732"/>
          </a:xfrm>
        </p:grpSpPr>
        <p:grpSp>
          <p:nvGrpSpPr>
            <p:cNvPr id="3" name="组合 2"/>
            <p:cNvGrpSpPr/>
            <p:nvPr/>
          </p:nvGrpSpPr>
          <p:grpSpPr>
            <a:xfrm>
              <a:off x="-213069" y="-120985"/>
              <a:ext cx="956414" cy="936732"/>
              <a:chOff x="1676286" y="1582845"/>
              <a:chExt cx="2360608" cy="231203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矩形: 圆角 4"/>
              <p:cNvSpPr/>
              <p:nvPr/>
            </p:nvSpPr>
            <p:spPr>
              <a:xfrm rot="18900000" flipH="1">
                <a:off x="1676286" y="1876147"/>
                <a:ext cx="1162606" cy="1162604"/>
              </a:xfrm>
              <a:prstGeom prst="roundRect">
                <a:avLst>
                  <a:gd name="adj" fmla="val 4180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18900000" flipH="1">
                <a:off x="2483028" y="1582845"/>
                <a:ext cx="1359282" cy="1359278"/>
              </a:xfrm>
              <a:prstGeom prst="roundRect">
                <a:avLst>
                  <a:gd name="adj" fmla="val 418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/>
              <p:cNvSpPr/>
              <p:nvPr/>
            </p:nvSpPr>
            <p:spPr>
              <a:xfrm rot="18900000" flipH="1">
                <a:off x="2031810" y="2552405"/>
                <a:ext cx="1342472" cy="1342470"/>
              </a:xfrm>
              <a:prstGeom prst="roundRect">
                <a:avLst>
                  <a:gd name="adj" fmla="val 418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 rot="18900000" flipH="1">
                <a:off x="2931896" y="2450393"/>
                <a:ext cx="1104998" cy="1104992"/>
              </a:xfrm>
              <a:prstGeom prst="roundRect">
                <a:avLst>
                  <a:gd name="adj" fmla="val 418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chemeClr val="tx1">
                    <a:lumMod val="65000"/>
                    <a:lumOff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897885" y="265195"/>
              <a:ext cx="357051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ea"/>
                  <a:ea typeface="+mj-ea"/>
                </a:rPr>
                <a:t>系统重点功能分析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83933" y="3545791"/>
            <a:ext cx="21556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学员管理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66078" y="4006277"/>
            <a:ext cx="2538028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管理员管理学员信息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699902" y="3545656"/>
            <a:ext cx="21556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添加学员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423042" y="4006142"/>
            <a:ext cx="2538028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由管理员添加学员信息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436090" y="3545791"/>
            <a:ext cx="21556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发布排课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244955" y="3936427"/>
            <a:ext cx="2538028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由琴行老师自主发布排课信息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042324" y="3545656"/>
            <a:ext cx="21556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2"/>
                </a:solidFill>
                <a:latin typeface="+mj-ea"/>
                <a:ea typeface="+mj-ea"/>
              </a:rPr>
              <a:t>选课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919134" y="3933117"/>
            <a:ext cx="2538028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学生选课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734433" y="1530710"/>
            <a:ext cx="1562856" cy="1562858"/>
            <a:chOff x="5314573" y="1467845"/>
            <a:chExt cx="1562856" cy="1562858"/>
          </a:xfrm>
        </p:grpSpPr>
        <p:grpSp>
          <p:nvGrpSpPr>
            <p:cNvPr id="20" name="组合 19"/>
            <p:cNvGrpSpPr/>
            <p:nvPr/>
          </p:nvGrpSpPr>
          <p:grpSpPr>
            <a:xfrm>
              <a:off x="5314573" y="1467845"/>
              <a:ext cx="1562856" cy="1562858"/>
              <a:chOff x="1982097" y="1814457"/>
              <a:chExt cx="1034526" cy="1034526"/>
            </a:xfrm>
          </p:grpSpPr>
          <p:sp>
            <p:nvSpPr>
              <p:cNvPr id="21" name="矩形: 圆角 20"/>
              <p:cNvSpPr/>
              <p:nvPr/>
            </p:nvSpPr>
            <p:spPr>
              <a:xfrm rot="2700000">
                <a:off x="1982097" y="1814457"/>
                <a:ext cx="1034526" cy="1034526"/>
              </a:xfrm>
              <a:prstGeom prst="roundRect">
                <a:avLst>
                  <a:gd name="adj" fmla="val 1196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矩形: 圆角 21"/>
              <p:cNvSpPr/>
              <p:nvPr/>
            </p:nvSpPr>
            <p:spPr>
              <a:xfrm rot="2700000">
                <a:off x="2070736" y="1903094"/>
                <a:ext cx="857250" cy="857250"/>
              </a:xfrm>
              <a:prstGeom prst="roundRect">
                <a:avLst>
                  <a:gd name="adj" fmla="val 11964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6" name="Freeform 70"/>
            <p:cNvSpPr/>
            <p:nvPr/>
          </p:nvSpPr>
          <p:spPr bwMode="auto">
            <a:xfrm>
              <a:off x="5878757" y="2014266"/>
              <a:ext cx="431755" cy="470012"/>
            </a:xfrm>
            <a:custGeom>
              <a:avLst/>
              <a:gdLst>
                <a:gd name="T0" fmla="*/ 76 w 96"/>
                <a:gd name="T1" fmla="*/ 64 h 104"/>
                <a:gd name="T2" fmla="*/ 59 w 96"/>
                <a:gd name="T3" fmla="*/ 73 h 104"/>
                <a:gd name="T4" fmla="*/ 38 w 96"/>
                <a:gd name="T5" fmla="*/ 61 h 104"/>
                <a:gd name="T6" fmla="*/ 40 w 96"/>
                <a:gd name="T7" fmla="*/ 52 h 104"/>
                <a:gd name="T8" fmla="*/ 39 w 96"/>
                <a:gd name="T9" fmla="*/ 46 h 104"/>
                <a:gd name="T10" fmla="*/ 61 w 96"/>
                <a:gd name="T11" fmla="*/ 34 h 104"/>
                <a:gd name="T12" fmla="*/ 76 w 96"/>
                <a:gd name="T13" fmla="*/ 40 h 104"/>
                <a:gd name="T14" fmla="*/ 96 w 96"/>
                <a:gd name="T15" fmla="*/ 20 h 104"/>
                <a:gd name="T16" fmla="*/ 76 w 96"/>
                <a:gd name="T17" fmla="*/ 0 h 104"/>
                <a:gd name="T18" fmla="*/ 56 w 96"/>
                <a:gd name="T19" fmla="*/ 20 h 104"/>
                <a:gd name="T20" fmla="*/ 57 w 96"/>
                <a:gd name="T21" fmla="*/ 26 h 104"/>
                <a:gd name="T22" fmla="*/ 35 w 96"/>
                <a:gd name="T23" fmla="*/ 38 h 104"/>
                <a:gd name="T24" fmla="*/ 20 w 96"/>
                <a:gd name="T25" fmla="*/ 32 h 104"/>
                <a:gd name="T26" fmla="*/ 0 w 96"/>
                <a:gd name="T27" fmla="*/ 52 h 104"/>
                <a:gd name="T28" fmla="*/ 20 w 96"/>
                <a:gd name="T29" fmla="*/ 72 h 104"/>
                <a:gd name="T30" fmla="*/ 32 w 96"/>
                <a:gd name="T31" fmla="*/ 68 h 104"/>
                <a:gd name="T32" fmla="*/ 56 w 96"/>
                <a:gd name="T33" fmla="*/ 82 h 104"/>
                <a:gd name="T34" fmla="*/ 56 w 96"/>
                <a:gd name="T35" fmla="*/ 84 h 104"/>
                <a:gd name="T36" fmla="*/ 76 w 96"/>
                <a:gd name="T37" fmla="*/ 104 h 104"/>
                <a:gd name="T38" fmla="*/ 96 w 96"/>
                <a:gd name="T39" fmla="*/ 84 h 104"/>
                <a:gd name="T40" fmla="*/ 76 w 96"/>
                <a:gd name="T41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04">
                  <a:moveTo>
                    <a:pt x="76" y="64"/>
                  </a:moveTo>
                  <a:cubicBezTo>
                    <a:pt x="69" y="64"/>
                    <a:pt x="63" y="68"/>
                    <a:pt x="59" y="7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58"/>
                    <a:pt x="40" y="55"/>
                    <a:pt x="40" y="52"/>
                  </a:cubicBezTo>
                  <a:cubicBezTo>
                    <a:pt x="40" y="50"/>
                    <a:pt x="40" y="48"/>
                    <a:pt x="39" y="4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5" y="37"/>
                    <a:pt x="70" y="40"/>
                    <a:pt x="76" y="40"/>
                  </a:cubicBezTo>
                  <a:cubicBezTo>
                    <a:pt x="87" y="40"/>
                    <a:pt x="96" y="31"/>
                    <a:pt x="96" y="20"/>
                  </a:cubicBezTo>
                  <a:cubicBezTo>
                    <a:pt x="96" y="9"/>
                    <a:pt x="87" y="0"/>
                    <a:pt x="76" y="0"/>
                  </a:cubicBezTo>
                  <a:cubicBezTo>
                    <a:pt x="65" y="0"/>
                    <a:pt x="56" y="9"/>
                    <a:pt x="56" y="20"/>
                  </a:cubicBezTo>
                  <a:cubicBezTo>
                    <a:pt x="56" y="22"/>
                    <a:pt x="56" y="24"/>
                    <a:pt x="57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1" y="35"/>
                    <a:pt x="26" y="32"/>
                    <a:pt x="20" y="32"/>
                  </a:cubicBezTo>
                  <a:cubicBezTo>
                    <a:pt x="9" y="32"/>
                    <a:pt x="0" y="41"/>
                    <a:pt x="0" y="52"/>
                  </a:cubicBezTo>
                  <a:cubicBezTo>
                    <a:pt x="0" y="63"/>
                    <a:pt x="9" y="72"/>
                    <a:pt x="20" y="72"/>
                  </a:cubicBezTo>
                  <a:cubicBezTo>
                    <a:pt x="25" y="72"/>
                    <a:pt x="29" y="70"/>
                    <a:pt x="32" y="68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3"/>
                    <a:pt x="56" y="83"/>
                    <a:pt x="56" y="84"/>
                  </a:cubicBezTo>
                  <a:cubicBezTo>
                    <a:pt x="56" y="95"/>
                    <a:pt x="65" y="104"/>
                    <a:pt x="76" y="104"/>
                  </a:cubicBezTo>
                  <a:cubicBezTo>
                    <a:pt x="87" y="104"/>
                    <a:pt x="96" y="95"/>
                    <a:pt x="96" y="84"/>
                  </a:cubicBezTo>
                  <a:cubicBezTo>
                    <a:pt x="96" y="73"/>
                    <a:pt x="87" y="64"/>
                    <a:pt x="76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97065" y="1586107"/>
            <a:ext cx="1562856" cy="1562858"/>
            <a:chOff x="3481445" y="2113792"/>
            <a:chExt cx="1562856" cy="1562858"/>
          </a:xfrm>
        </p:grpSpPr>
        <p:grpSp>
          <p:nvGrpSpPr>
            <p:cNvPr id="17" name="组合 16"/>
            <p:cNvGrpSpPr/>
            <p:nvPr/>
          </p:nvGrpSpPr>
          <p:grpSpPr>
            <a:xfrm>
              <a:off x="3481445" y="2113792"/>
              <a:ext cx="1562856" cy="1562858"/>
              <a:chOff x="1982097" y="1814457"/>
              <a:chExt cx="1034526" cy="1034526"/>
            </a:xfrm>
          </p:grpSpPr>
          <p:sp>
            <p:nvSpPr>
              <p:cNvPr id="18" name="矩形: 圆角 17"/>
              <p:cNvSpPr/>
              <p:nvPr/>
            </p:nvSpPr>
            <p:spPr>
              <a:xfrm rot="2700000">
                <a:off x="1982097" y="1814457"/>
                <a:ext cx="1034526" cy="1034526"/>
              </a:xfrm>
              <a:prstGeom prst="roundRect">
                <a:avLst>
                  <a:gd name="adj" fmla="val 1196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矩形: 圆角 18"/>
              <p:cNvSpPr/>
              <p:nvPr/>
            </p:nvSpPr>
            <p:spPr>
              <a:xfrm rot="2700000">
                <a:off x="2070736" y="1903094"/>
                <a:ext cx="857250" cy="857250"/>
              </a:xfrm>
              <a:prstGeom prst="roundRect">
                <a:avLst>
                  <a:gd name="adj" fmla="val 11964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7" name="Freeform 102"/>
            <p:cNvSpPr>
              <a:spLocks noEditPoints="1"/>
            </p:cNvSpPr>
            <p:nvPr/>
          </p:nvSpPr>
          <p:spPr bwMode="auto">
            <a:xfrm>
              <a:off x="4036604" y="2679341"/>
              <a:ext cx="450884" cy="431755"/>
            </a:xfrm>
            <a:custGeom>
              <a:avLst/>
              <a:gdLst>
                <a:gd name="T0" fmla="*/ 56 w 100"/>
                <a:gd name="T1" fmla="*/ 0 h 96"/>
                <a:gd name="T2" fmla="*/ 28 w 100"/>
                <a:gd name="T3" fmla="*/ 19 h 96"/>
                <a:gd name="T4" fmla="*/ 28 w 100"/>
                <a:gd name="T5" fmla="*/ 77 h 96"/>
                <a:gd name="T6" fmla="*/ 56 w 100"/>
                <a:gd name="T7" fmla="*/ 96 h 96"/>
                <a:gd name="T8" fmla="*/ 64 w 100"/>
                <a:gd name="T9" fmla="*/ 88 h 96"/>
                <a:gd name="T10" fmla="*/ 64 w 100"/>
                <a:gd name="T11" fmla="*/ 8 h 96"/>
                <a:gd name="T12" fmla="*/ 56 w 100"/>
                <a:gd name="T13" fmla="*/ 0 h 96"/>
                <a:gd name="T14" fmla="*/ 0 w 100"/>
                <a:gd name="T15" fmla="*/ 32 h 96"/>
                <a:gd name="T16" fmla="*/ 0 w 100"/>
                <a:gd name="T17" fmla="*/ 64 h 96"/>
                <a:gd name="T18" fmla="*/ 8 w 100"/>
                <a:gd name="T19" fmla="*/ 72 h 96"/>
                <a:gd name="T20" fmla="*/ 20 w 100"/>
                <a:gd name="T21" fmla="*/ 72 h 96"/>
                <a:gd name="T22" fmla="*/ 20 w 100"/>
                <a:gd name="T23" fmla="*/ 24 h 96"/>
                <a:gd name="T24" fmla="*/ 8 w 100"/>
                <a:gd name="T25" fmla="*/ 24 h 96"/>
                <a:gd name="T26" fmla="*/ 0 w 100"/>
                <a:gd name="T27" fmla="*/ 32 h 96"/>
                <a:gd name="T28" fmla="*/ 76 w 100"/>
                <a:gd name="T29" fmla="*/ 20 h 96"/>
                <a:gd name="T30" fmla="*/ 76 w 100"/>
                <a:gd name="T31" fmla="*/ 28 h 96"/>
                <a:gd name="T32" fmla="*/ 92 w 100"/>
                <a:gd name="T33" fmla="*/ 48 h 96"/>
                <a:gd name="T34" fmla="*/ 76 w 100"/>
                <a:gd name="T35" fmla="*/ 68 h 96"/>
                <a:gd name="T36" fmla="*/ 76 w 100"/>
                <a:gd name="T37" fmla="*/ 76 h 96"/>
                <a:gd name="T38" fmla="*/ 100 w 100"/>
                <a:gd name="T39" fmla="*/ 48 h 96"/>
                <a:gd name="T40" fmla="*/ 76 w 100"/>
                <a:gd name="T41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96">
                  <a:moveTo>
                    <a:pt x="56" y="0"/>
                  </a:moveTo>
                  <a:cubicBezTo>
                    <a:pt x="28" y="19"/>
                    <a:pt x="28" y="19"/>
                    <a:pt x="28" y="19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0" y="96"/>
                    <a:pt x="64" y="92"/>
                    <a:pt x="64" y="8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lose/>
                  <a:moveTo>
                    <a:pt x="0" y="32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lose/>
                  <a:moveTo>
                    <a:pt x="76" y="20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85" y="30"/>
                    <a:pt x="92" y="38"/>
                    <a:pt x="92" y="48"/>
                  </a:cubicBezTo>
                  <a:cubicBezTo>
                    <a:pt x="92" y="58"/>
                    <a:pt x="85" y="66"/>
                    <a:pt x="76" y="68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90" y="74"/>
                    <a:pt x="100" y="62"/>
                    <a:pt x="100" y="48"/>
                  </a:cubicBezTo>
                  <a:cubicBezTo>
                    <a:pt x="100" y="34"/>
                    <a:pt x="90" y="22"/>
                    <a:pt x="7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337816" y="1530226"/>
            <a:ext cx="1562856" cy="1562858"/>
            <a:chOff x="7147701" y="2113791"/>
            <a:chExt cx="1562856" cy="1562858"/>
          </a:xfrm>
        </p:grpSpPr>
        <p:grpSp>
          <p:nvGrpSpPr>
            <p:cNvPr id="23" name="组合 22"/>
            <p:cNvGrpSpPr/>
            <p:nvPr/>
          </p:nvGrpSpPr>
          <p:grpSpPr>
            <a:xfrm>
              <a:off x="7147701" y="2113791"/>
              <a:ext cx="1562856" cy="1562858"/>
              <a:chOff x="1982097" y="1814457"/>
              <a:chExt cx="1034526" cy="1034526"/>
            </a:xfrm>
          </p:grpSpPr>
          <p:sp>
            <p:nvSpPr>
              <p:cNvPr id="24" name="矩形: 圆角 23"/>
              <p:cNvSpPr/>
              <p:nvPr/>
            </p:nvSpPr>
            <p:spPr>
              <a:xfrm rot="2700000">
                <a:off x="1982097" y="1814457"/>
                <a:ext cx="1034526" cy="1034526"/>
              </a:xfrm>
              <a:prstGeom prst="roundRect">
                <a:avLst>
                  <a:gd name="adj" fmla="val 1196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 rot="2700000">
                <a:off x="2070736" y="1903094"/>
                <a:ext cx="857250" cy="857250"/>
              </a:xfrm>
              <a:prstGeom prst="roundRect">
                <a:avLst>
                  <a:gd name="adj" fmla="val 11964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9" name="Freeform 107"/>
            <p:cNvSpPr/>
            <p:nvPr/>
          </p:nvSpPr>
          <p:spPr bwMode="auto">
            <a:xfrm>
              <a:off x="7698910" y="2663769"/>
              <a:ext cx="462898" cy="462898"/>
            </a:xfrm>
            <a:custGeom>
              <a:avLst/>
              <a:gdLst>
                <a:gd name="T0" fmla="*/ 120 w 128"/>
                <a:gd name="T1" fmla="*/ 58 h 128"/>
                <a:gd name="T2" fmla="*/ 120 w 128"/>
                <a:gd name="T3" fmla="*/ 54 h 128"/>
                <a:gd name="T4" fmla="*/ 64 w 128"/>
                <a:gd name="T5" fmla="*/ 0 h 128"/>
                <a:gd name="T6" fmla="*/ 8 w 128"/>
                <a:gd name="T7" fmla="*/ 54 h 128"/>
                <a:gd name="T8" fmla="*/ 8 w 128"/>
                <a:gd name="T9" fmla="*/ 58 h 128"/>
                <a:gd name="T10" fmla="*/ 0 w 128"/>
                <a:gd name="T11" fmla="*/ 72 h 128"/>
                <a:gd name="T12" fmla="*/ 0 w 128"/>
                <a:gd name="T13" fmla="*/ 96 h 128"/>
                <a:gd name="T14" fmla="*/ 16 w 128"/>
                <a:gd name="T15" fmla="*/ 112 h 128"/>
                <a:gd name="T16" fmla="*/ 32 w 128"/>
                <a:gd name="T17" fmla="*/ 112 h 128"/>
                <a:gd name="T18" fmla="*/ 48 w 128"/>
                <a:gd name="T19" fmla="*/ 96 h 128"/>
                <a:gd name="T20" fmla="*/ 48 w 128"/>
                <a:gd name="T21" fmla="*/ 72 h 128"/>
                <a:gd name="T22" fmla="*/ 32 w 128"/>
                <a:gd name="T23" fmla="*/ 56 h 128"/>
                <a:gd name="T24" fmla="*/ 16 w 128"/>
                <a:gd name="T25" fmla="*/ 56 h 128"/>
                <a:gd name="T26" fmla="*/ 64 w 128"/>
                <a:gd name="T27" fmla="*/ 8 h 128"/>
                <a:gd name="T28" fmla="*/ 112 w 128"/>
                <a:gd name="T29" fmla="*/ 56 h 128"/>
                <a:gd name="T30" fmla="*/ 96 w 128"/>
                <a:gd name="T31" fmla="*/ 56 h 128"/>
                <a:gd name="T32" fmla="*/ 80 w 128"/>
                <a:gd name="T33" fmla="*/ 72 h 128"/>
                <a:gd name="T34" fmla="*/ 80 w 128"/>
                <a:gd name="T35" fmla="*/ 96 h 128"/>
                <a:gd name="T36" fmla="*/ 96 w 128"/>
                <a:gd name="T37" fmla="*/ 112 h 128"/>
                <a:gd name="T38" fmla="*/ 104 w 128"/>
                <a:gd name="T39" fmla="*/ 112 h 128"/>
                <a:gd name="T40" fmla="*/ 104 w 128"/>
                <a:gd name="T41" fmla="*/ 124 h 128"/>
                <a:gd name="T42" fmla="*/ 108 w 128"/>
                <a:gd name="T43" fmla="*/ 128 h 128"/>
                <a:gd name="T44" fmla="*/ 112 w 128"/>
                <a:gd name="T45" fmla="*/ 124 h 128"/>
                <a:gd name="T46" fmla="*/ 112 w 128"/>
                <a:gd name="T47" fmla="*/ 112 h 128"/>
                <a:gd name="T48" fmla="*/ 128 w 128"/>
                <a:gd name="T49" fmla="*/ 96 h 128"/>
                <a:gd name="T50" fmla="*/ 128 w 128"/>
                <a:gd name="T51" fmla="*/ 72 h 128"/>
                <a:gd name="T52" fmla="*/ 120 w 128"/>
                <a:gd name="T53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20" y="58"/>
                  </a:moveTo>
                  <a:cubicBezTo>
                    <a:pt x="120" y="57"/>
                    <a:pt x="120" y="55"/>
                    <a:pt x="120" y="54"/>
                  </a:cubicBezTo>
                  <a:cubicBezTo>
                    <a:pt x="120" y="24"/>
                    <a:pt x="95" y="0"/>
                    <a:pt x="64" y="0"/>
                  </a:cubicBezTo>
                  <a:cubicBezTo>
                    <a:pt x="33" y="0"/>
                    <a:pt x="8" y="24"/>
                    <a:pt x="8" y="54"/>
                  </a:cubicBezTo>
                  <a:cubicBezTo>
                    <a:pt x="8" y="55"/>
                    <a:pt x="8" y="57"/>
                    <a:pt x="8" y="58"/>
                  </a:cubicBezTo>
                  <a:cubicBezTo>
                    <a:pt x="3" y="61"/>
                    <a:pt x="0" y="66"/>
                    <a:pt x="0" y="7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6" y="112"/>
                    <a:pt x="32" y="112"/>
                    <a:pt x="32" y="112"/>
                  </a:cubicBezTo>
                  <a:cubicBezTo>
                    <a:pt x="41" y="112"/>
                    <a:pt x="48" y="105"/>
                    <a:pt x="48" y="96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63"/>
                    <a:pt x="41" y="56"/>
                    <a:pt x="32" y="56"/>
                  </a:cubicBezTo>
                  <a:cubicBezTo>
                    <a:pt x="32" y="56"/>
                    <a:pt x="17" y="56"/>
                    <a:pt x="16" y="56"/>
                  </a:cubicBezTo>
                  <a:cubicBezTo>
                    <a:pt x="16" y="28"/>
                    <a:pt x="37" y="8"/>
                    <a:pt x="64" y="8"/>
                  </a:cubicBezTo>
                  <a:cubicBezTo>
                    <a:pt x="91" y="8"/>
                    <a:pt x="112" y="28"/>
                    <a:pt x="112" y="56"/>
                  </a:cubicBezTo>
                  <a:cubicBezTo>
                    <a:pt x="112" y="57"/>
                    <a:pt x="96" y="56"/>
                    <a:pt x="96" y="56"/>
                  </a:cubicBezTo>
                  <a:cubicBezTo>
                    <a:pt x="87" y="56"/>
                    <a:pt x="80" y="63"/>
                    <a:pt x="80" y="72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105"/>
                    <a:pt x="88" y="112"/>
                    <a:pt x="96" y="112"/>
                  </a:cubicBezTo>
                  <a:cubicBezTo>
                    <a:pt x="96" y="112"/>
                    <a:pt x="104" y="112"/>
                    <a:pt x="104" y="112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6"/>
                    <a:pt x="106" y="128"/>
                    <a:pt x="108" y="128"/>
                  </a:cubicBezTo>
                  <a:cubicBezTo>
                    <a:pt x="110" y="128"/>
                    <a:pt x="112" y="126"/>
                    <a:pt x="112" y="124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8" y="66"/>
                    <a:pt x="125" y="61"/>
                    <a:pt x="120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43212" y="1586589"/>
            <a:ext cx="1562856" cy="1562858"/>
            <a:chOff x="1648317" y="1467844"/>
            <a:chExt cx="1562856" cy="1562858"/>
          </a:xfrm>
        </p:grpSpPr>
        <p:grpSp>
          <p:nvGrpSpPr>
            <p:cNvPr id="16" name="组合 15"/>
            <p:cNvGrpSpPr/>
            <p:nvPr/>
          </p:nvGrpSpPr>
          <p:grpSpPr>
            <a:xfrm>
              <a:off x="1648317" y="1467844"/>
              <a:ext cx="1562856" cy="1562858"/>
              <a:chOff x="1982097" y="1814457"/>
              <a:chExt cx="1034526" cy="1034526"/>
            </a:xfrm>
          </p:grpSpPr>
          <p:sp>
            <p:nvSpPr>
              <p:cNvPr id="13" name="矩形: 圆角 12"/>
              <p:cNvSpPr/>
              <p:nvPr/>
            </p:nvSpPr>
            <p:spPr>
              <a:xfrm rot="2700000">
                <a:off x="1982097" y="1814457"/>
                <a:ext cx="1034526" cy="1034526"/>
              </a:xfrm>
              <a:prstGeom prst="roundRect">
                <a:avLst>
                  <a:gd name="adj" fmla="val 1196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 rot="2700000">
                <a:off x="2070736" y="1903094"/>
                <a:ext cx="857250" cy="857250"/>
              </a:xfrm>
              <a:prstGeom prst="roundRect">
                <a:avLst>
                  <a:gd name="adj" fmla="val 11964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0" name="Freeform 133"/>
            <p:cNvSpPr>
              <a:spLocks noEditPoints="1"/>
            </p:cNvSpPr>
            <p:nvPr/>
          </p:nvSpPr>
          <p:spPr bwMode="auto">
            <a:xfrm>
              <a:off x="2212501" y="1979482"/>
              <a:ext cx="434488" cy="576585"/>
            </a:xfrm>
            <a:custGeom>
              <a:avLst/>
              <a:gdLst>
                <a:gd name="T0" fmla="*/ 48 w 96"/>
                <a:gd name="T1" fmla="*/ 0 h 128"/>
                <a:gd name="T2" fmla="*/ 0 w 96"/>
                <a:gd name="T3" fmla="*/ 48 h 128"/>
                <a:gd name="T4" fmla="*/ 48 w 96"/>
                <a:gd name="T5" fmla="*/ 128 h 128"/>
                <a:gd name="T6" fmla="*/ 96 w 96"/>
                <a:gd name="T7" fmla="*/ 48 h 128"/>
                <a:gd name="T8" fmla="*/ 48 w 96"/>
                <a:gd name="T9" fmla="*/ 0 h 128"/>
                <a:gd name="T10" fmla="*/ 48 w 96"/>
                <a:gd name="T11" fmla="*/ 68 h 128"/>
                <a:gd name="T12" fmla="*/ 28 w 96"/>
                <a:gd name="T13" fmla="*/ 48 h 128"/>
                <a:gd name="T14" fmla="*/ 48 w 96"/>
                <a:gd name="T15" fmla="*/ 28 h 128"/>
                <a:gd name="T16" fmla="*/ 68 w 96"/>
                <a:gd name="T17" fmla="*/ 48 h 128"/>
                <a:gd name="T18" fmla="*/ 48 w 96"/>
                <a:gd name="T19" fmla="*/ 68 h 128"/>
                <a:gd name="T20" fmla="*/ 48 w 96"/>
                <a:gd name="T21" fmla="*/ 36 h 128"/>
                <a:gd name="T22" fmla="*/ 36 w 96"/>
                <a:gd name="T23" fmla="*/ 48 h 128"/>
                <a:gd name="T24" fmla="*/ 48 w 96"/>
                <a:gd name="T25" fmla="*/ 60 h 128"/>
                <a:gd name="T26" fmla="*/ 60 w 96"/>
                <a:gd name="T27" fmla="*/ 48 h 128"/>
                <a:gd name="T28" fmla="*/ 48 w 96"/>
                <a:gd name="T29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28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40" y="128"/>
                    <a:pt x="48" y="128"/>
                  </a:cubicBezTo>
                  <a:cubicBezTo>
                    <a:pt x="56" y="128"/>
                    <a:pt x="96" y="68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68"/>
                  </a:moveTo>
                  <a:cubicBezTo>
                    <a:pt x="37" y="68"/>
                    <a:pt x="28" y="59"/>
                    <a:pt x="28" y="48"/>
                  </a:cubicBezTo>
                  <a:cubicBezTo>
                    <a:pt x="28" y="37"/>
                    <a:pt x="37" y="28"/>
                    <a:pt x="48" y="28"/>
                  </a:cubicBezTo>
                  <a:cubicBezTo>
                    <a:pt x="59" y="28"/>
                    <a:pt x="68" y="37"/>
                    <a:pt x="68" y="48"/>
                  </a:cubicBezTo>
                  <a:cubicBezTo>
                    <a:pt x="68" y="59"/>
                    <a:pt x="59" y="68"/>
                    <a:pt x="48" y="68"/>
                  </a:cubicBezTo>
                  <a:close/>
                  <a:moveTo>
                    <a:pt x="48" y="36"/>
                  </a:moveTo>
                  <a:cubicBezTo>
                    <a:pt x="41" y="36"/>
                    <a:pt x="36" y="41"/>
                    <a:pt x="36" y="48"/>
                  </a:cubicBezTo>
                  <a:cubicBezTo>
                    <a:pt x="36" y="55"/>
                    <a:pt x="41" y="60"/>
                    <a:pt x="48" y="60"/>
                  </a:cubicBezTo>
                  <a:cubicBezTo>
                    <a:pt x="55" y="60"/>
                    <a:pt x="60" y="55"/>
                    <a:pt x="60" y="48"/>
                  </a:cubicBezTo>
                  <a:cubicBezTo>
                    <a:pt x="60" y="41"/>
                    <a:pt x="55" y="36"/>
                    <a:pt x="48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5" grpId="0"/>
      <p:bldP spid="46" grpId="0"/>
      <p:bldP spid="48" grpId="0"/>
      <p:bldP spid="49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 flipH="1">
            <a:off x="4506261" y="2642022"/>
            <a:ext cx="421195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功能实现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462848" y="-304744"/>
            <a:ext cx="2362982" cy="2314356"/>
            <a:chOff x="1676286" y="1582845"/>
            <a:chExt cx="2360608" cy="231203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矩形: 圆角 10"/>
            <p:cNvSpPr/>
            <p:nvPr/>
          </p:nvSpPr>
          <p:spPr>
            <a:xfrm rot="18900000" flipH="1">
              <a:off x="1676286" y="1876147"/>
              <a:ext cx="1162606" cy="1162604"/>
            </a:xfrm>
            <a:prstGeom prst="roundRect">
              <a:avLst>
                <a:gd name="adj" fmla="val 418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/>
            <p:cNvSpPr/>
            <p:nvPr/>
          </p:nvSpPr>
          <p:spPr>
            <a:xfrm rot="18900000" flipH="1">
              <a:off x="2483028" y="1582845"/>
              <a:ext cx="1359282" cy="1359278"/>
            </a:xfrm>
            <a:prstGeom prst="roundRect">
              <a:avLst>
                <a:gd name="adj" fmla="val 41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/>
            <p:cNvSpPr/>
            <p:nvPr/>
          </p:nvSpPr>
          <p:spPr>
            <a:xfrm rot="18900000" flipH="1">
              <a:off x="2031810" y="2552405"/>
              <a:ext cx="1342472" cy="1342470"/>
            </a:xfrm>
            <a:prstGeom prst="roundRect">
              <a:avLst>
                <a:gd name="adj" fmla="val 418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/>
            <p:cNvSpPr/>
            <p:nvPr/>
          </p:nvSpPr>
          <p:spPr>
            <a:xfrm rot="18900000" flipH="1">
              <a:off x="2931896" y="2450393"/>
              <a:ext cx="1104998" cy="1104992"/>
            </a:xfrm>
            <a:prstGeom prst="roundRect">
              <a:avLst>
                <a:gd name="adj" fmla="val 418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519545" y="3175981"/>
            <a:ext cx="6265334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rPr>
              <a:t>本节主要介绍系统功能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327581" y="1922264"/>
            <a:ext cx="2362983" cy="2314356"/>
            <a:chOff x="1327581" y="1922264"/>
            <a:chExt cx="2362983" cy="2314356"/>
          </a:xfrm>
        </p:grpSpPr>
        <p:sp>
          <p:nvSpPr>
            <p:cNvPr id="2" name="矩形: 圆角 1"/>
            <p:cNvSpPr/>
            <p:nvPr/>
          </p:nvSpPr>
          <p:spPr>
            <a:xfrm rot="18900000" flipH="1">
              <a:off x="1327581" y="2215861"/>
              <a:ext cx="1163776" cy="1163773"/>
            </a:xfrm>
            <a:prstGeom prst="roundRect">
              <a:avLst>
                <a:gd name="adj" fmla="val 418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: 圆角 2"/>
            <p:cNvSpPr/>
            <p:nvPr/>
          </p:nvSpPr>
          <p:spPr>
            <a:xfrm rot="18900000" flipH="1">
              <a:off x="2135134" y="1922264"/>
              <a:ext cx="1360649" cy="1360645"/>
            </a:xfrm>
            <a:prstGeom prst="roundRect">
              <a:avLst>
                <a:gd name="adj" fmla="val 418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: 圆角 4"/>
            <p:cNvSpPr/>
            <p:nvPr/>
          </p:nvSpPr>
          <p:spPr>
            <a:xfrm rot="18900000" flipH="1">
              <a:off x="1683462" y="2892800"/>
              <a:ext cx="1343823" cy="1343820"/>
            </a:xfrm>
            <a:prstGeom prst="roundRect">
              <a:avLst>
                <a:gd name="adj" fmla="val 4180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/>
            <p:cNvSpPr/>
            <p:nvPr/>
          </p:nvSpPr>
          <p:spPr>
            <a:xfrm rot="18900000" flipH="1">
              <a:off x="2584454" y="2790685"/>
              <a:ext cx="1106110" cy="1106103"/>
            </a:xfrm>
            <a:prstGeom prst="roundRect">
              <a:avLst>
                <a:gd name="adj" fmla="val 418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65000"/>
                  <a:lumOff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22185" y="2312692"/>
            <a:ext cx="8642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3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 rot="18900000" flipH="1">
            <a:off x="1997838" y="2449856"/>
            <a:ext cx="1106110" cy="1106103"/>
          </a:xfrm>
          <a:prstGeom prst="roundRect">
            <a:avLst>
              <a:gd name="adj" fmla="val 4180"/>
            </a:avLst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商务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76B5"/>
      </a:accent1>
      <a:accent2>
        <a:srgbClr val="45B058"/>
      </a:accent2>
      <a:accent3>
        <a:srgbClr val="364D76"/>
      </a:accent3>
      <a:accent4>
        <a:srgbClr val="FAFAFA"/>
      </a:accent4>
      <a:accent5>
        <a:srgbClr val="1D2E4B"/>
      </a:accent5>
      <a:accent6>
        <a:srgbClr val="70AD47"/>
      </a:accent6>
      <a:hlink>
        <a:srgbClr val="0563C1"/>
      </a:hlink>
      <a:folHlink>
        <a:srgbClr val="954F72"/>
      </a:folHlink>
    </a:clrScheme>
    <a:fontScheme name="我的字体1">
      <a:majorFont>
        <a:latin typeface="Nexa Bold"/>
        <a:ea typeface="方正北魏楷书简体"/>
        <a:cs typeface=""/>
      </a:majorFont>
      <a:minorFont>
        <a:latin typeface="华文细黑"/>
        <a:ea typeface="汉仪中等线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263</Words>
  <Application>Microsoft Office PowerPoint</Application>
  <PresentationFormat>宽屏</PresentationFormat>
  <Paragraphs>71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Kozuka Gothic Pro L</vt:lpstr>
      <vt:lpstr>Nexa Bold</vt:lpstr>
      <vt:lpstr>等线</vt:lpstr>
      <vt:lpstr>方正北魏楷书简体</vt:lpstr>
      <vt:lpstr>汉仪中等线简</vt:lpstr>
      <vt:lpstr>黑体</vt:lpstr>
      <vt:lpstr>华文细黑</vt:lpstr>
      <vt:lpstr>时尚中黑简体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简洁圆角方块</dc:title>
  <dc:creator>第一PPT</dc:creator>
  <cp:keywords>www.1ppt.com</cp:keywords>
  <dc:description>www.1ppt.com</dc:description>
  <cp:lastModifiedBy>Administrator</cp:lastModifiedBy>
  <cp:revision>126</cp:revision>
  <dcterms:created xsi:type="dcterms:W3CDTF">2016-10-18T08:47:00Z</dcterms:created>
  <dcterms:modified xsi:type="dcterms:W3CDTF">2020-05-15T18:13:49Z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