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9"/>
  </p:notesMasterIdLst>
  <p:sldIdLst>
    <p:sldId id="256" r:id="rId2"/>
    <p:sldId id="311" r:id="rId3"/>
    <p:sldId id="260" r:id="rId4"/>
    <p:sldId id="259" r:id="rId5"/>
    <p:sldId id="261" r:id="rId6"/>
    <p:sldId id="296" r:id="rId7"/>
    <p:sldId id="297" r:id="rId8"/>
    <p:sldId id="298" r:id="rId9"/>
    <p:sldId id="262" r:id="rId10"/>
    <p:sldId id="263" r:id="rId11"/>
    <p:sldId id="299" r:id="rId12"/>
    <p:sldId id="301" r:id="rId13"/>
    <p:sldId id="300" r:id="rId14"/>
    <p:sldId id="303" r:id="rId15"/>
    <p:sldId id="305" r:id="rId16"/>
    <p:sldId id="304" r:id="rId17"/>
    <p:sldId id="308" r:id="rId18"/>
    <p:sldId id="309" r:id="rId19"/>
    <p:sldId id="307" r:id="rId20"/>
    <p:sldId id="310" r:id="rId21"/>
    <p:sldId id="312" r:id="rId22"/>
    <p:sldId id="313" r:id="rId23"/>
    <p:sldId id="314" r:id="rId24"/>
    <p:sldId id="315" r:id="rId25"/>
    <p:sldId id="316" r:id="rId26"/>
    <p:sldId id="317" r:id="rId27"/>
    <p:sldId id="275" r:id="rId28"/>
  </p:sldIdLst>
  <p:sldSz cx="9144000" cy="5143500" type="screen16x9"/>
  <p:notesSz cx="6858000" cy="9144000"/>
  <p:embeddedFontLst>
    <p:embeddedFont>
      <p:font typeface="Fira Sans" panose="020B0503050000020004" pitchFamily="34" charset="0"/>
      <p:regular r:id="rId30"/>
      <p:bold r:id="rId31"/>
      <p:italic r:id="rId32"/>
      <p:boldItalic r:id="rId33"/>
    </p:embeddedFont>
    <p:embeddedFont>
      <p:font typeface="Nunito Light" pitchFamily="2" charset="0"/>
      <p:regular r:id="rId34"/>
      <p:italic r:id="rId35"/>
    </p:embeddedFont>
    <p:embeddedFont>
      <p:font typeface="Rajdhani"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9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CD802D-B0EA-4E64-A685-72FB2A42FC44}">
  <a:tblStyle styleId="{93CD802D-B0EA-4E64-A685-72FB2A42FC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A784D9-E359-4933-88E1-3AC363C4BA1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16" autoAdjust="0"/>
  </p:normalViewPr>
  <p:slideViewPr>
    <p:cSldViewPr snapToGrid="0">
      <p:cViewPr varScale="1">
        <p:scale>
          <a:sx n="121" d="100"/>
          <a:sy n="121" d="100"/>
        </p:scale>
        <p:origin x="60" y="8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Today I Will Be Presenting on my Group’s Project where we attempt to find out what contributes to a successful movies and if we can predict the success of a movie.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20173fbd90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0173fbd90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our analysis, the key findings that we found are as such,</a:t>
            </a:r>
          </a:p>
          <a:p>
            <a:pPr marL="0" lvl="0" indent="0" algn="l" rtl="0">
              <a:spcBef>
                <a:spcPts val="0"/>
              </a:spcBef>
              <a:spcAft>
                <a:spcPts val="0"/>
              </a:spcAft>
              <a:buNone/>
            </a:pPr>
            <a:r>
              <a:rPr lang="en-US" dirty="0"/>
              <a:t>The ratings of movies can play a part to movie’s score, but we determined it to likely be insignificant.</a:t>
            </a:r>
          </a:p>
          <a:p>
            <a:pPr marL="0" lvl="0" indent="0" algn="l" rtl="0">
              <a:spcBef>
                <a:spcPts val="0"/>
              </a:spcBef>
              <a:spcAft>
                <a:spcPts val="0"/>
              </a:spcAft>
              <a:buNone/>
            </a:pPr>
            <a:r>
              <a:rPr lang="en-US" dirty="0"/>
              <a:t>Certain Genres allows a movie to score better comparatively.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20173fbd90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0173fbd90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Also, trends can be observed across all variables categorically on score except for year.</a:t>
            </a:r>
          </a:p>
          <a:p>
            <a:pPr marL="0" lvl="0" indent="0" algn="l" rtl="0">
              <a:spcBef>
                <a:spcPts val="0"/>
              </a:spcBef>
              <a:spcAft>
                <a:spcPts val="0"/>
              </a:spcAft>
              <a:buNone/>
            </a:pPr>
            <a:r>
              <a:rPr lang="en-US" dirty="0"/>
              <a:t>However, this trend may not indicate how much correlation is there to other variables as score may be dependent on other variables.</a:t>
            </a:r>
          </a:p>
          <a:p>
            <a:pPr marL="0" lvl="0" indent="0" algn="l" rtl="0">
              <a:spcBef>
                <a:spcPts val="0"/>
              </a:spcBef>
              <a:spcAft>
                <a:spcPts val="0"/>
              </a:spcAft>
              <a:buNone/>
            </a:pPr>
            <a:r>
              <a:rPr lang="en-US" dirty="0"/>
              <a:t>From the correlation matrix, we found votes and budgets to be strongly correlated to gross, one of the determining variables for success.</a:t>
            </a:r>
          </a:p>
        </p:txBody>
      </p:sp>
    </p:spTree>
    <p:extLst>
      <p:ext uri="{BB962C8B-B14F-4D97-AF65-F5344CB8AC3E}">
        <p14:creationId xmlns:p14="http://schemas.microsoft.com/office/powerpoint/2010/main" val="296301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1c6b7313e0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11c6b7313e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From our definition of Success, we found that 56.4% of movies in the dataset are considered Successful.</a:t>
            </a:r>
          </a:p>
        </p:txBody>
      </p:sp>
    </p:spTree>
    <p:extLst>
      <p:ext uri="{BB962C8B-B14F-4D97-AF65-F5344CB8AC3E}">
        <p14:creationId xmlns:p14="http://schemas.microsoft.com/office/powerpoint/2010/main" val="4112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20173fbd90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0173fbd90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our initial analysis, we moved to analyze the top 20 writers, directors and stars. </a:t>
            </a:r>
          </a:p>
          <a:p>
            <a:pPr marL="0" lvl="0" indent="0" algn="l" rtl="0">
              <a:spcBef>
                <a:spcPts val="0"/>
              </a:spcBef>
              <a:spcAft>
                <a:spcPts val="0"/>
              </a:spcAft>
              <a:buNone/>
            </a:pPr>
            <a:r>
              <a:rPr lang="en-US" dirty="0"/>
              <a:t>We learnt that the precedence to movie success is in the order of star, writer and director.</a:t>
            </a:r>
          </a:p>
          <a:p>
            <a:pPr marL="0" lvl="0" indent="0" algn="l" rtl="0">
              <a:spcBef>
                <a:spcPts val="0"/>
              </a:spcBef>
              <a:spcAft>
                <a:spcPts val="0"/>
              </a:spcAft>
              <a:buNone/>
            </a:pPr>
            <a:r>
              <a:rPr lang="en-US" dirty="0"/>
              <a:t>When compared against the top 1000 successful movies by gross, the order changes to star, director and writer.</a:t>
            </a:r>
          </a:p>
          <a:p>
            <a:pPr marL="0" lvl="0" indent="0" algn="l" rtl="0">
              <a:spcBef>
                <a:spcPts val="0"/>
              </a:spcBef>
              <a:spcAft>
                <a:spcPts val="0"/>
              </a:spcAft>
              <a:buNone/>
            </a:pPr>
            <a:r>
              <a:rPr lang="en-US" dirty="0"/>
              <a:t>These findings were surprising because the content of movies came from the writers and yet the stars had the most impact in 2 separate comparisons.</a:t>
            </a:r>
          </a:p>
        </p:txBody>
      </p:sp>
    </p:spTree>
    <p:extLst>
      <p:ext uri="{BB962C8B-B14F-4D97-AF65-F5344CB8AC3E}">
        <p14:creationId xmlns:p14="http://schemas.microsoft.com/office/powerpoint/2010/main" val="1624201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1c6b7313e0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11c6b7313e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our data visualization, we used the </a:t>
            </a:r>
            <a:r>
              <a:rPr lang="en-US" dirty="0" err="1"/>
              <a:t>Plotly</a:t>
            </a:r>
            <a:r>
              <a:rPr lang="en-US" dirty="0"/>
              <a:t> library,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Plotly</a:t>
            </a:r>
            <a:r>
              <a:rPr lang="en-US" dirty="0"/>
              <a:t> is useful in creating interactive models which can zoom into key points.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Due to its panning abilities, it is an ideal tool for 3D models, where we used for </a:t>
            </a:r>
            <a:r>
              <a:rPr lang="en-US" dirty="0" err="1"/>
              <a:t>Kmeans</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Furthermore, it provides many customizable features, and it is easy on the eye.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Making it ideal to use for data visualization.</a:t>
            </a:r>
          </a:p>
        </p:txBody>
      </p:sp>
    </p:spTree>
    <p:extLst>
      <p:ext uri="{BB962C8B-B14F-4D97-AF65-F5344CB8AC3E}">
        <p14:creationId xmlns:p14="http://schemas.microsoft.com/office/powerpoint/2010/main" val="3451373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Moving on to our Machine Learning portion,</a:t>
            </a:r>
            <a:endParaRPr dirty="0"/>
          </a:p>
        </p:txBody>
      </p:sp>
    </p:spTree>
    <p:extLst>
      <p:ext uri="{BB962C8B-B14F-4D97-AF65-F5344CB8AC3E}">
        <p14:creationId xmlns:p14="http://schemas.microsoft.com/office/powerpoint/2010/main" val="3901497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0173fbd9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0173fbd9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did not have a main Machine Learning technique in mind when we began the project,</a:t>
            </a:r>
          </a:p>
          <a:p>
            <a:pPr marL="0" lvl="0" indent="0" algn="l" rtl="0">
              <a:spcBef>
                <a:spcPts val="0"/>
              </a:spcBef>
              <a:spcAft>
                <a:spcPts val="0"/>
              </a:spcAft>
              <a:buNone/>
            </a:pPr>
            <a:r>
              <a:rPr lang="en-US" dirty="0"/>
              <a:t>As such we tried different machine learning techniques and will showcase in the subsequent slides.</a:t>
            </a:r>
          </a:p>
          <a:p>
            <a:pPr marL="0" lvl="0" indent="0" algn="l" rtl="0">
              <a:spcBef>
                <a:spcPts val="0"/>
              </a:spcBef>
              <a:spcAft>
                <a:spcPts val="0"/>
              </a:spcAft>
              <a:buNone/>
            </a:pPr>
            <a:r>
              <a:rPr lang="en-US" dirty="0"/>
              <a:t>The three machine learning techniques that we have tried are </a:t>
            </a:r>
            <a:r>
              <a:rPr lang="en-US" dirty="0" err="1"/>
              <a:t>XGBoost</a:t>
            </a:r>
            <a:r>
              <a:rPr lang="en-US" dirty="0"/>
              <a:t>, Neural Network and K-Means.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33345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0173fbd9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0173fbd9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XGBoost</a:t>
            </a:r>
            <a:r>
              <a:rPr lang="en-US" dirty="0"/>
              <a:t> is a type of gradient-boosted decision tree and is suitable for to predict whether a movie is successful based on certain variables. </a:t>
            </a:r>
          </a:p>
          <a:p>
            <a:pPr marL="0" lvl="0" indent="0" algn="l" rtl="0">
              <a:spcBef>
                <a:spcPts val="0"/>
              </a:spcBef>
              <a:spcAft>
                <a:spcPts val="0"/>
              </a:spcAft>
              <a:buNone/>
            </a:pPr>
            <a:r>
              <a:rPr lang="en-US" dirty="0"/>
              <a:t>The process for implementation requires a pipeline to be setup for </a:t>
            </a:r>
            <a:r>
              <a:rPr lang="en-US" dirty="0" err="1"/>
              <a:t>XGBoost</a:t>
            </a:r>
            <a:r>
              <a:rPr lang="en-US" dirty="0"/>
              <a:t> which works together with </a:t>
            </a:r>
            <a:r>
              <a:rPr lang="en-US" dirty="0" err="1"/>
              <a:t>BayesSearchCV</a:t>
            </a:r>
            <a:r>
              <a:rPr lang="en-US" dirty="0"/>
              <a:t> to optimize and find the best model based on the pre-defined range of search space and the data received.</a:t>
            </a:r>
          </a:p>
          <a:p>
            <a:pPr marL="0" lvl="0" indent="0" algn="l" rtl="0">
              <a:spcBef>
                <a:spcPts val="0"/>
              </a:spcBef>
              <a:spcAft>
                <a:spcPts val="0"/>
              </a:spcAft>
              <a:buNone/>
            </a:pPr>
            <a:r>
              <a:rPr lang="en-US" dirty="0"/>
              <a:t>Once the model has been fitted, the model can be used to predict the Success of movies.</a:t>
            </a:r>
          </a:p>
          <a:p>
            <a:pPr marL="0" lvl="0" indent="0" algn="l" rtl="0">
              <a:spcBef>
                <a:spcPts val="0"/>
              </a:spcBef>
              <a:spcAft>
                <a:spcPts val="0"/>
              </a:spcAft>
              <a:buNone/>
            </a:pPr>
            <a:r>
              <a:rPr lang="en-US" dirty="0"/>
              <a:t>Judging the F1 Score and Accuracy observed, the model obtained from </a:t>
            </a:r>
            <a:r>
              <a:rPr lang="en-US" dirty="0" err="1"/>
              <a:t>XGBoost</a:t>
            </a:r>
            <a:r>
              <a:rPr lang="en-US" dirty="0"/>
              <a:t> can be considered good.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88364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0173fbd9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0173fbd9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the plot importance of the model, the most impactful variable turned out to be votes and that is surprising as one would expect budget to impact Success more given how success is quantified.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08105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0173fbd9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0173fbd9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group also tried using Neural Network to predict whether a movie is successful based on certain variables.</a:t>
            </a:r>
          </a:p>
          <a:p>
            <a:pPr marL="0" lvl="0" indent="0" algn="l" rtl="0">
              <a:spcBef>
                <a:spcPts val="0"/>
              </a:spcBef>
              <a:spcAft>
                <a:spcPts val="0"/>
              </a:spcAft>
              <a:buNone/>
            </a:pPr>
            <a:r>
              <a:rPr lang="en-US" dirty="0"/>
              <a:t>The Neural Network uses 3 Dense Layer and 1 Output Layer to predict a movie success.</a:t>
            </a:r>
          </a:p>
          <a:p>
            <a:pPr marL="0" lvl="0" indent="0" algn="l" rtl="0">
              <a:spcBef>
                <a:spcPts val="0"/>
              </a:spcBef>
              <a:spcAft>
                <a:spcPts val="0"/>
              </a:spcAft>
              <a:buNone/>
            </a:pPr>
            <a:r>
              <a:rPr lang="en-US" dirty="0"/>
              <a:t>The 3 Dense Layer uses “</a:t>
            </a:r>
            <a:r>
              <a:rPr lang="en-US" dirty="0" err="1"/>
              <a:t>ReLU</a:t>
            </a:r>
            <a:r>
              <a:rPr lang="en-US" dirty="0"/>
              <a:t>” activation function and the Output uses a Sigmoid Function.</a:t>
            </a:r>
          </a:p>
          <a:p>
            <a:pPr marL="0" lvl="0" indent="0" algn="l" rtl="0">
              <a:spcBef>
                <a:spcPts val="0"/>
              </a:spcBef>
              <a:spcAft>
                <a:spcPts val="0"/>
              </a:spcAft>
              <a:buNone/>
            </a:pPr>
            <a:r>
              <a:rPr lang="en-US" dirty="0"/>
              <a:t>The Model is Optimized with Adam and uses the Binary </a:t>
            </a:r>
            <a:r>
              <a:rPr lang="en-US" dirty="0" err="1"/>
              <a:t>Crossentropy</a:t>
            </a:r>
            <a:r>
              <a:rPr lang="en-US" dirty="0"/>
              <a:t> Loss Function.</a:t>
            </a:r>
          </a:p>
          <a:p>
            <a:pPr marL="0" lvl="0" indent="0" algn="l" rtl="0">
              <a:spcBef>
                <a:spcPts val="0"/>
              </a:spcBef>
              <a:spcAft>
                <a:spcPts val="0"/>
              </a:spcAft>
              <a:buNone/>
            </a:pPr>
            <a:r>
              <a:rPr lang="en-US" dirty="0"/>
              <a:t>Once the model has been fitted, the model can be used to predict whether a movie is successful.</a:t>
            </a:r>
          </a:p>
        </p:txBody>
      </p:sp>
    </p:spTree>
    <p:extLst>
      <p:ext uri="{BB962C8B-B14F-4D97-AF65-F5344CB8AC3E}">
        <p14:creationId xmlns:p14="http://schemas.microsoft.com/office/powerpoint/2010/main" val="4125536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20173fbd90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20173fbd90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will be going through</a:t>
            </a:r>
          </a:p>
          <a:p>
            <a:pPr marL="0" lvl="0" indent="0" algn="l" rtl="0">
              <a:spcBef>
                <a:spcPts val="0"/>
              </a:spcBef>
              <a:spcAft>
                <a:spcPts val="0"/>
              </a:spcAft>
              <a:buNone/>
            </a:pPr>
            <a:r>
              <a:rPr lang="en-US" dirty="0"/>
              <a:t>Our Motivations</a:t>
            </a:r>
          </a:p>
          <a:p>
            <a:pPr marL="0" lvl="0" indent="0" algn="l" rtl="0">
              <a:spcBef>
                <a:spcPts val="0"/>
              </a:spcBef>
              <a:spcAft>
                <a:spcPts val="0"/>
              </a:spcAft>
              <a:buNone/>
            </a:pPr>
            <a:r>
              <a:rPr lang="en-US" dirty="0"/>
              <a:t>EDA</a:t>
            </a:r>
          </a:p>
          <a:p>
            <a:pPr marL="0" lvl="0" indent="0" algn="l" rtl="0">
              <a:spcBef>
                <a:spcPts val="0"/>
              </a:spcBef>
              <a:spcAft>
                <a:spcPts val="0"/>
              </a:spcAft>
              <a:buNone/>
            </a:pPr>
            <a:r>
              <a:rPr lang="en-US" dirty="0"/>
              <a:t>Machine Learning Attempts</a:t>
            </a:r>
          </a:p>
          <a:p>
            <a:pPr marL="0" lvl="0" indent="0" algn="l" rtl="0">
              <a:spcBef>
                <a:spcPts val="0"/>
              </a:spcBef>
              <a:spcAft>
                <a:spcPts val="0"/>
              </a:spcAft>
              <a:buNone/>
            </a:pPr>
            <a:r>
              <a:rPr lang="en-US" dirty="0"/>
              <a:t>Findings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88384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0173fbd9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0173fbd9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various testing, we found that the model which uses normalized input yields the best results.</a:t>
            </a:r>
          </a:p>
          <a:p>
            <a:pPr marL="0" lvl="0" indent="0" algn="l" rtl="0">
              <a:spcBef>
                <a:spcPts val="0"/>
              </a:spcBef>
              <a:spcAft>
                <a:spcPts val="0"/>
              </a:spcAft>
              <a:buNone/>
            </a:pPr>
            <a:r>
              <a:rPr lang="en-US" dirty="0"/>
              <a:t>From the accuracy, precision, recall and F1 Score of the model. We can conclude that the model obtained from Neural Network using normalized inputs can be considered good.</a:t>
            </a:r>
          </a:p>
        </p:txBody>
      </p:sp>
    </p:spTree>
    <p:extLst>
      <p:ext uri="{BB962C8B-B14F-4D97-AF65-F5344CB8AC3E}">
        <p14:creationId xmlns:p14="http://schemas.microsoft.com/office/powerpoint/2010/main" val="1596787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0173fbd9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0173fbd9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Lastly, our group also tried </a:t>
            </a:r>
            <a:r>
              <a:rPr lang="en-US" dirty="0" err="1"/>
              <a:t>KMeans</a:t>
            </a:r>
            <a:r>
              <a:rPr lang="en-US" dirty="0"/>
              <a:t> to predict whether a movie will be successful or not.</a:t>
            </a:r>
          </a:p>
          <a:p>
            <a:pPr marL="0" lvl="0" indent="0" algn="l" rtl="0">
              <a:spcBef>
                <a:spcPts val="0"/>
              </a:spcBef>
              <a:spcAft>
                <a:spcPts val="0"/>
              </a:spcAft>
              <a:buNone/>
            </a:pPr>
            <a:r>
              <a:rPr lang="en-US" b="0" i="0" dirty="0">
                <a:solidFill>
                  <a:srgbClr val="000000"/>
                </a:solidFill>
                <a:effectLst/>
                <a:latin typeface="Times New Roman" panose="02020603050405020304" pitchFamily="18" charset="0"/>
              </a:rPr>
              <a:t>By applying the elbow method, we determined that the ideal number of clusters is 3. </a:t>
            </a:r>
          </a:p>
          <a:p>
            <a:pPr marL="0" lvl="0" indent="0" algn="l" rtl="0">
              <a:spcBef>
                <a:spcPts val="0"/>
              </a:spcBef>
              <a:spcAft>
                <a:spcPts val="0"/>
              </a:spcAft>
              <a:buNone/>
            </a:pPr>
            <a:r>
              <a:rPr lang="en-US" b="0" i="0" dirty="0">
                <a:solidFill>
                  <a:srgbClr val="000000"/>
                </a:solidFill>
                <a:effectLst/>
                <a:latin typeface="Times New Roman" panose="02020603050405020304" pitchFamily="18" charset="0"/>
              </a:rPr>
              <a:t>Looking at the silhouette score, we got a rather high value of 0.55. Implying that the data is relatively well-separated.</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5003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0173fbd9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0173fbd9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However, since we have ground truth values of Successful and Not Successful, we attempted to use </a:t>
            </a:r>
            <a:r>
              <a:rPr lang="en-US" dirty="0" err="1"/>
              <a:t>Kmeans</a:t>
            </a:r>
            <a:r>
              <a:rPr lang="en-US" dirty="0"/>
              <a:t> to see if we can use it to predict if a data resides in a success cluster or not.</a:t>
            </a:r>
          </a:p>
          <a:p>
            <a:pPr marL="0" lvl="0" indent="0" algn="l" rtl="0">
              <a:spcBef>
                <a:spcPts val="0"/>
              </a:spcBef>
              <a:spcAft>
                <a:spcPts val="0"/>
              </a:spcAft>
              <a:buNone/>
            </a:pPr>
            <a:r>
              <a:rPr lang="en-US" b="0" i="0" dirty="0">
                <a:solidFill>
                  <a:srgbClr val="000000"/>
                </a:solidFill>
                <a:effectLst/>
                <a:latin typeface="Times New Roman" panose="02020603050405020304" pitchFamily="18" charset="0"/>
              </a:rPr>
              <a:t>The circle markers indicate the data being in a success clusters. </a:t>
            </a:r>
          </a:p>
          <a:p>
            <a:pPr marL="0" lvl="0" indent="0" algn="l" rtl="0">
              <a:spcBef>
                <a:spcPts val="0"/>
              </a:spcBef>
              <a:spcAft>
                <a:spcPts val="0"/>
              </a:spcAft>
              <a:buNone/>
            </a:pPr>
            <a:r>
              <a:rPr lang="en-US" b="0" i="0" dirty="0">
                <a:solidFill>
                  <a:srgbClr val="000000"/>
                </a:solidFill>
                <a:effectLst/>
                <a:latin typeface="Times New Roman" panose="02020603050405020304" pitchFamily="18" charset="0"/>
              </a:rPr>
              <a:t>As seen from the two 3D Models, and the Adjusted Rand Index being close to 0, the probability of data being in the correct cluster is low. Implying that there is a high possibility of random clustering.</a:t>
            </a:r>
          </a:p>
          <a:p>
            <a:pPr marL="0" lvl="0" indent="0" algn="l" rtl="0">
              <a:spcBef>
                <a:spcPts val="0"/>
              </a:spcBef>
              <a:spcAft>
                <a:spcPts val="0"/>
              </a:spcAft>
              <a:buNone/>
            </a:pPr>
            <a:r>
              <a:rPr lang="en-US" b="0" i="0" dirty="0">
                <a:solidFill>
                  <a:srgbClr val="000000"/>
                </a:solidFill>
                <a:effectLst/>
                <a:latin typeface="Times New Roman" panose="02020603050405020304" pitchFamily="18" charset="0"/>
              </a:rPr>
              <a:t>Hence, our </a:t>
            </a:r>
            <a:r>
              <a:rPr lang="en-US" b="0" i="0" dirty="0" err="1">
                <a:solidFill>
                  <a:srgbClr val="000000"/>
                </a:solidFill>
                <a:effectLst/>
                <a:latin typeface="Times New Roman" panose="02020603050405020304" pitchFamily="18" charset="0"/>
              </a:rPr>
              <a:t>Kmeans</a:t>
            </a:r>
            <a:r>
              <a:rPr lang="en-US" b="0" i="0" dirty="0">
                <a:solidFill>
                  <a:srgbClr val="000000"/>
                </a:solidFill>
                <a:effectLst/>
                <a:latin typeface="Times New Roman" panose="02020603050405020304" pitchFamily="18" charset="0"/>
              </a:rPr>
              <a:t> model is not a good model to predict the success of a movie.</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48027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Moving on to our Outcome of the Project,</a:t>
            </a:r>
            <a:endParaRPr dirty="0"/>
          </a:p>
        </p:txBody>
      </p:sp>
    </p:spTree>
    <p:extLst>
      <p:ext uri="{BB962C8B-B14F-4D97-AF65-F5344CB8AC3E}">
        <p14:creationId xmlns:p14="http://schemas.microsoft.com/office/powerpoint/2010/main" val="2797159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0173fbd9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0173fbd9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Through our EDA, we learnt how certain variables are related to each other and found out that the main star has the most impact on the success of films among other figures.</a:t>
            </a:r>
          </a:p>
          <a:p>
            <a:pPr marL="0" lvl="0" indent="0" algn="l" rtl="0">
              <a:spcBef>
                <a:spcPts val="0"/>
              </a:spcBef>
              <a:spcAft>
                <a:spcPts val="0"/>
              </a:spcAft>
              <a:buNone/>
            </a:pPr>
            <a:r>
              <a:rPr lang="en-US" dirty="0"/>
              <a:t>Through our ML implementations, we managed to create two models that work well in predicting the success of movies based on the input variables.</a:t>
            </a:r>
          </a:p>
          <a:p>
            <a:pPr marL="0" lvl="0" indent="0" algn="l" rtl="0">
              <a:spcBef>
                <a:spcPts val="0"/>
              </a:spcBef>
              <a:spcAft>
                <a:spcPts val="0"/>
              </a:spcAft>
              <a:buNone/>
            </a:pPr>
            <a:r>
              <a:rPr lang="en-US" dirty="0"/>
              <a:t>Altogether, our findings did answer our defined questions as we learnt of factors which contributes to the success of films and created models that can predict success of movie.</a:t>
            </a:r>
            <a:endParaRPr dirty="0"/>
          </a:p>
        </p:txBody>
      </p:sp>
    </p:spTree>
    <p:extLst>
      <p:ext uri="{BB962C8B-B14F-4D97-AF65-F5344CB8AC3E}">
        <p14:creationId xmlns:p14="http://schemas.microsoft.com/office/powerpoint/2010/main" val="1249815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0173fbd9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0173fbd9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 interesting finding is found from the plot importance graph of the </a:t>
            </a:r>
            <a:r>
              <a:rPr lang="en-US" dirty="0" err="1"/>
              <a:t>XGBoost</a:t>
            </a:r>
            <a:r>
              <a:rPr lang="en-US" dirty="0"/>
              <a:t> model, with votes being the most impactful variable among the 4 variables used.</a:t>
            </a:r>
          </a:p>
          <a:p>
            <a:pPr marL="0" lvl="0" indent="0" algn="l" rtl="0">
              <a:spcBef>
                <a:spcPts val="0"/>
              </a:spcBef>
              <a:spcAft>
                <a:spcPts val="0"/>
              </a:spcAft>
              <a:buNone/>
            </a:pPr>
            <a:r>
              <a:rPr lang="en-US" dirty="0"/>
              <a:t>This is peculiar due to our EDA and how success was defined in this project, where budget would be expected to be the leading variable to determine success.</a:t>
            </a:r>
          </a:p>
          <a:p>
            <a:pPr marL="0" lvl="0" indent="0" algn="l" rtl="0">
              <a:spcBef>
                <a:spcPts val="0"/>
              </a:spcBef>
              <a:spcAft>
                <a:spcPts val="0"/>
              </a:spcAft>
              <a:buNone/>
            </a:pPr>
            <a:r>
              <a:rPr lang="en-US" dirty="0"/>
              <a:t>Hence, it is possible to hypothesize that other variables which relates to human interactions are required to better predict the success of movies and this is one of the better models that can be obtained from the dataset that we have chosen.</a:t>
            </a:r>
            <a:endParaRPr dirty="0"/>
          </a:p>
        </p:txBody>
      </p:sp>
    </p:spTree>
    <p:extLst>
      <p:ext uri="{BB962C8B-B14F-4D97-AF65-F5344CB8AC3E}">
        <p14:creationId xmlns:p14="http://schemas.microsoft.com/office/powerpoint/2010/main" val="2287901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0173fbd9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0173fbd9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conclude,</a:t>
            </a:r>
          </a:p>
          <a:p>
            <a:pPr marL="0" lvl="0" indent="0" algn="l" rtl="0">
              <a:spcBef>
                <a:spcPts val="0"/>
              </a:spcBef>
              <a:spcAft>
                <a:spcPts val="0"/>
              </a:spcAft>
              <a:buNone/>
            </a:pPr>
            <a:r>
              <a:rPr lang="en-US" dirty="0"/>
              <a:t>The key figures of the movie will likely dictate the success of a movie.</a:t>
            </a:r>
          </a:p>
          <a:p>
            <a:pPr marL="0" lvl="0" indent="0" algn="l" rtl="0">
              <a:spcBef>
                <a:spcPts val="0"/>
              </a:spcBef>
              <a:spcAft>
                <a:spcPts val="0"/>
              </a:spcAft>
              <a:buNone/>
            </a:pPr>
            <a:r>
              <a:rPr lang="en-US" dirty="0"/>
              <a:t>While the model created with the use of 4 variables in the dataset selected was good, the model could have potentially been better  with other variables that measured human interactions in relation to the film.</a:t>
            </a:r>
          </a:p>
          <a:p>
            <a:pPr marL="0" lvl="0" indent="0" algn="l" rtl="0">
              <a:spcBef>
                <a:spcPts val="0"/>
              </a:spcBef>
              <a:spcAft>
                <a:spcPts val="0"/>
              </a:spcAft>
              <a:buNone/>
            </a:pPr>
            <a:r>
              <a:rPr lang="en-US" dirty="0"/>
              <a:t>As such, to better tackle a question of similar nature. Variables like “popularity” pertaining to the film or the cast in the films would produce better answers and predictions.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38987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128df02aa99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128df02aa99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Moving on to our Motivation,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current century, a lot of films that achieved unexpected success comes to mind.</a:t>
            </a:r>
          </a:p>
          <a:p>
            <a:pPr marL="0" lvl="0" indent="0" algn="l" rtl="0">
              <a:spcBef>
                <a:spcPts val="0"/>
              </a:spcBef>
              <a:spcAft>
                <a:spcPts val="0"/>
              </a:spcAft>
              <a:buNone/>
            </a:pPr>
            <a:r>
              <a:rPr lang="en-US" dirty="0"/>
              <a:t>Paranormal Activity, a movie shot with the budget of 15,000 USD managed to end their run with earnings of $194 Million USD in Total.</a:t>
            </a:r>
          </a:p>
          <a:p>
            <a:pPr marL="0" lvl="0" indent="0" algn="l" rtl="0">
              <a:spcBef>
                <a:spcPts val="0"/>
              </a:spcBef>
              <a:spcAft>
                <a:spcPts val="0"/>
              </a:spcAft>
              <a:buNone/>
            </a:pPr>
            <a:r>
              <a:rPr lang="en-US" dirty="0"/>
              <a:t>Another movie, </a:t>
            </a:r>
            <a:r>
              <a:rPr lang="en-US" dirty="0" err="1"/>
              <a:t>Morbius</a:t>
            </a:r>
            <a:r>
              <a:rPr lang="en-US" dirty="0"/>
              <a:t>, which was ridiculed worldwide and considered a failure by many still manage to end their run in the green zone.</a:t>
            </a:r>
          </a:p>
          <a:p>
            <a:pPr marL="0" lvl="0" indent="0" algn="l" rtl="0">
              <a:spcBef>
                <a:spcPts val="0"/>
              </a:spcBef>
              <a:spcAft>
                <a:spcPts val="0"/>
              </a:spcAft>
              <a:buNone/>
            </a:pPr>
            <a:r>
              <a:rPr lang="en-US" b="0" i="0" dirty="0">
                <a:solidFill>
                  <a:srgbClr val="DBDEE1"/>
                </a:solidFill>
                <a:effectLst/>
                <a:latin typeface="gg sans"/>
              </a:rPr>
              <a:t>This makes the topic worth exploring as there are many films that despite only gaining relevance when entering the box office, those films still managed to gain notable financial success.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1c6b7313e0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11c6b7313e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this project, We aim to find out if it is possible to predict success of movies based on their characteristics. Where we quantify “Success” from a financial point of view and make use of variables to help in our Exploratory Data Analysis or EDA for short and also to help predict whether a movie is Successful.</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1c6b7313e0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11c6b7313e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Dataset we are using is from Kaggle. It is about “Movie Industry” by “Daniel Grijalva”. </a:t>
            </a:r>
          </a:p>
          <a:p>
            <a:pPr marL="0" lvl="0" indent="0" algn="l" rtl="0">
              <a:spcBef>
                <a:spcPts val="0"/>
              </a:spcBef>
              <a:spcAft>
                <a:spcPts val="0"/>
              </a:spcAft>
              <a:buNone/>
            </a:pPr>
            <a:r>
              <a:rPr lang="en-US" dirty="0"/>
              <a:t>The dataset contains around 7000 movies from the 1980s to 2020. </a:t>
            </a:r>
          </a:p>
          <a:p>
            <a:pPr marL="0" lvl="0" indent="0" algn="l" rtl="0">
              <a:spcBef>
                <a:spcPts val="0"/>
              </a:spcBef>
              <a:spcAft>
                <a:spcPts val="0"/>
              </a:spcAft>
              <a:buNone/>
            </a:pPr>
            <a:r>
              <a:rPr lang="en-US" dirty="0"/>
              <a:t>The Variables in this dataset contain the key variables needed to predict success.</a:t>
            </a:r>
          </a:p>
          <a:p>
            <a:pPr marL="0" lvl="0" indent="0" algn="l" rtl="0">
              <a:spcBef>
                <a:spcPts val="0"/>
              </a:spcBef>
              <a:spcAft>
                <a:spcPts val="0"/>
              </a:spcAft>
              <a:buNone/>
            </a:pPr>
            <a:r>
              <a:rPr lang="en-US" dirty="0"/>
              <a:t>This dataset also contains “director”, “writer” and “star actor”, all are important figures for movies which are not available in this specific format in other available datasets.</a:t>
            </a:r>
          </a:p>
          <a:p>
            <a:pPr marL="0" lvl="0" indent="0" algn="l" rtl="0">
              <a:spcBef>
                <a:spcPts val="0"/>
              </a:spcBef>
              <a:spcAft>
                <a:spcPts val="0"/>
              </a:spcAft>
              <a:buNone/>
            </a:pPr>
            <a:r>
              <a:rPr lang="en-US" dirty="0"/>
              <a:t>Altogether, this data set is good for a more in-depth analysis and aid in machine learning.</a:t>
            </a:r>
            <a:endParaRPr dirty="0"/>
          </a:p>
        </p:txBody>
      </p:sp>
    </p:spTree>
    <p:extLst>
      <p:ext uri="{BB962C8B-B14F-4D97-AF65-F5344CB8AC3E}">
        <p14:creationId xmlns:p14="http://schemas.microsoft.com/office/powerpoint/2010/main" val="229289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1"/>
        <p:cNvGrpSpPr/>
        <p:nvPr/>
      </p:nvGrpSpPr>
      <p:grpSpPr>
        <a:xfrm>
          <a:off x="0" y="0"/>
          <a:ext cx="0" cy="0"/>
          <a:chOff x="0" y="0"/>
          <a:chExt cx="0" cy="0"/>
        </a:xfrm>
      </p:grpSpPr>
      <p:sp>
        <p:nvSpPr>
          <p:cNvPr id="1762" name="Google Shape;1762;g20173fbd90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3" name="Google Shape;1763;g20173fbd90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Thus, the problem statement for our project is</a:t>
            </a:r>
          </a:p>
          <a:p>
            <a:pPr marL="0" lvl="0" indent="0" algn="l" rtl="0">
              <a:spcBef>
                <a:spcPts val="0"/>
              </a:spcBef>
              <a:spcAft>
                <a:spcPts val="0"/>
              </a:spcAft>
              <a:buNone/>
            </a:pPr>
            <a:r>
              <a:rPr lang="en-US" dirty="0"/>
              <a:t>“Is It Possible to Predict The Success of Movies Based on Their Characteristics?”.</a:t>
            </a:r>
          </a:p>
        </p:txBody>
      </p:sp>
    </p:spTree>
    <p:extLst>
      <p:ext uri="{BB962C8B-B14F-4D97-AF65-F5344CB8AC3E}">
        <p14:creationId xmlns:p14="http://schemas.microsoft.com/office/powerpoint/2010/main" val="282855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Moving on to our EDA on the data set,</a:t>
            </a:r>
            <a:endParaRPr dirty="0"/>
          </a:p>
        </p:txBody>
      </p:sp>
    </p:spTree>
    <p:extLst>
      <p:ext uri="{BB962C8B-B14F-4D97-AF65-F5344CB8AC3E}">
        <p14:creationId xmlns:p14="http://schemas.microsoft.com/office/powerpoint/2010/main" val="3098008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20173fbd9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20173fbd9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first dropped the empty rows for budget and gross as these variables are what determines financial success.</a:t>
            </a:r>
          </a:p>
          <a:p>
            <a:pPr marL="0" lvl="0" indent="0" algn="l" rtl="0">
              <a:spcBef>
                <a:spcPts val="0"/>
              </a:spcBef>
              <a:spcAft>
                <a:spcPts val="0"/>
              </a:spcAft>
              <a:buNone/>
            </a:pPr>
            <a:r>
              <a:rPr lang="en-US" dirty="0"/>
              <a:t>The Success is then defined by checking whether a movie’s gross profit is at least 1.5x the budget. If yes, then the movie is successful.</a:t>
            </a:r>
          </a:p>
          <a:p>
            <a:pPr marL="0" lvl="0" indent="0" algn="l" rtl="0">
              <a:spcBef>
                <a:spcPts val="0"/>
              </a:spcBef>
              <a:spcAft>
                <a:spcPts val="0"/>
              </a:spcAft>
              <a:buNone/>
            </a:pPr>
            <a:r>
              <a:rPr lang="en-US" dirty="0"/>
              <a:t>In Addition. the ratings which are similar to one another are recategorized for an easier and better analysis of the ratings variable.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4067" y="1276788"/>
            <a:ext cx="4350000" cy="1896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000">
                <a:latin typeface="Rajdhani"/>
                <a:ea typeface="Rajdhani"/>
                <a:cs typeface="Rajdhani"/>
                <a:sym typeface="Rajdhani"/>
              </a:defRPr>
            </a:lvl1pPr>
            <a:lvl2pPr lvl="1" algn="ctr">
              <a:lnSpc>
                <a:spcPct val="115000"/>
              </a:lnSpc>
              <a:spcBef>
                <a:spcPts val="0"/>
              </a:spcBef>
              <a:spcAft>
                <a:spcPts val="0"/>
              </a:spcAft>
              <a:buSzPts val="5200"/>
              <a:buNone/>
              <a:defRPr sz="5200"/>
            </a:lvl2pPr>
            <a:lvl3pPr lvl="2" algn="ctr">
              <a:lnSpc>
                <a:spcPct val="115000"/>
              </a:lnSpc>
              <a:spcBef>
                <a:spcPts val="0"/>
              </a:spcBef>
              <a:spcAft>
                <a:spcPts val="0"/>
              </a:spcAft>
              <a:buSzPts val="5200"/>
              <a:buNone/>
              <a:defRPr sz="5200"/>
            </a:lvl3pPr>
            <a:lvl4pPr lvl="3" algn="ctr">
              <a:lnSpc>
                <a:spcPct val="115000"/>
              </a:lnSpc>
              <a:spcBef>
                <a:spcPts val="0"/>
              </a:spcBef>
              <a:spcAft>
                <a:spcPts val="0"/>
              </a:spcAft>
              <a:buSzPts val="5200"/>
              <a:buNone/>
              <a:defRPr sz="5200"/>
            </a:lvl4pPr>
            <a:lvl5pPr lvl="4" algn="ctr">
              <a:lnSpc>
                <a:spcPct val="115000"/>
              </a:lnSpc>
              <a:spcBef>
                <a:spcPts val="0"/>
              </a:spcBef>
              <a:spcAft>
                <a:spcPts val="0"/>
              </a:spcAft>
              <a:buSzPts val="5200"/>
              <a:buNone/>
              <a:defRPr sz="5200"/>
            </a:lvl5pPr>
            <a:lvl6pPr lvl="5" algn="ctr">
              <a:lnSpc>
                <a:spcPct val="115000"/>
              </a:lnSpc>
              <a:spcBef>
                <a:spcPts val="0"/>
              </a:spcBef>
              <a:spcAft>
                <a:spcPts val="0"/>
              </a:spcAft>
              <a:buSzPts val="5200"/>
              <a:buNone/>
              <a:defRPr sz="5200"/>
            </a:lvl6pPr>
            <a:lvl7pPr lvl="6" algn="ctr">
              <a:lnSpc>
                <a:spcPct val="115000"/>
              </a:lnSpc>
              <a:spcBef>
                <a:spcPts val="0"/>
              </a:spcBef>
              <a:spcAft>
                <a:spcPts val="0"/>
              </a:spcAft>
              <a:buSzPts val="5200"/>
              <a:buNone/>
              <a:defRPr sz="5200"/>
            </a:lvl7pPr>
            <a:lvl8pPr lvl="7" algn="ctr">
              <a:lnSpc>
                <a:spcPct val="115000"/>
              </a:lnSpc>
              <a:spcBef>
                <a:spcPts val="0"/>
              </a:spcBef>
              <a:spcAft>
                <a:spcPts val="0"/>
              </a:spcAft>
              <a:buSzPts val="5200"/>
              <a:buNone/>
              <a:defRPr sz="5200"/>
            </a:lvl8pPr>
            <a:lvl9pPr lvl="8" algn="ctr">
              <a:lnSpc>
                <a:spcPct val="115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79625" y="3348926"/>
            <a:ext cx="4350000" cy="450000"/>
          </a:xfrm>
          <a:prstGeom prst="rect">
            <a:avLst/>
          </a:prstGeom>
          <a:solidFill>
            <a:schemeClr val="accent5"/>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atin typeface="Fira Sans"/>
                <a:ea typeface="Fira Sans"/>
                <a:cs typeface="Fira Sans"/>
                <a:sym typeface="Fira Sans"/>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
        <p:nvSpPr>
          <p:cNvPr id="11" name="Google Shape;11;p2"/>
          <p:cNvSpPr/>
          <p:nvPr/>
        </p:nvSpPr>
        <p:spPr>
          <a:xfrm>
            <a:off x="102928" y="3347336"/>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19729" y="46613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391622">
            <a:off x="5525527" y="33722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644555">
            <a:off x="7092631" y="4388929"/>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7413790">
            <a:off x="8640067" y="1355868"/>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2"/>
        </a:solidFill>
        <a:effectLst/>
      </p:bgPr>
    </p:bg>
    <p:spTree>
      <p:nvGrpSpPr>
        <p:cNvPr id="1" name="Shape 162"/>
        <p:cNvGrpSpPr/>
        <p:nvPr/>
      </p:nvGrpSpPr>
      <p:grpSpPr>
        <a:xfrm>
          <a:off x="0" y="0"/>
          <a:ext cx="0" cy="0"/>
          <a:chOff x="0" y="0"/>
          <a:chExt cx="0" cy="0"/>
        </a:xfrm>
      </p:grpSpPr>
      <p:sp>
        <p:nvSpPr>
          <p:cNvPr id="163" name="Google Shape;163;p17"/>
          <p:cNvSpPr txBox="1">
            <a:spLocks noGrp="1"/>
          </p:cNvSpPr>
          <p:nvPr>
            <p:ph type="subTitle" idx="1"/>
          </p:nvPr>
        </p:nvSpPr>
        <p:spPr>
          <a:xfrm>
            <a:off x="720000" y="2353800"/>
            <a:ext cx="2336400" cy="5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164" name="Google Shape;164;p17"/>
          <p:cNvSpPr txBox="1">
            <a:spLocks noGrp="1"/>
          </p:cNvSpPr>
          <p:nvPr>
            <p:ph type="subTitle" idx="2"/>
          </p:nvPr>
        </p:nvSpPr>
        <p:spPr>
          <a:xfrm>
            <a:off x="720000" y="2781250"/>
            <a:ext cx="2336400" cy="6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65" name="Google Shape;165;p17"/>
          <p:cNvSpPr txBox="1">
            <a:spLocks noGrp="1"/>
          </p:cNvSpPr>
          <p:nvPr>
            <p:ph type="subTitle" idx="3"/>
          </p:nvPr>
        </p:nvSpPr>
        <p:spPr>
          <a:xfrm>
            <a:off x="3403800" y="2781250"/>
            <a:ext cx="2336400" cy="6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66" name="Google Shape;166;p17"/>
          <p:cNvSpPr txBox="1">
            <a:spLocks noGrp="1"/>
          </p:cNvSpPr>
          <p:nvPr>
            <p:ph type="subTitle" idx="4"/>
          </p:nvPr>
        </p:nvSpPr>
        <p:spPr>
          <a:xfrm>
            <a:off x="6087600" y="2781250"/>
            <a:ext cx="2336400" cy="6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67" name="Google Shape;167;p17"/>
          <p:cNvSpPr txBox="1">
            <a:spLocks noGrp="1"/>
          </p:cNvSpPr>
          <p:nvPr>
            <p:ph type="subTitle" idx="5"/>
          </p:nvPr>
        </p:nvSpPr>
        <p:spPr>
          <a:xfrm>
            <a:off x="3403800" y="2353800"/>
            <a:ext cx="2336400" cy="5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168" name="Google Shape;168;p17"/>
          <p:cNvSpPr txBox="1">
            <a:spLocks noGrp="1"/>
          </p:cNvSpPr>
          <p:nvPr>
            <p:ph type="subTitle" idx="6"/>
          </p:nvPr>
        </p:nvSpPr>
        <p:spPr>
          <a:xfrm>
            <a:off x="6087600" y="2353800"/>
            <a:ext cx="2336400" cy="5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169" name="Google Shape;16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a:endParaRPr/>
          </a:p>
        </p:txBody>
      </p:sp>
      <p:sp>
        <p:nvSpPr>
          <p:cNvPr id="170" name="Google Shape;170;p17"/>
          <p:cNvSpPr/>
          <p:nvPr/>
        </p:nvSpPr>
        <p:spPr>
          <a:xfrm rot="3200375">
            <a:off x="157631" y="2168511"/>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5657454" y="365464"/>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rot="3391622">
            <a:off x="8663152" y="15470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rot="-5644555">
            <a:off x="6109206" y="4573604"/>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rot="3391622">
            <a:off x="210327" y="3996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8719475" y="3259377"/>
            <a:ext cx="352095" cy="2914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_2">
    <p:bg>
      <p:bgPr>
        <a:solidFill>
          <a:schemeClr val="dk2"/>
        </a:solidFill>
        <a:effectLst/>
      </p:bgPr>
    </p:bg>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a:endParaRPr/>
          </a:p>
        </p:txBody>
      </p:sp>
      <p:sp>
        <p:nvSpPr>
          <p:cNvPr id="180" name="Google Shape;180;p18"/>
          <p:cNvSpPr txBox="1">
            <a:spLocks noGrp="1"/>
          </p:cNvSpPr>
          <p:nvPr>
            <p:ph type="subTitle" idx="1"/>
          </p:nvPr>
        </p:nvSpPr>
        <p:spPr>
          <a:xfrm>
            <a:off x="5440525" y="186022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1" name="Google Shape;181;p18"/>
          <p:cNvSpPr txBox="1">
            <a:spLocks noGrp="1"/>
          </p:cNvSpPr>
          <p:nvPr>
            <p:ph type="subTitle" idx="2"/>
          </p:nvPr>
        </p:nvSpPr>
        <p:spPr>
          <a:xfrm>
            <a:off x="5440547" y="1438800"/>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2" name="Google Shape;182;p18"/>
          <p:cNvSpPr txBox="1">
            <a:spLocks noGrp="1"/>
          </p:cNvSpPr>
          <p:nvPr>
            <p:ph type="subTitle" idx="3"/>
          </p:nvPr>
        </p:nvSpPr>
        <p:spPr>
          <a:xfrm>
            <a:off x="2152450" y="186022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3" name="Google Shape;183;p18"/>
          <p:cNvSpPr txBox="1">
            <a:spLocks noGrp="1"/>
          </p:cNvSpPr>
          <p:nvPr>
            <p:ph type="subTitle" idx="4"/>
          </p:nvPr>
        </p:nvSpPr>
        <p:spPr>
          <a:xfrm>
            <a:off x="2152451" y="1438800"/>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4" name="Google Shape;184;p18"/>
          <p:cNvSpPr txBox="1">
            <a:spLocks noGrp="1"/>
          </p:cNvSpPr>
          <p:nvPr>
            <p:ph type="subTitle" idx="5"/>
          </p:nvPr>
        </p:nvSpPr>
        <p:spPr>
          <a:xfrm>
            <a:off x="2152450" y="363337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5" name="Google Shape;185;p18"/>
          <p:cNvSpPr txBox="1">
            <a:spLocks noGrp="1"/>
          </p:cNvSpPr>
          <p:nvPr>
            <p:ph type="subTitle" idx="6"/>
          </p:nvPr>
        </p:nvSpPr>
        <p:spPr>
          <a:xfrm>
            <a:off x="2152451" y="3207225"/>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6" name="Google Shape;186;p18"/>
          <p:cNvSpPr txBox="1">
            <a:spLocks noGrp="1"/>
          </p:cNvSpPr>
          <p:nvPr>
            <p:ph type="subTitle" idx="7"/>
          </p:nvPr>
        </p:nvSpPr>
        <p:spPr>
          <a:xfrm>
            <a:off x="5440525" y="363337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7" name="Google Shape;187;p18"/>
          <p:cNvSpPr txBox="1">
            <a:spLocks noGrp="1"/>
          </p:cNvSpPr>
          <p:nvPr>
            <p:ph type="subTitle" idx="8"/>
          </p:nvPr>
        </p:nvSpPr>
        <p:spPr>
          <a:xfrm>
            <a:off x="5440526" y="3187847"/>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8" name="Google Shape;188;p18"/>
          <p:cNvSpPr/>
          <p:nvPr/>
        </p:nvSpPr>
        <p:spPr>
          <a:xfrm rot="3200375">
            <a:off x="257056" y="443836"/>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582251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5657454" y="25618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rot="3391622">
            <a:off x="8438402" y="34555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rot="-4176861">
            <a:off x="2167680" y="4582003"/>
            <a:ext cx="352094"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rot="3391622">
            <a:off x="309764" y="266307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rot="2700000">
            <a:off x="8650597" y="2073025"/>
            <a:ext cx="352092" cy="29148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subTitle" idx="1"/>
          </p:nvPr>
        </p:nvSpPr>
        <p:spPr>
          <a:xfrm>
            <a:off x="1007375" y="2983599"/>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98" name="Google Shape;198;p19"/>
          <p:cNvSpPr txBox="1">
            <a:spLocks noGrp="1"/>
          </p:cNvSpPr>
          <p:nvPr>
            <p:ph type="subTitle" idx="2"/>
          </p:nvPr>
        </p:nvSpPr>
        <p:spPr>
          <a:xfrm>
            <a:off x="1007375" y="3445250"/>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99" name="Google Shape;199;p19"/>
          <p:cNvSpPr txBox="1">
            <a:spLocks noGrp="1"/>
          </p:cNvSpPr>
          <p:nvPr>
            <p:ph type="subTitle" idx="3"/>
          </p:nvPr>
        </p:nvSpPr>
        <p:spPr>
          <a:xfrm>
            <a:off x="3547500" y="3445250"/>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200" name="Google Shape;200;p19"/>
          <p:cNvSpPr txBox="1">
            <a:spLocks noGrp="1"/>
          </p:cNvSpPr>
          <p:nvPr>
            <p:ph type="subTitle" idx="4"/>
          </p:nvPr>
        </p:nvSpPr>
        <p:spPr>
          <a:xfrm>
            <a:off x="6087600" y="3445250"/>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201" name="Google Shape;201;p19"/>
          <p:cNvSpPr txBox="1">
            <a:spLocks noGrp="1"/>
          </p:cNvSpPr>
          <p:nvPr>
            <p:ph type="subTitle" idx="5"/>
          </p:nvPr>
        </p:nvSpPr>
        <p:spPr>
          <a:xfrm>
            <a:off x="3547500" y="2983599"/>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2" name="Google Shape;202;p19"/>
          <p:cNvSpPr txBox="1">
            <a:spLocks noGrp="1"/>
          </p:cNvSpPr>
          <p:nvPr>
            <p:ph type="subTitle" idx="6"/>
          </p:nvPr>
        </p:nvSpPr>
        <p:spPr>
          <a:xfrm>
            <a:off x="6087600" y="2983599"/>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3" name="Google Shape;203;p19"/>
          <p:cNvSpPr txBox="1">
            <a:spLocks noGrp="1"/>
          </p:cNvSpPr>
          <p:nvPr>
            <p:ph type="subTitle" idx="7"/>
          </p:nvPr>
        </p:nvSpPr>
        <p:spPr>
          <a:xfrm>
            <a:off x="1007375" y="1507200"/>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4" name="Google Shape;204;p19"/>
          <p:cNvSpPr txBox="1">
            <a:spLocks noGrp="1"/>
          </p:cNvSpPr>
          <p:nvPr>
            <p:ph type="subTitle" idx="8"/>
          </p:nvPr>
        </p:nvSpPr>
        <p:spPr>
          <a:xfrm>
            <a:off x="1007375" y="1968951"/>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205" name="Google Shape;205;p19"/>
          <p:cNvSpPr txBox="1">
            <a:spLocks noGrp="1"/>
          </p:cNvSpPr>
          <p:nvPr>
            <p:ph type="subTitle" idx="9"/>
          </p:nvPr>
        </p:nvSpPr>
        <p:spPr>
          <a:xfrm>
            <a:off x="3547500" y="1968951"/>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206" name="Google Shape;206;p19"/>
          <p:cNvSpPr txBox="1">
            <a:spLocks noGrp="1"/>
          </p:cNvSpPr>
          <p:nvPr>
            <p:ph type="subTitle" idx="13"/>
          </p:nvPr>
        </p:nvSpPr>
        <p:spPr>
          <a:xfrm>
            <a:off x="6087600" y="1968951"/>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207" name="Google Shape;207;p19"/>
          <p:cNvSpPr txBox="1">
            <a:spLocks noGrp="1"/>
          </p:cNvSpPr>
          <p:nvPr>
            <p:ph type="subTitle" idx="14"/>
          </p:nvPr>
        </p:nvSpPr>
        <p:spPr>
          <a:xfrm>
            <a:off x="3547500" y="1507200"/>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8" name="Google Shape;208;p19"/>
          <p:cNvSpPr txBox="1">
            <a:spLocks noGrp="1"/>
          </p:cNvSpPr>
          <p:nvPr>
            <p:ph type="subTitle" idx="15"/>
          </p:nvPr>
        </p:nvSpPr>
        <p:spPr>
          <a:xfrm>
            <a:off x="6087600" y="1507200"/>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9" name="Google Shape;20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a:endParaRPr/>
          </a:p>
        </p:txBody>
      </p:sp>
      <p:sp>
        <p:nvSpPr>
          <p:cNvPr id="210" name="Google Shape;210;p19"/>
          <p:cNvSpPr/>
          <p:nvPr/>
        </p:nvSpPr>
        <p:spPr>
          <a:xfrm rot="3200375">
            <a:off x="110831" y="3354611"/>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3098569" y="466581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rot="8861856">
            <a:off x="2340331" y="139113"/>
            <a:ext cx="257507" cy="137731"/>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rot="10565451">
            <a:off x="8672462" y="233085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rot="-4176861">
            <a:off x="5902255" y="4683178"/>
            <a:ext cx="352094"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rot="-3007948">
            <a:off x="5235058" y="134757"/>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rot="3391622">
            <a:off x="348789" y="19386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rot="1963446">
            <a:off x="8525722" y="3519400"/>
            <a:ext cx="352091" cy="291464"/>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265369" y="3912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2"/>
        </a:solidFill>
        <a:effectLst/>
      </p:bgPr>
    </p:bg>
    <p:spTree>
      <p:nvGrpSpPr>
        <p:cNvPr id="1" name="Shape 235"/>
        <p:cNvGrpSpPr/>
        <p:nvPr/>
      </p:nvGrpSpPr>
      <p:grpSpPr>
        <a:xfrm>
          <a:off x="0" y="0"/>
          <a:ext cx="0" cy="0"/>
          <a:chOff x="0" y="0"/>
          <a:chExt cx="0" cy="0"/>
        </a:xfrm>
      </p:grpSpPr>
      <p:sp>
        <p:nvSpPr>
          <p:cNvPr id="236" name="Google Shape;236;p21"/>
          <p:cNvSpPr txBox="1">
            <a:spLocks noGrp="1"/>
          </p:cNvSpPr>
          <p:nvPr>
            <p:ph type="subTitle" idx="1"/>
          </p:nvPr>
        </p:nvSpPr>
        <p:spPr>
          <a:xfrm>
            <a:off x="2717850" y="1377275"/>
            <a:ext cx="3708300" cy="1163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Font typeface="Fira Sans"/>
              <a:buNone/>
              <a:defRPr>
                <a:latin typeface="Fira Sans"/>
                <a:ea typeface="Fira Sans"/>
                <a:cs typeface="Fira Sans"/>
                <a:sym typeface="Fira Sans"/>
              </a:defRPr>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Font typeface="Fira Sans"/>
              <a:buNone/>
              <a:defRPr sz="2800">
                <a:latin typeface="Fira Sans"/>
                <a:ea typeface="Fira Sans"/>
                <a:cs typeface="Fira Sans"/>
                <a:sym typeface="Fira Sans"/>
              </a:defRPr>
            </a:lvl3pPr>
            <a:lvl4pPr lvl="3" algn="ctr" rtl="0">
              <a:lnSpc>
                <a:spcPct val="115000"/>
              </a:lnSpc>
              <a:spcBef>
                <a:spcPts val="0"/>
              </a:spcBef>
              <a:spcAft>
                <a:spcPts val="0"/>
              </a:spcAft>
              <a:buSzPts val="2800"/>
              <a:buFont typeface="Fira Sans"/>
              <a:buNone/>
              <a:defRPr sz="2800">
                <a:latin typeface="Fira Sans"/>
                <a:ea typeface="Fira Sans"/>
                <a:cs typeface="Fira Sans"/>
                <a:sym typeface="Fira Sans"/>
              </a:defRPr>
            </a:lvl4pPr>
            <a:lvl5pPr lvl="4" algn="ctr" rtl="0">
              <a:lnSpc>
                <a:spcPct val="115000"/>
              </a:lnSpc>
              <a:spcBef>
                <a:spcPts val="0"/>
              </a:spcBef>
              <a:spcAft>
                <a:spcPts val="0"/>
              </a:spcAft>
              <a:buSzPts val="2800"/>
              <a:buFont typeface="Fira Sans"/>
              <a:buNone/>
              <a:defRPr sz="2800">
                <a:latin typeface="Fira Sans"/>
                <a:ea typeface="Fira Sans"/>
                <a:cs typeface="Fira Sans"/>
                <a:sym typeface="Fira Sans"/>
              </a:defRPr>
            </a:lvl5pPr>
            <a:lvl6pPr lvl="5" algn="ctr" rtl="0">
              <a:lnSpc>
                <a:spcPct val="115000"/>
              </a:lnSpc>
              <a:spcBef>
                <a:spcPts val="0"/>
              </a:spcBef>
              <a:spcAft>
                <a:spcPts val="0"/>
              </a:spcAft>
              <a:buSzPts val="2800"/>
              <a:buFont typeface="Fira Sans"/>
              <a:buNone/>
              <a:defRPr sz="2800">
                <a:latin typeface="Fira Sans"/>
                <a:ea typeface="Fira Sans"/>
                <a:cs typeface="Fira Sans"/>
                <a:sym typeface="Fira Sans"/>
              </a:defRPr>
            </a:lvl6pPr>
            <a:lvl7pPr lvl="6" algn="ctr" rtl="0">
              <a:lnSpc>
                <a:spcPct val="115000"/>
              </a:lnSpc>
              <a:spcBef>
                <a:spcPts val="0"/>
              </a:spcBef>
              <a:spcAft>
                <a:spcPts val="0"/>
              </a:spcAft>
              <a:buSzPts val="2800"/>
              <a:buFont typeface="Fira Sans"/>
              <a:buNone/>
              <a:defRPr sz="2800">
                <a:latin typeface="Fira Sans"/>
                <a:ea typeface="Fira Sans"/>
                <a:cs typeface="Fira Sans"/>
                <a:sym typeface="Fira Sans"/>
              </a:defRPr>
            </a:lvl7pPr>
            <a:lvl8pPr lvl="7" algn="ctr" rtl="0">
              <a:lnSpc>
                <a:spcPct val="115000"/>
              </a:lnSpc>
              <a:spcBef>
                <a:spcPts val="0"/>
              </a:spcBef>
              <a:spcAft>
                <a:spcPts val="0"/>
              </a:spcAft>
              <a:buSzPts val="2800"/>
              <a:buFont typeface="Fira Sans"/>
              <a:buNone/>
              <a:defRPr sz="2800">
                <a:latin typeface="Fira Sans"/>
                <a:ea typeface="Fira Sans"/>
                <a:cs typeface="Fira Sans"/>
                <a:sym typeface="Fira Sans"/>
              </a:defRPr>
            </a:lvl8pPr>
            <a:lvl9pPr lvl="8" algn="ctr" rtl="0">
              <a:lnSpc>
                <a:spcPct val="115000"/>
              </a:lnSpc>
              <a:spcBef>
                <a:spcPts val="0"/>
              </a:spcBef>
              <a:spcAft>
                <a:spcPts val="0"/>
              </a:spcAft>
              <a:buSzPts val="2800"/>
              <a:buFont typeface="Fira Sans"/>
              <a:buNone/>
              <a:defRPr sz="2800">
                <a:latin typeface="Fira Sans"/>
                <a:ea typeface="Fira Sans"/>
                <a:cs typeface="Fira Sans"/>
                <a:sym typeface="Fira Sans"/>
              </a:defRPr>
            </a:lvl9pPr>
          </a:lstStyle>
          <a:p>
            <a:endParaRPr/>
          </a:p>
        </p:txBody>
      </p:sp>
      <p:sp>
        <p:nvSpPr>
          <p:cNvPr id="237" name="Google Shape;237;p21"/>
          <p:cNvSpPr txBox="1"/>
          <p:nvPr/>
        </p:nvSpPr>
        <p:spPr>
          <a:xfrm>
            <a:off x="2717850" y="3415775"/>
            <a:ext cx="3708300" cy="71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Clr>
                <a:schemeClr val="dk1"/>
              </a:buClr>
              <a:buSzPts val="1100"/>
              <a:buFont typeface="Arial"/>
              <a:buNone/>
            </a:pPr>
            <a:r>
              <a:rPr lang="en" sz="1200">
                <a:solidFill>
                  <a:schemeClr val="lt2"/>
                </a:solidFill>
                <a:latin typeface="Fira Sans"/>
                <a:ea typeface="Fira Sans"/>
                <a:cs typeface="Fira Sans"/>
                <a:sym typeface="Fira Sans"/>
              </a:rPr>
              <a:t>CREDITS: This presentation template was created by </a:t>
            </a:r>
            <a:r>
              <a:rPr lang="en" sz="1200" b="1">
                <a:solidFill>
                  <a:schemeClr val="lt2"/>
                </a:solidFill>
                <a:uFill>
                  <a:noFill/>
                </a:uFill>
                <a:latin typeface="Fira Sans"/>
                <a:ea typeface="Fira Sans"/>
                <a:cs typeface="Fira Sans"/>
                <a:sym typeface="Fira Sans"/>
                <a:hlinkClick r:id="rId2">
                  <a:extLst>
                    <a:ext uri="{A12FA001-AC4F-418D-AE19-62706E023703}">
                      <ahyp:hlinkClr xmlns:ahyp="http://schemas.microsoft.com/office/drawing/2018/hyperlinkcolor" val="tx"/>
                    </a:ext>
                  </a:extLst>
                </a:hlinkClick>
              </a:rPr>
              <a:t>Slidesgo</a:t>
            </a:r>
            <a:r>
              <a:rPr lang="en" sz="1200">
                <a:solidFill>
                  <a:schemeClr val="lt2"/>
                </a:solidFill>
                <a:latin typeface="Fira Sans"/>
                <a:ea typeface="Fira Sans"/>
                <a:cs typeface="Fira Sans"/>
                <a:sym typeface="Fira Sans"/>
              </a:rPr>
              <a:t>, including icons by </a:t>
            </a:r>
            <a:r>
              <a:rPr lang="en" sz="1200" b="1">
                <a:solidFill>
                  <a:schemeClr val="lt2"/>
                </a:solidFill>
                <a:uFill>
                  <a:noFill/>
                </a:uFill>
                <a:latin typeface="Fira Sans"/>
                <a:ea typeface="Fira Sans"/>
                <a:cs typeface="Fira Sans"/>
                <a:sym typeface="Fira Sans"/>
                <a:hlinkClick r:id="rId3">
                  <a:extLst>
                    <a:ext uri="{A12FA001-AC4F-418D-AE19-62706E023703}">
                      <ahyp:hlinkClr xmlns:ahyp="http://schemas.microsoft.com/office/drawing/2018/hyperlinkcolor" val="tx"/>
                    </a:ext>
                  </a:extLst>
                </a:hlinkClick>
              </a:rPr>
              <a:t>Flaticon</a:t>
            </a:r>
            <a:r>
              <a:rPr lang="en" sz="1200" b="1">
                <a:solidFill>
                  <a:schemeClr val="lt2"/>
                </a:solidFill>
                <a:latin typeface="Fira Sans"/>
                <a:ea typeface="Fira Sans"/>
                <a:cs typeface="Fira Sans"/>
                <a:sym typeface="Fira Sans"/>
              </a:rPr>
              <a:t> </a:t>
            </a:r>
            <a:r>
              <a:rPr lang="en" sz="1200">
                <a:solidFill>
                  <a:schemeClr val="lt2"/>
                </a:solidFill>
                <a:latin typeface="Fira Sans"/>
                <a:ea typeface="Fira Sans"/>
                <a:cs typeface="Fira Sans"/>
                <a:sym typeface="Fira Sans"/>
              </a:rPr>
              <a:t>and infographics &amp; images by </a:t>
            </a:r>
            <a:r>
              <a:rPr lang="en" sz="1200" b="1">
                <a:solidFill>
                  <a:schemeClr val="lt2"/>
                </a:solidFill>
                <a:uFill>
                  <a:noFill/>
                </a:uFill>
                <a:latin typeface="Fira Sans"/>
                <a:ea typeface="Fira Sans"/>
                <a:cs typeface="Fira Sans"/>
                <a:sym typeface="Fira Sans"/>
                <a:hlinkClick r:id="rId4">
                  <a:extLst>
                    <a:ext uri="{A12FA001-AC4F-418D-AE19-62706E023703}">
                      <ahyp:hlinkClr xmlns:ahyp="http://schemas.microsoft.com/office/drawing/2018/hyperlinkcolor" val="tx"/>
                    </a:ext>
                  </a:extLst>
                </a:hlinkClick>
              </a:rPr>
              <a:t>Freepik</a:t>
            </a:r>
            <a:endParaRPr sz="1200" b="1">
              <a:solidFill>
                <a:schemeClr val="lt2"/>
              </a:solidFill>
              <a:latin typeface="Fira Sans"/>
              <a:ea typeface="Fira Sans"/>
              <a:cs typeface="Fira Sans"/>
              <a:sym typeface="Fira Sans"/>
            </a:endParaRPr>
          </a:p>
        </p:txBody>
      </p:sp>
      <p:sp>
        <p:nvSpPr>
          <p:cNvPr id="238" name="Google Shape;238;p21"/>
          <p:cNvSpPr txBox="1">
            <a:spLocks noGrp="1"/>
          </p:cNvSpPr>
          <p:nvPr>
            <p:ph type="ctrTitle"/>
          </p:nvPr>
        </p:nvSpPr>
        <p:spPr>
          <a:xfrm>
            <a:off x="2717850" y="535000"/>
            <a:ext cx="3708300" cy="1169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5200"/>
              <a:buNone/>
              <a:defRPr sz="7000"/>
            </a:lvl1pPr>
            <a:lvl2pPr lvl="1" algn="ctr" rtl="0">
              <a:lnSpc>
                <a:spcPct val="115000"/>
              </a:lnSpc>
              <a:spcBef>
                <a:spcPts val="0"/>
              </a:spcBef>
              <a:spcAft>
                <a:spcPts val="0"/>
              </a:spcAft>
              <a:buSzPts val="5200"/>
              <a:buNone/>
              <a:defRPr sz="5200"/>
            </a:lvl2pPr>
            <a:lvl3pPr lvl="2" algn="ctr" rtl="0">
              <a:lnSpc>
                <a:spcPct val="115000"/>
              </a:lnSpc>
              <a:spcBef>
                <a:spcPts val="0"/>
              </a:spcBef>
              <a:spcAft>
                <a:spcPts val="0"/>
              </a:spcAft>
              <a:buSzPts val="5200"/>
              <a:buNone/>
              <a:defRPr sz="5200"/>
            </a:lvl3pPr>
            <a:lvl4pPr lvl="3" algn="ctr" rtl="0">
              <a:lnSpc>
                <a:spcPct val="115000"/>
              </a:lnSpc>
              <a:spcBef>
                <a:spcPts val="0"/>
              </a:spcBef>
              <a:spcAft>
                <a:spcPts val="0"/>
              </a:spcAft>
              <a:buSzPts val="5200"/>
              <a:buNone/>
              <a:defRPr sz="5200"/>
            </a:lvl4pPr>
            <a:lvl5pPr lvl="4" algn="ctr" rtl="0">
              <a:lnSpc>
                <a:spcPct val="115000"/>
              </a:lnSpc>
              <a:spcBef>
                <a:spcPts val="0"/>
              </a:spcBef>
              <a:spcAft>
                <a:spcPts val="0"/>
              </a:spcAft>
              <a:buSzPts val="5200"/>
              <a:buNone/>
              <a:defRPr sz="5200"/>
            </a:lvl5pPr>
            <a:lvl6pPr lvl="5" algn="ctr" rtl="0">
              <a:lnSpc>
                <a:spcPct val="115000"/>
              </a:lnSpc>
              <a:spcBef>
                <a:spcPts val="0"/>
              </a:spcBef>
              <a:spcAft>
                <a:spcPts val="0"/>
              </a:spcAft>
              <a:buSzPts val="5200"/>
              <a:buNone/>
              <a:defRPr sz="5200"/>
            </a:lvl6pPr>
            <a:lvl7pPr lvl="6" algn="ctr" rtl="0">
              <a:lnSpc>
                <a:spcPct val="115000"/>
              </a:lnSpc>
              <a:spcBef>
                <a:spcPts val="0"/>
              </a:spcBef>
              <a:spcAft>
                <a:spcPts val="0"/>
              </a:spcAft>
              <a:buSzPts val="5200"/>
              <a:buNone/>
              <a:defRPr sz="5200"/>
            </a:lvl7pPr>
            <a:lvl8pPr lvl="7" algn="ctr" rtl="0">
              <a:lnSpc>
                <a:spcPct val="115000"/>
              </a:lnSpc>
              <a:spcBef>
                <a:spcPts val="0"/>
              </a:spcBef>
              <a:spcAft>
                <a:spcPts val="0"/>
              </a:spcAft>
              <a:buSzPts val="5200"/>
              <a:buNone/>
              <a:defRPr sz="5200"/>
            </a:lvl8pPr>
            <a:lvl9pPr lvl="8" algn="ctr" rtl="0">
              <a:lnSpc>
                <a:spcPct val="115000"/>
              </a:lnSpc>
              <a:spcBef>
                <a:spcPts val="0"/>
              </a:spcBef>
              <a:spcAft>
                <a:spcPts val="0"/>
              </a:spcAft>
              <a:buSzPts val="5200"/>
              <a:buNone/>
              <a:defRPr sz="5200"/>
            </a:lvl9pPr>
          </a:lstStyle>
          <a:p>
            <a:endParaRPr/>
          </a:p>
        </p:txBody>
      </p:sp>
      <p:sp>
        <p:nvSpPr>
          <p:cNvPr id="239" name="Google Shape;239;p21"/>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2530094" y="4793726"/>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3391622">
            <a:off x="6660002" y="1794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rot="2542404">
            <a:off x="8717563" y="47937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rot="-6645472">
            <a:off x="173711" y="4869659"/>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rot="-8686519">
            <a:off x="8738109" y="172456"/>
            <a:ext cx="352077" cy="453174"/>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2"/>
        </a:solidFill>
        <a:effectLst/>
      </p:bgPr>
    </p:bg>
    <p:spTree>
      <p:nvGrpSpPr>
        <p:cNvPr id="1" name="Shape 249"/>
        <p:cNvGrpSpPr/>
        <p:nvPr/>
      </p:nvGrpSpPr>
      <p:grpSpPr>
        <a:xfrm>
          <a:off x="0" y="0"/>
          <a:ext cx="0" cy="0"/>
          <a:chOff x="0" y="0"/>
          <a:chExt cx="0" cy="0"/>
        </a:xfrm>
      </p:grpSpPr>
      <p:sp>
        <p:nvSpPr>
          <p:cNvPr id="250" name="Google Shape;250;p22"/>
          <p:cNvSpPr/>
          <p:nvPr/>
        </p:nvSpPr>
        <p:spPr>
          <a:xfrm rot="3200375">
            <a:off x="157631" y="2168511"/>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5657454" y="365464"/>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rot="3391622">
            <a:off x="8663152" y="15470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644555">
            <a:off x="6109206" y="4573604"/>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rot="3391622">
            <a:off x="210327" y="3996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8719475" y="3259377"/>
            <a:ext cx="352095" cy="2914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2"/>
          <p:cNvGrpSpPr/>
          <p:nvPr/>
        </p:nvGrpSpPr>
        <p:grpSpPr>
          <a:xfrm flipH="1">
            <a:off x="180000" y="3672195"/>
            <a:ext cx="1400298" cy="1319728"/>
            <a:chOff x="5547025" y="1155975"/>
            <a:chExt cx="2881864" cy="2716048"/>
          </a:xfrm>
        </p:grpSpPr>
        <p:sp>
          <p:nvSpPr>
            <p:cNvPr id="259" name="Google Shape;259;p22"/>
            <p:cNvSpPr/>
            <p:nvPr/>
          </p:nvSpPr>
          <p:spPr>
            <a:xfrm>
              <a:off x="5547025" y="1155975"/>
              <a:ext cx="2881864" cy="2716048"/>
            </a:xfrm>
            <a:custGeom>
              <a:avLst/>
              <a:gdLst/>
              <a:ahLst/>
              <a:cxnLst/>
              <a:rect l="l" t="t" r="r" b="b"/>
              <a:pathLst>
                <a:path w="58970" h="55577" extrusionOk="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6396291" y="1282939"/>
              <a:ext cx="1954751" cy="2252125"/>
            </a:xfrm>
            <a:custGeom>
              <a:avLst/>
              <a:gdLst/>
              <a:ahLst/>
              <a:cxnLst/>
              <a:rect l="l" t="t" r="r" b="b"/>
              <a:pathLst>
                <a:path w="39999" h="46084" extrusionOk="0">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5618180" y="2603945"/>
              <a:ext cx="1155433" cy="1118243"/>
            </a:xfrm>
            <a:custGeom>
              <a:avLst/>
              <a:gdLst/>
              <a:ahLst/>
              <a:cxnLst/>
              <a:rect l="l" t="t" r="r" b="b"/>
              <a:pathLst>
                <a:path w="23643" h="22882" extrusionOk="0">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7502712" y="1628939"/>
              <a:ext cx="450386" cy="450386"/>
            </a:xfrm>
            <a:custGeom>
              <a:avLst/>
              <a:gdLst/>
              <a:ahLst/>
              <a:cxnLst/>
              <a:rect l="l" t="t" r="r" b="b"/>
              <a:pathLst>
                <a:path w="9216" h="9216" extrusionOk="0">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5696519" y="2520475"/>
              <a:ext cx="450386" cy="449897"/>
            </a:xfrm>
            <a:custGeom>
              <a:avLst/>
              <a:gdLst/>
              <a:ahLst/>
              <a:cxnLst/>
              <a:rect l="l" t="t" r="r" b="b"/>
              <a:pathLst>
                <a:path w="9216" h="9206" extrusionOk="0">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7796373" y="2970813"/>
              <a:ext cx="450386" cy="450386"/>
            </a:xfrm>
            <a:custGeom>
              <a:avLst/>
              <a:gdLst/>
              <a:ahLst/>
              <a:cxnLst/>
              <a:rect l="l" t="t" r="r" b="b"/>
              <a:pathLst>
                <a:path w="9216" h="9216" extrusionOk="0">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6033919" y="2214793"/>
              <a:ext cx="294197" cy="598413"/>
            </a:xfrm>
            <a:custGeom>
              <a:avLst/>
              <a:gdLst/>
              <a:ahLst/>
              <a:cxnLst/>
              <a:rect l="l" t="t" r="r" b="b"/>
              <a:pathLst>
                <a:path w="6020" h="12245" extrusionOk="0">
                  <a:moveTo>
                    <a:pt x="1869" y="1"/>
                  </a:moveTo>
                  <a:lnTo>
                    <a:pt x="0" y="10652"/>
                  </a:lnTo>
                  <a:lnTo>
                    <a:pt x="5380" y="12245"/>
                  </a:lnTo>
                  <a:lnTo>
                    <a:pt x="6019" y="40"/>
                  </a:lnTo>
                  <a:lnTo>
                    <a:pt x="186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7165312" y="2142221"/>
              <a:ext cx="362420" cy="236042"/>
            </a:xfrm>
            <a:custGeom>
              <a:avLst/>
              <a:gdLst/>
              <a:ahLst/>
              <a:cxnLst/>
              <a:rect l="l" t="t" r="r" b="b"/>
              <a:pathLst>
                <a:path w="7416" h="4830" extrusionOk="0">
                  <a:moveTo>
                    <a:pt x="7416" y="1"/>
                  </a:moveTo>
                  <a:lnTo>
                    <a:pt x="915" y="1781"/>
                  </a:lnTo>
                  <a:lnTo>
                    <a:pt x="0" y="2027"/>
                  </a:lnTo>
                  <a:lnTo>
                    <a:pt x="0" y="4829"/>
                  </a:lnTo>
                  <a:lnTo>
                    <a:pt x="7416" y="3669"/>
                  </a:lnTo>
                  <a:lnTo>
                    <a:pt x="7416"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7164824" y="2214207"/>
              <a:ext cx="290337" cy="129652"/>
            </a:xfrm>
            <a:custGeom>
              <a:avLst/>
              <a:gdLst/>
              <a:ahLst/>
              <a:cxnLst/>
              <a:rect l="l" t="t" r="r" b="b"/>
              <a:pathLst>
                <a:path w="5941" h="2653" extrusionOk="0">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6932202" y="1473679"/>
              <a:ext cx="690240" cy="798145"/>
            </a:xfrm>
            <a:custGeom>
              <a:avLst/>
              <a:gdLst/>
              <a:ahLst/>
              <a:cxnLst/>
              <a:rect l="l" t="t" r="r" b="b"/>
              <a:pathLst>
                <a:path w="14124" h="16332" extrusionOk="0">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293157" y="1505396"/>
              <a:ext cx="446525" cy="761834"/>
            </a:xfrm>
            <a:custGeom>
              <a:avLst/>
              <a:gdLst/>
              <a:ahLst/>
              <a:cxnLst/>
              <a:rect l="l" t="t" r="r" b="b"/>
              <a:pathLst>
                <a:path w="9137" h="15589" extrusionOk="0">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6966313" y="1895672"/>
              <a:ext cx="75504" cy="31765"/>
            </a:xfrm>
            <a:custGeom>
              <a:avLst/>
              <a:gdLst/>
              <a:ahLst/>
              <a:cxnLst/>
              <a:rect l="l" t="t" r="r" b="b"/>
              <a:pathLst>
                <a:path w="1545" h="650" fill="none" extrusionOk="0">
                  <a:moveTo>
                    <a:pt x="1" y="286"/>
                  </a:moveTo>
                  <a:cubicBezTo>
                    <a:pt x="532" y="0"/>
                    <a:pt x="1191" y="158"/>
                    <a:pt x="1545" y="649"/>
                  </a:cubicBezTo>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7219607" y="1897920"/>
              <a:ext cx="69591" cy="58839"/>
            </a:xfrm>
            <a:custGeom>
              <a:avLst/>
              <a:gdLst/>
              <a:ahLst/>
              <a:cxnLst/>
              <a:rect l="l" t="t" r="r" b="b"/>
              <a:pathLst>
                <a:path w="1424" h="1204" extrusionOk="0">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7054768" y="1864493"/>
              <a:ext cx="55810" cy="151839"/>
            </a:xfrm>
            <a:custGeom>
              <a:avLst/>
              <a:gdLst/>
              <a:ahLst/>
              <a:cxnLst/>
              <a:rect l="l" t="t" r="r" b="b"/>
              <a:pathLst>
                <a:path w="1142" h="3107" extrusionOk="0">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7084090" y="2017749"/>
              <a:ext cx="89481" cy="53415"/>
            </a:xfrm>
            <a:custGeom>
              <a:avLst/>
              <a:gdLst/>
              <a:ahLst/>
              <a:cxnLst/>
              <a:rect l="l" t="t" r="r" b="b"/>
              <a:pathLst>
                <a:path w="1831" h="1093" extrusionOk="0">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7204702" y="1785763"/>
              <a:ext cx="110495" cy="66561"/>
            </a:xfrm>
            <a:custGeom>
              <a:avLst/>
              <a:gdLst/>
              <a:ahLst/>
              <a:cxnLst/>
              <a:rect l="l" t="t" r="r" b="b"/>
              <a:pathLst>
                <a:path w="2261" h="1362" extrusionOk="0">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6955268" y="1800571"/>
              <a:ext cx="118754" cy="65339"/>
            </a:xfrm>
            <a:custGeom>
              <a:avLst/>
              <a:gdLst/>
              <a:ahLst/>
              <a:cxnLst/>
              <a:rect l="l" t="t" r="r" b="b"/>
              <a:pathLst>
                <a:path w="2430" h="1337" extrusionOk="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7435907" y="1927389"/>
              <a:ext cx="238437" cy="218693"/>
            </a:xfrm>
            <a:custGeom>
              <a:avLst/>
              <a:gdLst/>
              <a:ahLst/>
              <a:cxnLst/>
              <a:rect l="l" t="t" r="r" b="b"/>
              <a:pathLst>
                <a:path w="4879" h="4475" extrusionOk="0">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7512779" y="1961011"/>
              <a:ext cx="99548" cy="144264"/>
            </a:xfrm>
            <a:custGeom>
              <a:avLst/>
              <a:gdLst/>
              <a:ahLst/>
              <a:cxnLst/>
              <a:rect l="l" t="t" r="r" b="b"/>
              <a:pathLst>
                <a:path w="2037" h="2952" extrusionOk="0">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6899996" y="1438102"/>
              <a:ext cx="717167" cy="234723"/>
            </a:xfrm>
            <a:custGeom>
              <a:avLst/>
              <a:gdLst/>
              <a:ahLst/>
              <a:cxnLst/>
              <a:rect l="l" t="t" r="r" b="b"/>
              <a:pathLst>
                <a:path w="14675" h="4803" extrusionOk="0">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6254519" y="2283553"/>
              <a:ext cx="1638025" cy="1513504"/>
            </a:xfrm>
            <a:custGeom>
              <a:avLst/>
              <a:gdLst/>
              <a:ahLst/>
              <a:cxnLst/>
              <a:rect l="l" t="t" r="r" b="b"/>
              <a:pathLst>
                <a:path w="33518" h="30970" extrusionOk="0">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5891658" y="2466181"/>
              <a:ext cx="1083839" cy="916117"/>
            </a:xfrm>
            <a:custGeom>
              <a:avLst/>
              <a:gdLst/>
              <a:ahLst/>
              <a:cxnLst/>
              <a:rect l="l" t="t" r="r" b="b"/>
              <a:pathLst>
                <a:path w="22178" h="18746" extrusionOk="0">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6784174" y="2599889"/>
              <a:ext cx="72034" cy="254173"/>
            </a:xfrm>
            <a:custGeom>
              <a:avLst/>
              <a:gdLst/>
              <a:ahLst/>
              <a:cxnLst/>
              <a:rect l="l" t="t" r="r" b="b"/>
              <a:pathLst>
                <a:path w="1474" h="5201" extrusionOk="0">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6028641" y="1237686"/>
              <a:ext cx="882446" cy="454344"/>
            </a:xfrm>
            <a:custGeom>
              <a:avLst/>
              <a:gdLst/>
              <a:ahLst/>
              <a:cxnLst/>
              <a:rect l="l" t="t" r="r" b="b"/>
              <a:pathLst>
                <a:path w="18057" h="9297" extrusionOk="0">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6095446" y="1237686"/>
              <a:ext cx="882446" cy="454344"/>
            </a:xfrm>
            <a:custGeom>
              <a:avLst/>
              <a:gdLst/>
              <a:ahLst/>
              <a:cxnLst/>
              <a:rect l="l" t="t" r="r" b="b"/>
              <a:pathLst>
                <a:path w="18057" h="9297" extrusionOk="0">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6215569" y="1349207"/>
              <a:ext cx="246598" cy="246598"/>
            </a:xfrm>
            <a:custGeom>
              <a:avLst/>
              <a:gdLst/>
              <a:ahLst/>
              <a:cxnLst/>
              <a:rect l="l" t="t" r="r" b="b"/>
              <a:pathLst>
                <a:path w="5046" h="5046" fill="none" extrusionOk="0">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6613079" y="1341486"/>
              <a:ext cx="261992" cy="261552"/>
            </a:xfrm>
            <a:custGeom>
              <a:avLst/>
              <a:gdLst/>
              <a:ahLst/>
              <a:cxnLst/>
              <a:rect l="l" t="t" r="r" b="b"/>
              <a:pathLst>
                <a:path w="5361" h="5352" fill="none" extrusionOk="0">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6821169" y="1897089"/>
              <a:ext cx="141821" cy="82737"/>
            </a:xfrm>
            <a:custGeom>
              <a:avLst/>
              <a:gdLst/>
              <a:ahLst/>
              <a:cxnLst/>
              <a:rect l="l" t="t" r="r" b="b"/>
              <a:pathLst>
                <a:path w="2902" h="1693" extrusionOk="0">
                  <a:moveTo>
                    <a:pt x="1" y="1"/>
                  </a:moveTo>
                  <a:lnTo>
                    <a:pt x="1" y="1692"/>
                  </a:lnTo>
                  <a:lnTo>
                    <a:pt x="2902" y="1692"/>
                  </a:lnTo>
                  <a:lnTo>
                    <a:pt x="2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6908157" y="1847144"/>
              <a:ext cx="57276" cy="175443"/>
            </a:xfrm>
            <a:custGeom>
              <a:avLst/>
              <a:gdLst/>
              <a:ahLst/>
              <a:cxnLst/>
              <a:rect l="l" t="t" r="r" b="b"/>
              <a:pathLst>
                <a:path w="1172" h="3590" extrusionOk="0">
                  <a:moveTo>
                    <a:pt x="1171" y="0"/>
                  </a:moveTo>
                  <a:lnTo>
                    <a:pt x="1" y="1938"/>
                  </a:lnTo>
                  <a:lnTo>
                    <a:pt x="1171" y="3590"/>
                  </a:lnTo>
                  <a:lnTo>
                    <a:pt x="1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5986808" y="1694278"/>
              <a:ext cx="869006" cy="589177"/>
            </a:xfrm>
            <a:custGeom>
              <a:avLst/>
              <a:gdLst/>
              <a:ahLst/>
              <a:cxnLst/>
              <a:rect l="l" t="t" r="r" b="b"/>
              <a:pathLst>
                <a:path w="17782" h="12056" extrusionOk="0">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5991108" y="1701023"/>
              <a:ext cx="256225" cy="582091"/>
            </a:xfrm>
            <a:custGeom>
              <a:avLst/>
              <a:gdLst/>
              <a:ahLst/>
              <a:cxnLst/>
              <a:rect l="l" t="t" r="r" b="b"/>
              <a:pathLst>
                <a:path w="5243" h="11911" extrusionOk="0">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5864730" y="1715928"/>
              <a:ext cx="316287" cy="516703"/>
            </a:xfrm>
            <a:custGeom>
              <a:avLst/>
              <a:gdLst/>
              <a:ahLst/>
              <a:cxnLst/>
              <a:rect l="l" t="t" r="r" b="b"/>
              <a:pathLst>
                <a:path w="6472" h="10573" extrusionOk="0">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6306419" y="1698139"/>
              <a:ext cx="91387" cy="574369"/>
            </a:xfrm>
            <a:custGeom>
              <a:avLst/>
              <a:gdLst/>
              <a:ahLst/>
              <a:cxnLst/>
              <a:rect l="l" t="t" r="r" b="b"/>
              <a:pathLst>
                <a:path w="1870" h="11753" extrusionOk="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6389107" y="1697162"/>
              <a:ext cx="91827" cy="571046"/>
            </a:xfrm>
            <a:custGeom>
              <a:avLst/>
              <a:gdLst/>
              <a:ahLst/>
              <a:cxnLst/>
              <a:rect l="l" t="t" r="r" b="b"/>
              <a:pathLst>
                <a:path w="1879" h="11685" extrusionOk="0">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6565480" y="1913949"/>
              <a:ext cx="206231" cy="90849"/>
            </a:xfrm>
            <a:custGeom>
              <a:avLst/>
              <a:gdLst/>
              <a:ahLst/>
              <a:cxnLst/>
              <a:rect l="l" t="t" r="r" b="b"/>
              <a:pathLst>
                <a:path w="4220" h="1859" extrusionOk="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5651314" y="1715928"/>
              <a:ext cx="247087" cy="525353"/>
            </a:xfrm>
            <a:custGeom>
              <a:avLst/>
              <a:gdLst/>
              <a:ahLst/>
              <a:cxnLst/>
              <a:rect l="l" t="t" r="r" b="b"/>
              <a:pathLst>
                <a:path w="5056" h="10750" extrusionOk="0">
                  <a:moveTo>
                    <a:pt x="4692" y="0"/>
                  </a:moveTo>
                  <a:lnTo>
                    <a:pt x="30" y="295"/>
                  </a:lnTo>
                  <a:lnTo>
                    <a:pt x="1" y="10750"/>
                  </a:lnTo>
                  <a:lnTo>
                    <a:pt x="5056" y="10573"/>
                  </a:lnTo>
                  <a:lnTo>
                    <a:pt x="4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6263657" y="2170517"/>
              <a:ext cx="513819" cy="787833"/>
            </a:xfrm>
            <a:custGeom>
              <a:avLst/>
              <a:gdLst/>
              <a:ahLst/>
              <a:cxnLst/>
              <a:rect l="l" t="t" r="r" b="b"/>
              <a:pathLst>
                <a:path w="10514" h="16121" extrusionOk="0">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6258379" y="2229112"/>
              <a:ext cx="211021" cy="426928"/>
            </a:xfrm>
            <a:custGeom>
              <a:avLst/>
              <a:gdLst/>
              <a:ahLst/>
              <a:cxnLst/>
              <a:rect l="l" t="t" r="r" b="b"/>
              <a:pathLst>
                <a:path w="4318" h="8736" extrusionOk="0">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6439248" y="2253401"/>
              <a:ext cx="169530" cy="134490"/>
            </a:xfrm>
            <a:custGeom>
              <a:avLst/>
              <a:gdLst/>
              <a:ahLst/>
              <a:cxnLst/>
              <a:rect l="l" t="t" r="r" b="b"/>
              <a:pathLst>
                <a:path w="3469" h="2752" extrusionOk="0">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6392430" y="2565191"/>
              <a:ext cx="1275165" cy="1094932"/>
            </a:xfrm>
            <a:custGeom>
              <a:avLst/>
              <a:gdLst/>
              <a:ahLst/>
              <a:cxnLst/>
              <a:rect l="l" t="t" r="r" b="b"/>
              <a:pathLst>
                <a:path w="26093" h="22405" extrusionOk="0">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6398197" y="2540707"/>
              <a:ext cx="1032916" cy="1113601"/>
            </a:xfrm>
            <a:custGeom>
              <a:avLst/>
              <a:gdLst/>
              <a:ahLst/>
              <a:cxnLst/>
              <a:rect l="l" t="t" r="r" b="b"/>
              <a:pathLst>
                <a:path w="21136" h="22787" extrusionOk="0">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7829116" y="2201745"/>
              <a:ext cx="384460" cy="573050"/>
            </a:xfrm>
            <a:custGeom>
              <a:avLst/>
              <a:gdLst/>
              <a:ahLst/>
              <a:cxnLst/>
              <a:rect l="l" t="t" r="r" b="b"/>
              <a:pathLst>
                <a:path w="7867" h="11726" extrusionOk="0">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5715725" y="2878742"/>
              <a:ext cx="156237" cy="404057"/>
            </a:xfrm>
            <a:custGeom>
              <a:avLst/>
              <a:gdLst/>
              <a:ahLst/>
              <a:cxnLst/>
              <a:rect l="l" t="t" r="r" b="b"/>
              <a:pathLst>
                <a:path w="3197" h="8268" extrusionOk="0">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7441136" y="3226550"/>
              <a:ext cx="485426" cy="173537"/>
            </a:xfrm>
            <a:custGeom>
              <a:avLst/>
              <a:gdLst/>
              <a:ahLst/>
              <a:cxnLst/>
              <a:rect l="l" t="t" r="r" b="b"/>
              <a:pathLst>
                <a:path w="9933" h="3551" extrusionOk="0">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2"/>
          <p:cNvGrpSpPr/>
          <p:nvPr/>
        </p:nvGrpSpPr>
        <p:grpSpPr>
          <a:xfrm>
            <a:off x="766835" y="287350"/>
            <a:ext cx="959783" cy="901561"/>
            <a:chOff x="220838" y="-10150"/>
            <a:chExt cx="1417700" cy="1331700"/>
          </a:xfrm>
        </p:grpSpPr>
        <p:sp>
          <p:nvSpPr>
            <p:cNvPr id="304" name="Google Shape;304;p22"/>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2"/>
          <p:cNvGrpSpPr/>
          <p:nvPr/>
        </p:nvGrpSpPr>
        <p:grpSpPr>
          <a:xfrm rot="1249007">
            <a:off x="7541814" y="292166"/>
            <a:ext cx="1312682" cy="771100"/>
            <a:chOff x="3285175" y="1554625"/>
            <a:chExt cx="1458275" cy="856625"/>
          </a:xfrm>
        </p:grpSpPr>
        <p:sp>
          <p:nvSpPr>
            <p:cNvPr id="351" name="Google Shape;351;p22"/>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2"/>
          <p:cNvGrpSpPr/>
          <p:nvPr/>
        </p:nvGrpSpPr>
        <p:grpSpPr>
          <a:xfrm>
            <a:off x="7753800" y="3907776"/>
            <a:ext cx="1111320" cy="943527"/>
            <a:chOff x="8039217" y="153473"/>
            <a:chExt cx="898762" cy="763062"/>
          </a:xfrm>
        </p:grpSpPr>
        <p:sp>
          <p:nvSpPr>
            <p:cNvPr id="367" name="Google Shape;367;p22"/>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380"/>
        <p:cNvGrpSpPr/>
        <p:nvPr/>
      </p:nvGrpSpPr>
      <p:grpSpPr>
        <a:xfrm>
          <a:off x="0" y="0"/>
          <a:ext cx="0" cy="0"/>
          <a:chOff x="0" y="0"/>
          <a:chExt cx="0" cy="0"/>
        </a:xfrm>
      </p:grpSpPr>
      <p:sp>
        <p:nvSpPr>
          <p:cNvPr id="381" name="Google Shape;381;p23"/>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rot="2542404">
            <a:off x="8595688" y="34065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3"/>
          <p:cNvGrpSpPr/>
          <p:nvPr/>
        </p:nvGrpSpPr>
        <p:grpSpPr>
          <a:xfrm rot="-271076">
            <a:off x="7085188" y="188411"/>
            <a:ext cx="1578524" cy="1846898"/>
            <a:chOff x="1216125" y="955275"/>
            <a:chExt cx="2763158" cy="3232940"/>
          </a:xfrm>
        </p:grpSpPr>
        <p:sp>
          <p:nvSpPr>
            <p:cNvPr id="390" name="Google Shape;390;p23"/>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3"/>
          <p:cNvGrpSpPr/>
          <p:nvPr/>
        </p:nvGrpSpPr>
        <p:grpSpPr>
          <a:xfrm>
            <a:off x="283424" y="3959014"/>
            <a:ext cx="1578583" cy="927297"/>
            <a:chOff x="3285175" y="1554625"/>
            <a:chExt cx="1458275" cy="856625"/>
          </a:xfrm>
        </p:grpSpPr>
        <p:sp>
          <p:nvSpPr>
            <p:cNvPr id="454" name="Google Shape;454;p23"/>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23"/>
          <p:cNvGrpSpPr/>
          <p:nvPr/>
        </p:nvGrpSpPr>
        <p:grpSpPr>
          <a:xfrm rot="-610932">
            <a:off x="690439" y="333461"/>
            <a:ext cx="1029443" cy="816844"/>
            <a:chOff x="1291550" y="1421925"/>
            <a:chExt cx="1399875" cy="1110775"/>
          </a:xfrm>
        </p:grpSpPr>
        <p:sp>
          <p:nvSpPr>
            <p:cNvPr id="470" name="Google Shape;470;p23"/>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23"/>
          <p:cNvGrpSpPr/>
          <p:nvPr/>
        </p:nvGrpSpPr>
        <p:grpSpPr>
          <a:xfrm rot="213527">
            <a:off x="7856348" y="4065234"/>
            <a:ext cx="933838" cy="792842"/>
            <a:chOff x="3502275" y="3218775"/>
            <a:chExt cx="1175775" cy="998250"/>
          </a:xfrm>
        </p:grpSpPr>
        <p:sp>
          <p:nvSpPr>
            <p:cNvPr id="489" name="Google Shape;489;p23"/>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891063" y="2567988"/>
            <a:ext cx="2796900" cy="9225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3600"/>
              <a:buNone/>
              <a:defRPr/>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4891063" y="1333488"/>
            <a:ext cx="2796900" cy="1234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6000"/>
              <a:buNone/>
              <a:defRPr sz="8500">
                <a:solidFill>
                  <a:schemeClr val="lt1"/>
                </a:solidFill>
              </a:defRPr>
            </a:lvl1pPr>
            <a:lvl2pPr lvl="1" algn="ctr" rtl="0">
              <a:lnSpc>
                <a:spcPct val="115000"/>
              </a:lnSpc>
              <a:spcBef>
                <a:spcPts val="0"/>
              </a:spcBef>
              <a:spcAft>
                <a:spcPts val="0"/>
              </a:spcAft>
              <a:buSzPts val="6000"/>
              <a:buNone/>
              <a:defRPr sz="6000"/>
            </a:lvl2pPr>
            <a:lvl3pPr lvl="2" algn="ctr" rtl="0">
              <a:lnSpc>
                <a:spcPct val="115000"/>
              </a:lnSpc>
              <a:spcBef>
                <a:spcPts val="0"/>
              </a:spcBef>
              <a:spcAft>
                <a:spcPts val="0"/>
              </a:spcAft>
              <a:buSzPts val="6000"/>
              <a:buNone/>
              <a:defRPr sz="6000"/>
            </a:lvl3pPr>
            <a:lvl4pPr lvl="3" algn="ctr" rtl="0">
              <a:lnSpc>
                <a:spcPct val="115000"/>
              </a:lnSpc>
              <a:spcBef>
                <a:spcPts val="0"/>
              </a:spcBef>
              <a:spcAft>
                <a:spcPts val="0"/>
              </a:spcAft>
              <a:buSzPts val="6000"/>
              <a:buNone/>
              <a:defRPr sz="6000"/>
            </a:lvl4pPr>
            <a:lvl5pPr lvl="4" algn="ctr" rtl="0">
              <a:lnSpc>
                <a:spcPct val="115000"/>
              </a:lnSpc>
              <a:spcBef>
                <a:spcPts val="0"/>
              </a:spcBef>
              <a:spcAft>
                <a:spcPts val="0"/>
              </a:spcAft>
              <a:buSzPts val="6000"/>
              <a:buNone/>
              <a:defRPr sz="6000"/>
            </a:lvl5pPr>
            <a:lvl6pPr lvl="5" algn="ctr" rtl="0">
              <a:lnSpc>
                <a:spcPct val="115000"/>
              </a:lnSpc>
              <a:spcBef>
                <a:spcPts val="0"/>
              </a:spcBef>
              <a:spcAft>
                <a:spcPts val="0"/>
              </a:spcAft>
              <a:buSzPts val="6000"/>
              <a:buNone/>
              <a:defRPr sz="6000"/>
            </a:lvl6pPr>
            <a:lvl7pPr lvl="6" algn="ctr" rtl="0">
              <a:lnSpc>
                <a:spcPct val="115000"/>
              </a:lnSpc>
              <a:spcBef>
                <a:spcPts val="0"/>
              </a:spcBef>
              <a:spcAft>
                <a:spcPts val="0"/>
              </a:spcAft>
              <a:buSzPts val="6000"/>
              <a:buNone/>
              <a:defRPr sz="6000"/>
            </a:lvl7pPr>
            <a:lvl8pPr lvl="7" algn="ctr" rtl="0">
              <a:lnSpc>
                <a:spcPct val="115000"/>
              </a:lnSpc>
              <a:spcBef>
                <a:spcPts val="0"/>
              </a:spcBef>
              <a:spcAft>
                <a:spcPts val="0"/>
              </a:spcAft>
              <a:buSzPts val="6000"/>
              <a:buNone/>
              <a:defRPr sz="6000"/>
            </a:lvl8pPr>
            <a:lvl9pPr lvl="8" algn="ctr" rtl="0">
              <a:lnSpc>
                <a:spcPct val="115000"/>
              </a:lnSpc>
              <a:spcBef>
                <a:spcPts val="0"/>
              </a:spcBef>
              <a:spcAft>
                <a:spcPts val="0"/>
              </a:spcAft>
              <a:buSzPts val="6000"/>
              <a:buNone/>
              <a:defRPr sz="6000"/>
            </a:lvl9pPr>
          </a:lstStyle>
          <a:p>
            <a:r>
              <a:t>xx%</a:t>
            </a:r>
          </a:p>
        </p:txBody>
      </p:sp>
      <p:sp>
        <p:nvSpPr>
          <p:cNvPr id="20" name="Google Shape;20;p3"/>
          <p:cNvSpPr/>
          <p:nvPr/>
        </p:nvSpPr>
        <p:spPr>
          <a:xfrm rot="7845159">
            <a:off x="6315187" y="4701552"/>
            <a:ext cx="352089" cy="453190"/>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8828498">
            <a:off x="2396778" y="4772538"/>
            <a:ext cx="246677" cy="155423"/>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4430405">
            <a:off x="281489" y="4427005"/>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7413790">
            <a:off x="8767417" y="24621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2542404">
            <a:off x="4336213" y="4709704"/>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subTitle" idx="1"/>
          </p:nvPr>
        </p:nvSpPr>
        <p:spPr>
          <a:xfrm>
            <a:off x="5032681" y="2962100"/>
            <a:ext cx="1961100" cy="72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44" name="Google Shape;44;p5"/>
          <p:cNvSpPr txBox="1">
            <a:spLocks noGrp="1"/>
          </p:cNvSpPr>
          <p:nvPr>
            <p:ph type="subTitle" idx="2"/>
          </p:nvPr>
        </p:nvSpPr>
        <p:spPr>
          <a:xfrm>
            <a:off x="5032681" y="2575625"/>
            <a:ext cx="19611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6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5" name="Google Shape;45;p5"/>
          <p:cNvSpPr txBox="1">
            <a:spLocks noGrp="1"/>
          </p:cNvSpPr>
          <p:nvPr>
            <p:ph type="subTitle" idx="3"/>
          </p:nvPr>
        </p:nvSpPr>
        <p:spPr>
          <a:xfrm>
            <a:off x="1921306" y="2962100"/>
            <a:ext cx="2190000" cy="72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46" name="Google Shape;46;p5"/>
          <p:cNvSpPr txBox="1">
            <a:spLocks noGrp="1"/>
          </p:cNvSpPr>
          <p:nvPr>
            <p:ph type="subTitle" idx="4"/>
          </p:nvPr>
        </p:nvSpPr>
        <p:spPr>
          <a:xfrm>
            <a:off x="1921306" y="2575625"/>
            <a:ext cx="21900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6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7" name="Google Shape;4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8" name="Google Shape;48;p5"/>
          <p:cNvSpPr/>
          <p:nvPr/>
        </p:nvSpPr>
        <p:spPr>
          <a:xfrm rot="-7022417" flipH="1">
            <a:off x="3057592" y="43230"/>
            <a:ext cx="352077" cy="4531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flipH="1">
            <a:off x="6430498" y="45307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6645472" flipH="1">
            <a:off x="6170406" y="200959"/>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3391622" flipH="1">
            <a:off x="8774003" y="1921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4430405" flipH="1">
            <a:off x="8519492" y="2651080"/>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7413790" flipH="1">
            <a:off x="153421" y="34382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3391622" flipH="1">
            <a:off x="346615" y="329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2542404" flipH="1">
            <a:off x="1557976" y="485117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6724432" flipH="1">
            <a:off x="3953540" y="4594536"/>
            <a:ext cx="352086" cy="45318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830623" flipH="1">
            <a:off x="380398" y="1877591"/>
            <a:ext cx="352080" cy="453178"/>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0" name="Google Shape;60;p6"/>
          <p:cNvSpPr/>
          <p:nvPr/>
        </p:nvSpPr>
        <p:spPr>
          <a:xfrm flipH="1">
            <a:off x="8520856" y="4433111"/>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flipH="1">
            <a:off x="4748660" y="47759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flipH="1">
            <a:off x="6911417" y="30728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3391622" flipH="1">
            <a:off x="1502177" y="18892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2576285" flipH="1">
            <a:off x="1944590" y="4565303"/>
            <a:ext cx="352106" cy="453211"/>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7413790" flipH="1">
            <a:off x="116621" y="79428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3147102" flipH="1">
            <a:off x="258538" y="3027362"/>
            <a:ext cx="352091" cy="45319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294391" flipH="1">
            <a:off x="8680994" y="1933384"/>
            <a:ext cx="246683" cy="155427"/>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rot="8223715">
            <a:off x="4244140" y="14978"/>
            <a:ext cx="352106" cy="453211"/>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1388100" y="1098900"/>
            <a:ext cx="6367800" cy="294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82"/>
        <p:cNvGrpSpPr/>
        <p:nvPr/>
      </p:nvGrpSpPr>
      <p:grpSpPr>
        <a:xfrm>
          <a:off x="0" y="0"/>
          <a:ext cx="0" cy="0"/>
          <a:chOff x="0" y="0"/>
          <a:chExt cx="0" cy="0"/>
        </a:xfrm>
      </p:grpSpPr>
      <p:sp>
        <p:nvSpPr>
          <p:cNvPr id="83" name="Google Shape;83;p9"/>
          <p:cNvSpPr txBox="1">
            <a:spLocks noGrp="1"/>
          </p:cNvSpPr>
          <p:nvPr>
            <p:ph type="body" idx="1"/>
          </p:nvPr>
        </p:nvSpPr>
        <p:spPr>
          <a:xfrm>
            <a:off x="1116650" y="1785925"/>
            <a:ext cx="3512400" cy="2079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Nunito Light"/>
              <a:buChar char="●"/>
              <a:defRPr sz="1200">
                <a:latin typeface="Fira Sans"/>
                <a:ea typeface="Fira Sans"/>
                <a:cs typeface="Fira Sans"/>
                <a:sym typeface="Fira Sans"/>
              </a:defRPr>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0"/>
              </a:spcBef>
              <a:spcAft>
                <a:spcPts val="0"/>
              </a:spcAft>
              <a:buSzPts val="1200"/>
              <a:buFont typeface="Nunito Light"/>
              <a:buChar char="●"/>
              <a:defRPr/>
            </a:lvl4pPr>
            <a:lvl5pPr marL="2286000" lvl="4" indent="-304800" rtl="0">
              <a:lnSpc>
                <a:spcPct val="115000"/>
              </a:lnSpc>
              <a:spcBef>
                <a:spcPts val="0"/>
              </a:spcBef>
              <a:spcAft>
                <a:spcPts val="0"/>
              </a:spcAft>
              <a:buSzPts val="1200"/>
              <a:buFont typeface="Nunito Light"/>
              <a:buChar char="○"/>
              <a:defRPr/>
            </a:lvl5pPr>
            <a:lvl6pPr marL="2743200" lvl="5" indent="-304800" rtl="0">
              <a:lnSpc>
                <a:spcPct val="115000"/>
              </a:lnSpc>
              <a:spcBef>
                <a:spcPts val="0"/>
              </a:spcBef>
              <a:spcAft>
                <a:spcPts val="0"/>
              </a:spcAft>
              <a:buSzPts val="1200"/>
              <a:buFont typeface="Nunito Light"/>
              <a:buChar char="■"/>
              <a:defRPr/>
            </a:lvl6pPr>
            <a:lvl7pPr marL="3200400" lvl="6" indent="-304800" rtl="0">
              <a:lnSpc>
                <a:spcPct val="115000"/>
              </a:lnSpc>
              <a:spcBef>
                <a:spcPts val="0"/>
              </a:spcBef>
              <a:spcAft>
                <a:spcPts val="0"/>
              </a:spcAft>
              <a:buSzPts val="1200"/>
              <a:buFont typeface="Nunito Light"/>
              <a:buChar char="●"/>
              <a:defRPr/>
            </a:lvl7pPr>
            <a:lvl8pPr marL="3657600" lvl="7" indent="-304800" rtl="0">
              <a:lnSpc>
                <a:spcPct val="115000"/>
              </a:lnSpc>
              <a:spcBef>
                <a:spcPts val="0"/>
              </a:spcBef>
              <a:spcAft>
                <a:spcPts val="0"/>
              </a:spcAft>
              <a:buSzPts val="1200"/>
              <a:buFont typeface="Nunito Light"/>
              <a:buChar char="○"/>
              <a:defRPr/>
            </a:lvl8pPr>
            <a:lvl9pPr marL="4114800" lvl="8" indent="-304800" rtl="0">
              <a:lnSpc>
                <a:spcPct val="115000"/>
              </a:lnSpc>
              <a:spcBef>
                <a:spcPts val="0"/>
              </a:spcBef>
              <a:spcAft>
                <a:spcPts val="0"/>
              </a:spcAft>
              <a:buSzPts val="1200"/>
              <a:buFont typeface="Nunito Light"/>
              <a:buChar char="■"/>
              <a:defRPr/>
            </a:lvl9pPr>
          </a:lstStyle>
          <a:p>
            <a:endParaRPr/>
          </a:p>
        </p:txBody>
      </p:sp>
      <p:sp>
        <p:nvSpPr>
          <p:cNvPr id="84" name="Google Shape;84;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85" name="Google Shape;85;p9"/>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2555057" y="46865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4430405">
            <a:off x="6561876" y="4381905"/>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rot="7413790">
            <a:off x="8767417" y="24621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rot="2542404">
            <a:off x="4412213" y="4468304"/>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rot="3391622">
            <a:off x="8514852" y="448947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94"/>
        <p:cNvGrpSpPr/>
        <p:nvPr/>
      </p:nvGrpSpPr>
      <p:grpSpPr>
        <a:xfrm>
          <a:off x="0" y="0"/>
          <a:ext cx="0" cy="0"/>
          <a:chOff x="0" y="0"/>
          <a:chExt cx="0" cy="0"/>
        </a:xfrm>
      </p:grpSpPr>
      <p:sp>
        <p:nvSpPr>
          <p:cNvPr id="95" name="Google Shape;95;p10"/>
          <p:cNvSpPr txBox="1">
            <a:spLocks noGrp="1"/>
          </p:cNvSpPr>
          <p:nvPr>
            <p:ph type="title"/>
          </p:nvPr>
        </p:nvSpPr>
        <p:spPr>
          <a:xfrm>
            <a:off x="759000" y="449150"/>
            <a:ext cx="3885000" cy="12744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96"/>
        <p:cNvGrpSpPr/>
        <p:nvPr/>
      </p:nvGrpSpPr>
      <p:grpSpPr>
        <a:xfrm>
          <a:off x="0" y="0"/>
          <a:ext cx="0" cy="0"/>
          <a:chOff x="0" y="0"/>
          <a:chExt cx="0" cy="0"/>
        </a:xfrm>
      </p:grpSpPr>
      <p:sp>
        <p:nvSpPr>
          <p:cNvPr id="97" name="Google Shape;97;p11"/>
          <p:cNvSpPr txBox="1">
            <a:spLocks noGrp="1"/>
          </p:cNvSpPr>
          <p:nvPr>
            <p:ph type="title" hasCustomPrompt="1"/>
          </p:nvPr>
        </p:nvSpPr>
        <p:spPr>
          <a:xfrm>
            <a:off x="1226550" y="972150"/>
            <a:ext cx="6690900" cy="1511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8000"/>
            </a:lvl1pPr>
            <a:lvl2pPr lvl="1" algn="ctr">
              <a:lnSpc>
                <a:spcPct val="115000"/>
              </a:lnSpc>
              <a:spcBef>
                <a:spcPts val="0"/>
              </a:spcBef>
              <a:spcAft>
                <a:spcPts val="0"/>
              </a:spcAft>
              <a:buSzPts val="9600"/>
              <a:buNone/>
              <a:defRPr sz="9600"/>
            </a:lvl2pPr>
            <a:lvl3pPr lvl="2" algn="ctr">
              <a:lnSpc>
                <a:spcPct val="115000"/>
              </a:lnSpc>
              <a:spcBef>
                <a:spcPts val="0"/>
              </a:spcBef>
              <a:spcAft>
                <a:spcPts val="0"/>
              </a:spcAft>
              <a:buSzPts val="9600"/>
              <a:buNone/>
              <a:defRPr sz="9600"/>
            </a:lvl3pPr>
            <a:lvl4pPr lvl="3" algn="ctr">
              <a:lnSpc>
                <a:spcPct val="115000"/>
              </a:lnSpc>
              <a:spcBef>
                <a:spcPts val="0"/>
              </a:spcBef>
              <a:spcAft>
                <a:spcPts val="0"/>
              </a:spcAft>
              <a:buSzPts val="9600"/>
              <a:buNone/>
              <a:defRPr sz="9600"/>
            </a:lvl4pPr>
            <a:lvl5pPr lvl="4" algn="ctr">
              <a:lnSpc>
                <a:spcPct val="115000"/>
              </a:lnSpc>
              <a:spcBef>
                <a:spcPts val="0"/>
              </a:spcBef>
              <a:spcAft>
                <a:spcPts val="0"/>
              </a:spcAft>
              <a:buSzPts val="9600"/>
              <a:buNone/>
              <a:defRPr sz="9600"/>
            </a:lvl5pPr>
            <a:lvl6pPr lvl="5" algn="ctr">
              <a:lnSpc>
                <a:spcPct val="115000"/>
              </a:lnSpc>
              <a:spcBef>
                <a:spcPts val="0"/>
              </a:spcBef>
              <a:spcAft>
                <a:spcPts val="0"/>
              </a:spcAft>
              <a:buSzPts val="9600"/>
              <a:buNone/>
              <a:defRPr sz="9600"/>
            </a:lvl6pPr>
            <a:lvl7pPr lvl="6" algn="ctr">
              <a:lnSpc>
                <a:spcPct val="115000"/>
              </a:lnSpc>
              <a:spcBef>
                <a:spcPts val="0"/>
              </a:spcBef>
              <a:spcAft>
                <a:spcPts val="0"/>
              </a:spcAft>
              <a:buSzPts val="9600"/>
              <a:buNone/>
              <a:defRPr sz="9600"/>
            </a:lvl7pPr>
            <a:lvl8pPr lvl="7" algn="ctr">
              <a:lnSpc>
                <a:spcPct val="115000"/>
              </a:lnSpc>
              <a:spcBef>
                <a:spcPts val="0"/>
              </a:spcBef>
              <a:spcAft>
                <a:spcPts val="0"/>
              </a:spcAft>
              <a:buSzPts val="9600"/>
              <a:buNone/>
              <a:defRPr sz="9600"/>
            </a:lvl8pPr>
            <a:lvl9pPr lvl="8" algn="ctr">
              <a:lnSpc>
                <a:spcPct val="115000"/>
              </a:lnSpc>
              <a:spcBef>
                <a:spcPts val="0"/>
              </a:spcBef>
              <a:spcAft>
                <a:spcPts val="0"/>
              </a:spcAft>
              <a:buSzPts val="9600"/>
              <a:buNone/>
              <a:defRPr sz="9600"/>
            </a:lvl9pPr>
          </a:lstStyle>
          <a:p>
            <a:r>
              <a:t>xx%</a:t>
            </a:r>
          </a:p>
        </p:txBody>
      </p:sp>
      <p:sp>
        <p:nvSpPr>
          <p:cNvPr id="98" name="Google Shape;98;p11"/>
          <p:cNvSpPr txBox="1">
            <a:spLocks noGrp="1"/>
          </p:cNvSpPr>
          <p:nvPr>
            <p:ph type="subTitle" idx="1"/>
          </p:nvPr>
        </p:nvSpPr>
        <p:spPr>
          <a:xfrm>
            <a:off x="2213700" y="2622500"/>
            <a:ext cx="4716600" cy="408900"/>
          </a:xfrm>
          <a:prstGeom prst="rect">
            <a:avLst/>
          </a:prstGeom>
          <a:solidFill>
            <a:schemeClr val="accent5"/>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atin typeface="Fira Sans"/>
                <a:ea typeface="Fira Sans"/>
                <a:cs typeface="Fira Sans"/>
                <a:sym typeface="Fira Sans"/>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
        <p:nvSpPr>
          <p:cNvPr id="99" name="Google Shape;99;p11"/>
          <p:cNvSpPr/>
          <p:nvPr/>
        </p:nvSpPr>
        <p:spPr>
          <a:xfrm>
            <a:off x="251228" y="2345161"/>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2280754" y="560664"/>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rot="3391622">
            <a:off x="4994777" y="1889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rot="-3865761">
            <a:off x="6273755" y="4514838"/>
            <a:ext cx="352097" cy="453199"/>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rot="7413790">
            <a:off x="8640067" y="1355868"/>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2pPr>
            <a:lvl3pPr lvl="2"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3pPr>
            <a:lvl4pPr lvl="3"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4pPr>
            <a:lvl5pPr lvl="4"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5pPr>
            <a:lvl6pPr lvl="5"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6pPr>
            <a:lvl7pPr lvl="6"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7pPr>
            <a:lvl8pPr lvl="7"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8pPr>
            <a:lvl9pPr lvl="8"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Char char="●"/>
              <a:defRPr sz="1200">
                <a:solidFill>
                  <a:schemeClr val="lt2"/>
                </a:solidFill>
              </a:defRPr>
            </a:lvl1pPr>
            <a:lvl2pPr marL="914400" lvl="1" indent="-304800">
              <a:lnSpc>
                <a:spcPct val="100000"/>
              </a:lnSpc>
              <a:spcBef>
                <a:spcPts val="1600"/>
              </a:spcBef>
              <a:spcAft>
                <a:spcPts val="0"/>
              </a:spcAft>
              <a:buClr>
                <a:schemeClr val="lt2"/>
              </a:buClr>
              <a:buSzPts val="1200"/>
              <a:buFont typeface="Fira Sans"/>
              <a:buChar char="○"/>
              <a:defRPr sz="1200">
                <a:solidFill>
                  <a:schemeClr val="lt2"/>
                </a:solidFill>
                <a:latin typeface="Fira Sans"/>
                <a:ea typeface="Fira Sans"/>
                <a:cs typeface="Fira Sans"/>
                <a:sym typeface="Fira Sans"/>
              </a:defRPr>
            </a:lvl2pPr>
            <a:lvl3pPr marL="1371600" lvl="2" indent="-304800">
              <a:lnSpc>
                <a:spcPct val="100000"/>
              </a:lnSpc>
              <a:spcBef>
                <a:spcPts val="1600"/>
              </a:spcBef>
              <a:spcAft>
                <a:spcPts val="0"/>
              </a:spcAft>
              <a:buClr>
                <a:schemeClr val="lt2"/>
              </a:buClr>
              <a:buSzPts val="1200"/>
              <a:buChar char="■"/>
              <a:defRPr sz="1200">
                <a:solidFill>
                  <a:schemeClr val="lt2"/>
                </a:solidFill>
              </a:defRPr>
            </a:lvl3pPr>
            <a:lvl4pPr marL="1828800" lvl="3" indent="-304800">
              <a:lnSpc>
                <a:spcPct val="100000"/>
              </a:lnSpc>
              <a:spcBef>
                <a:spcPts val="1600"/>
              </a:spcBef>
              <a:spcAft>
                <a:spcPts val="0"/>
              </a:spcAft>
              <a:buClr>
                <a:schemeClr val="lt2"/>
              </a:buClr>
              <a:buSzPts val="1200"/>
              <a:buChar char="●"/>
              <a:defRPr sz="1200">
                <a:solidFill>
                  <a:schemeClr val="lt2"/>
                </a:solidFill>
              </a:defRPr>
            </a:lvl4pPr>
            <a:lvl5pPr marL="2286000" lvl="4" indent="-304800">
              <a:lnSpc>
                <a:spcPct val="100000"/>
              </a:lnSpc>
              <a:spcBef>
                <a:spcPts val="1600"/>
              </a:spcBef>
              <a:spcAft>
                <a:spcPts val="0"/>
              </a:spcAft>
              <a:buClr>
                <a:schemeClr val="lt2"/>
              </a:buClr>
              <a:buSzPts val="1200"/>
              <a:buChar char="○"/>
              <a:defRPr sz="1200">
                <a:solidFill>
                  <a:schemeClr val="lt2"/>
                </a:solidFill>
              </a:defRPr>
            </a:lvl5pPr>
            <a:lvl6pPr marL="2743200" lvl="5" indent="-304800">
              <a:lnSpc>
                <a:spcPct val="100000"/>
              </a:lnSpc>
              <a:spcBef>
                <a:spcPts val="1600"/>
              </a:spcBef>
              <a:spcAft>
                <a:spcPts val="0"/>
              </a:spcAft>
              <a:buClr>
                <a:schemeClr val="lt2"/>
              </a:buClr>
              <a:buSzPts val="1200"/>
              <a:buChar char="■"/>
              <a:defRPr sz="1200">
                <a:solidFill>
                  <a:schemeClr val="lt2"/>
                </a:solidFill>
              </a:defRPr>
            </a:lvl6pPr>
            <a:lvl7pPr marL="3200400" lvl="6" indent="-304800">
              <a:lnSpc>
                <a:spcPct val="100000"/>
              </a:lnSpc>
              <a:spcBef>
                <a:spcPts val="1600"/>
              </a:spcBef>
              <a:spcAft>
                <a:spcPts val="0"/>
              </a:spcAft>
              <a:buClr>
                <a:schemeClr val="lt2"/>
              </a:buClr>
              <a:buSzPts val="1200"/>
              <a:buChar char="●"/>
              <a:defRPr sz="1200">
                <a:solidFill>
                  <a:schemeClr val="lt2"/>
                </a:solidFill>
              </a:defRPr>
            </a:lvl7pPr>
            <a:lvl8pPr marL="3657600" lvl="7" indent="-304800">
              <a:lnSpc>
                <a:spcPct val="100000"/>
              </a:lnSpc>
              <a:spcBef>
                <a:spcPts val="1600"/>
              </a:spcBef>
              <a:spcAft>
                <a:spcPts val="0"/>
              </a:spcAft>
              <a:buClr>
                <a:schemeClr val="lt2"/>
              </a:buClr>
              <a:buSzPts val="1200"/>
              <a:buChar char="○"/>
              <a:defRPr sz="1200">
                <a:solidFill>
                  <a:schemeClr val="lt2"/>
                </a:solidFill>
              </a:defRPr>
            </a:lvl8pPr>
            <a:lvl9pPr marL="4114800" lvl="8" indent="-304800">
              <a:lnSpc>
                <a:spcPct val="100000"/>
              </a:lnSpc>
              <a:spcBef>
                <a:spcPts val="1600"/>
              </a:spcBef>
              <a:spcAft>
                <a:spcPts val="1600"/>
              </a:spcAft>
              <a:buClr>
                <a:schemeClr val="lt2"/>
              </a:buClr>
              <a:buSzPts val="1200"/>
              <a:buChar char="■"/>
              <a:defRPr sz="1200">
                <a:solidFill>
                  <a:schemeClr val="lt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63" r:id="rId10"/>
    <p:sldLayoutId id="2147483664" r:id="rId11"/>
    <p:sldLayoutId id="2147483665" r:id="rId12"/>
    <p:sldLayoutId id="2147483667"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9.jpeg"/><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4.jpeg"/></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grpSp>
        <p:nvGrpSpPr>
          <p:cNvPr id="511" name="Google Shape;511;p27"/>
          <p:cNvGrpSpPr/>
          <p:nvPr/>
        </p:nvGrpSpPr>
        <p:grpSpPr>
          <a:xfrm>
            <a:off x="143902" y="3787300"/>
            <a:ext cx="5007948" cy="1356325"/>
            <a:chOff x="143902" y="3787300"/>
            <a:chExt cx="5007948" cy="1356325"/>
          </a:xfrm>
        </p:grpSpPr>
        <p:sp>
          <p:nvSpPr>
            <p:cNvPr id="512" name="Google Shape;512;p27"/>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27"/>
            <p:cNvGrpSpPr/>
            <p:nvPr/>
          </p:nvGrpSpPr>
          <p:grpSpPr>
            <a:xfrm>
              <a:off x="143902" y="3787300"/>
              <a:ext cx="5007948" cy="1296765"/>
              <a:chOff x="143902" y="3787300"/>
              <a:chExt cx="5007948" cy="1296765"/>
            </a:xfrm>
          </p:grpSpPr>
          <p:sp>
            <p:nvSpPr>
              <p:cNvPr id="514" name="Google Shape;514;p27"/>
              <p:cNvSpPr/>
              <p:nvPr/>
            </p:nvSpPr>
            <p:spPr>
              <a:xfrm>
                <a:off x="492250" y="3787300"/>
                <a:ext cx="4659600" cy="952225"/>
              </a:xfrm>
              <a:custGeom>
                <a:avLst/>
                <a:gdLst/>
                <a:ahLst/>
                <a:cxnLst/>
                <a:rect l="l" t="t" r="r" b="b"/>
                <a:pathLst>
                  <a:path w="186384" h="38089" extrusionOk="0">
                    <a:moveTo>
                      <a:pt x="0" y="29035"/>
                    </a:moveTo>
                    <a:lnTo>
                      <a:pt x="10927" y="0"/>
                    </a:lnTo>
                    <a:lnTo>
                      <a:pt x="186384" y="1873"/>
                    </a:lnTo>
                    <a:lnTo>
                      <a:pt x="2498" y="38089"/>
                    </a:lnTo>
                    <a:close/>
                  </a:path>
                </a:pathLst>
              </a:custGeom>
              <a:solidFill>
                <a:srgbClr val="9E855C">
                  <a:alpha val="14880"/>
                </a:srgbClr>
              </a:solidFill>
              <a:ln>
                <a:noFill/>
              </a:ln>
            </p:spPr>
            <p:txBody>
              <a:bodyPr/>
              <a:lstStyle/>
              <a:p>
                <a:endParaRPr lang="en-US"/>
              </a:p>
            </p:txBody>
          </p:sp>
          <p:grpSp>
            <p:nvGrpSpPr>
              <p:cNvPr id="515" name="Google Shape;515;p27"/>
              <p:cNvGrpSpPr/>
              <p:nvPr/>
            </p:nvGrpSpPr>
            <p:grpSpPr>
              <a:xfrm rot="-3088787">
                <a:off x="247795" y="4300754"/>
                <a:ext cx="725754" cy="615483"/>
                <a:chOff x="5417612" y="4008755"/>
                <a:chExt cx="725743" cy="615474"/>
              </a:xfrm>
            </p:grpSpPr>
            <p:sp>
              <p:nvSpPr>
                <p:cNvPr id="516" name="Google Shape;516;p27"/>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20" name="Google Shape;520;p27"/>
          <p:cNvSpPr txBox="1">
            <a:spLocks noGrp="1"/>
          </p:cNvSpPr>
          <p:nvPr>
            <p:ph type="ctrTitle"/>
          </p:nvPr>
        </p:nvSpPr>
        <p:spPr>
          <a:xfrm>
            <a:off x="747423" y="1391716"/>
            <a:ext cx="4350000" cy="12398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solidFill>
                  <a:schemeClr val="lt1"/>
                </a:solidFill>
              </a:rPr>
              <a:t>What makes a SUCCESSFUL Movie?</a:t>
            </a:r>
            <a:endParaRPr lang="en-US" sz="3600" b="1" dirty="0">
              <a:solidFill>
                <a:schemeClr val="lt1"/>
              </a:solidFill>
            </a:endParaRPr>
          </a:p>
        </p:txBody>
      </p:sp>
      <p:sp>
        <p:nvSpPr>
          <p:cNvPr id="521" name="Google Shape;521;p27"/>
          <p:cNvSpPr txBox="1">
            <a:spLocks noGrp="1"/>
          </p:cNvSpPr>
          <p:nvPr>
            <p:ph type="subTitle" idx="1"/>
          </p:nvPr>
        </p:nvSpPr>
        <p:spPr>
          <a:xfrm>
            <a:off x="753758" y="2701184"/>
            <a:ext cx="3861443" cy="11147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FCS2 Team 2:</a:t>
            </a:r>
          </a:p>
          <a:p>
            <a:pPr marL="285750" lvl="0" indent="-285750" algn="l" rtl="0">
              <a:spcBef>
                <a:spcPts val="0"/>
              </a:spcBef>
              <a:spcAft>
                <a:spcPts val="0"/>
              </a:spcAft>
              <a:buFont typeface="Arial" panose="020B0604020202020204" pitchFamily="34" charset="0"/>
              <a:buChar char="•"/>
            </a:pPr>
            <a:r>
              <a:rPr lang="en-US"/>
              <a:t>Lee Lin Yang Glenn (U2321581J) ​</a:t>
            </a:r>
          </a:p>
          <a:p>
            <a:pPr marL="285750" lvl="0" indent="-285750" algn="l" rtl="0">
              <a:spcBef>
                <a:spcPts val="0"/>
              </a:spcBef>
              <a:spcAft>
                <a:spcPts val="0"/>
              </a:spcAft>
              <a:buFont typeface="Arial" panose="020B0604020202020204" pitchFamily="34" charset="0"/>
              <a:buChar char="•"/>
            </a:pPr>
            <a:r>
              <a:rPr lang="en-US"/>
              <a:t>Lee Yi Yuan (U2322108K)​</a:t>
            </a:r>
          </a:p>
          <a:p>
            <a:pPr marL="285750" lvl="0" indent="-285750" algn="l" rtl="0">
              <a:spcBef>
                <a:spcPts val="0"/>
              </a:spcBef>
              <a:spcAft>
                <a:spcPts val="0"/>
              </a:spcAft>
              <a:buFont typeface="Arial" panose="020B0604020202020204" pitchFamily="34" charset="0"/>
              <a:buChar char="•"/>
            </a:pPr>
            <a:r>
              <a:rPr lang="en-US"/>
              <a:t>Wong Jing Han (U2323370K)​</a:t>
            </a:r>
            <a:endParaRPr lang="en-US" dirty="0"/>
          </a:p>
        </p:txBody>
      </p:sp>
      <p:grpSp>
        <p:nvGrpSpPr>
          <p:cNvPr id="522" name="Google Shape;522;p27"/>
          <p:cNvGrpSpPr/>
          <p:nvPr/>
        </p:nvGrpSpPr>
        <p:grpSpPr>
          <a:xfrm>
            <a:off x="5454236" y="1140063"/>
            <a:ext cx="3090223" cy="2912418"/>
            <a:chOff x="5547025" y="1155975"/>
            <a:chExt cx="2881864" cy="2716048"/>
          </a:xfrm>
        </p:grpSpPr>
        <p:sp>
          <p:nvSpPr>
            <p:cNvPr id="523" name="Google Shape;523;p27"/>
            <p:cNvSpPr/>
            <p:nvPr/>
          </p:nvSpPr>
          <p:spPr>
            <a:xfrm>
              <a:off x="5547025" y="1155975"/>
              <a:ext cx="2881864" cy="2716048"/>
            </a:xfrm>
            <a:custGeom>
              <a:avLst/>
              <a:gdLst/>
              <a:ahLst/>
              <a:cxnLst/>
              <a:rect l="l" t="t" r="r" b="b"/>
              <a:pathLst>
                <a:path w="58970" h="55577" extrusionOk="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396291" y="1282939"/>
              <a:ext cx="1954751" cy="2252125"/>
            </a:xfrm>
            <a:custGeom>
              <a:avLst/>
              <a:gdLst/>
              <a:ahLst/>
              <a:cxnLst/>
              <a:rect l="l" t="t" r="r" b="b"/>
              <a:pathLst>
                <a:path w="39999" h="46084" extrusionOk="0">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5618180" y="2603945"/>
              <a:ext cx="1155433" cy="1118243"/>
            </a:xfrm>
            <a:custGeom>
              <a:avLst/>
              <a:gdLst/>
              <a:ahLst/>
              <a:cxnLst/>
              <a:rect l="l" t="t" r="r" b="b"/>
              <a:pathLst>
                <a:path w="23643" h="22882" extrusionOk="0">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502712" y="1628939"/>
              <a:ext cx="450386" cy="450386"/>
            </a:xfrm>
            <a:custGeom>
              <a:avLst/>
              <a:gdLst/>
              <a:ahLst/>
              <a:cxnLst/>
              <a:rect l="l" t="t" r="r" b="b"/>
              <a:pathLst>
                <a:path w="9216" h="9216" extrusionOk="0">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5696519" y="2520475"/>
              <a:ext cx="450386" cy="449897"/>
            </a:xfrm>
            <a:custGeom>
              <a:avLst/>
              <a:gdLst/>
              <a:ahLst/>
              <a:cxnLst/>
              <a:rect l="l" t="t" r="r" b="b"/>
              <a:pathLst>
                <a:path w="9216" h="9206" extrusionOk="0">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796373" y="2970813"/>
              <a:ext cx="450386" cy="450386"/>
            </a:xfrm>
            <a:custGeom>
              <a:avLst/>
              <a:gdLst/>
              <a:ahLst/>
              <a:cxnLst/>
              <a:rect l="l" t="t" r="r" b="b"/>
              <a:pathLst>
                <a:path w="9216" h="9216" extrusionOk="0">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6033919" y="2214793"/>
              <a:ext cx="294197" cy="598413"/>
            </a:xfrm>
            <a:custGeom>
              <a:avLst/>
              <a:gdLst/>
              <a:ahLst/>
              <a:cxnLst/>
              <a:rect l="l" t="t" r="r" b="b"/>
              <a:pathLst>
                <a:path w="6020" h="12245" extrusionOk="0">
                  <a:moveTo>
                    <a:pt x="1869" y="1"/>
                  </a:moveTo>
                  <a:lnTo>
                    <a:pt x="0" y="10652"/>
                  </a:lnTo>
                  <a:lnTo>
                    <a:pt x="5380" y="12245"/>
                  </a:lnTo>
                  <a:lnTo>
                    <a:pt x="6019" y="40"/>
                  </a:lnTo>
                  <a:lnTo>
                    <a:pt x="186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165312" y="2142221"/>
              <a:ext cx="362420" cy="236042"/>
            </a:xfrm>
            <a:custGeom>
              <a:avLst/>
              <a:gdLst/>
              <a:ahLst/>
              <a:cxnLst/>
              <a:rect l="l" t="t" r="r" b="b"/>
              <a:pathLst>
                <a:path w="7416" h="4830" extrusionOk="0">
                  <a:moveTo>
                    <a:pt x="7416" y="1"/>
                  </a:moveTo>
                  <a:lnTo>
                    <a:pt x="915" y="1781"/>
                  </a:lnTo>
                  <a:lnTo>
                    <a:pt x="0" y="2027"/>
                  </a:lnTo>
                  <a:lnTo>
                    <a:pt x="0" y="4829"/>
                  </a:lnTo>
                  <a:lnTo>
                    <a:pt x="7416" y="3669"/>
                  </a:lnTo>
                  <a:lnTo>
                    <a:pt x="7416"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164824" y="2214207"/>
              <a:ext cx="290337" cy="129652"/>
            </a:xfrm>
            <a:custGeom>
              <a:avLst/>
              <a:gdLst/>
              <a:ahLst/>
              <a:cxnLst/>
              <a:rect l="l" t="t" r="r" b="b"/>
              <a:pathLst>
                <a:path w="5941" h="2653" extrusionOk="0">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32202" y="1473679"/>
              <a:ext cx="690240" cy="798145"/>
            </a:xfrm>
            <a:custGeom>
              <a:avLst/>
              <a:gdLst/>
              <a:ahLst/>
              <a:cxnLst/>
              <a:rect l="l" t="t" r="r" b="b"/>
              <a:pathLst>
                <a:path w="14124" h="16332" extrusionOk="0">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293157" y="1505396"/>
              <a:ext cx="446525" cy="761834"/>
            </a:xfrm>
            <a:custGeom>
              <a:avLst/>
              <a:gdLst/>
              <a:ahLst/>
              <a:cxnLst/>
              <a:rect l="l" t="t" r="r" b="b"/>
              <a:pathLst>
                <a:path w="9137" h="15589" extrusionOk="0">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66313" y="1895672"/>
              <a:ext cx="75504" cy="31765"/>
            </a:xfrm>
            <a:custGeom>
              <a:avLst/>
              <a:gdLst/>
              <a:ahLst/>
              <a:cxnLst/>
              <a:rect l="l" t="t" r="r" b="b"/>
              <a:pathLst>
                <a:path w="1545" h="650" fill="none" extrusionOk="0">
                  <a:moveTo>
                    <a:pt x="1" y="286"/>
                  </a:moveTo>
                  <a:cubicBezTo>
                    <a:pt x="532" y="0"/>
                    <a:pt x="1191" y="158"/>
                    <a:pt x="1545" y="649"/>
                  </a:cubicBezTo>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219607" y="1897920"/>
              <a:ext cx="69591" cy="58839"/>
            </a:xfrm>
            <a:custGeom>
              <a:avLst/>
              <a:gdLst/>
              <a:ahLst/>
              <a:cxnLst/>
              <a:rect l="l" t="t" r="r" b="b"/>
              <a:pathLst>
                <a:path w="1424" h="1204" extrusionOk="0">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054768" y="1864493"/>
              <a:ext cx="55810" cy="151839"/>
            </a:xfrm>
            <a:custGeom>
              <a:avLst/>
              <a:gdLst/>
              <a:ahLst/>
              <a:cxnLst/>
              <a:rect l="l" t="t" r="r" b="b"/>
              <a:pathLst>
                <a:path w="1142" h="3107" extrusionOk="0">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084090" y="2017749"/>
              <a:ext cx="89481" cy="53415"/>
            </a:xfrm>
            <a:custGeom>
              <a:avLst/>
              <a:gdLst/>
              <a:ahLst/>
              <a:cxnLst/>
              <a:rect l="l" t="t" r="r" b="b"/>
              <a:pathLst>
                <a:path w="1831" h="1093" extrusionOk="0">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204702" y="1785763"/>
              <a:ext cx="110495" cy="66561"/>
            </a:xfrm>
            <a:custGeom>
              <a:avLst/>
              <a:gdLst/>
              <a:ahLst/>
              <a:cxnLst/>
              <a:rect l="l" t="t" r="r" b="b"/>
              <a:pathLst>
                <a:path w="2261" h="1362" extrusionOk="0">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955268" y="1800571"/>
              <a:ext cx="118754" cy="65339"/>
            </a:xfrm>
            <a:custGeom>
              <a:avLst/>
              <a:gdLst/>
              <a:ahLst/>
              <a:cxnLst/>
              <a:rect l="l" t="t" r="r" b="b"/>
              <a:pathLst>
                <a:path w="2430" h="1337" extrusionOk="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435907" y="1927389"/>
              <a:ext cx="238437" cy="218693"/>
            </a:xfrm>
            <a:custGeom>
              <a:avLst/>
              <a:gdLst/>
              <a:ahLst/>
              <a:cxnLst/>
              <a:rect l="l" t="t" r="r" b="b"/>
              <a:pathLst>
                <a:path w="4879" h="4475" extrusionOk="0">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7512779" y="1961011"/>
              <a:ext cx="99548" cy="144264"/>
            </a:xfrm>
            <a:custGeom>
              <a:avLst/>
              <a:gdLst/>
              <a:ahLst/>
              <a:cxnLst/>
              <a:rect l="l" t="t" r="r" b="b"/>
              <a:pathLst>
                <a:path w="2037" h="2952" extrusionOk="0">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899996" y="1438102"/>
              <a:ext cx="717167" cy="234723"/>
            </a:xfrm>
            <a:custGeom>
              <a:avLst/>
              <a:gdLst/>
              <a:ahLst/>
              <a:cxnLst/>
              <a:rect l="l" t="t" r="r" b="b"/>
              <a:pathLst>
                <a:path w="14675" h="4803" extrusionOk="0">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254519" y="2283553"/>
              <a:ext cx="1638025" cy="1513504"/>
            </a:xfrm>
            <a:custGeom>
              <a:avLst/>
              <a:gdLst/>
              <a:ahLst/>
              <a:cxnLst/>
              <a:rect l="l" t="t" r="r" b="b"/>
              <a:pathLst>
                <a:path w="33518" h="30970" extrusionOk="0">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5891658" y="2466181"/>
              <a:ext cx="1083839" cy="916117"/>
            </a:xfrm>
            <a:custGeom>
              <a:avLst/>
              <a:gdLst/>
              <a:ahLst/>
              <a:cxnLst/>
              <a:rect l="l" t="t" r="r" b="b"/>
              <a:pathLst>
                <a:path w="22178" h="18746" extrusionOk="0">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784174" y="2599889"/>
              <a:ext cx="72034" cy="254173"/>
            </a:xfrm>
            <a:custGeom>
              <a:avLst/>
              <a:gdLst/>
              <a:ahLst/>
              <a:cxnLst/>
              <a:rect l="l" t="t" r="r" b="b"/>
              <a:pathLst>
                <a:path w="1474" h="5201" extrusionOk="0">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028641" y="1237686"/>
              <a:ext cx="882446" cy="454344"/>
            </a:xfrm>
            <a:custGeom>
              <a:avLst/>
              <a:gdLst/>
              <a:ahLst/>
              <a:cxnLst/>
              <a:rect l="l" t="t" r="r" b="b"/>
              <a:pathLst>
                <a:path w="18057" h="9297" extrusionOk="0">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095446" y="1237686"/>
              <a:ext cx="882446" cy="454344"/>
            </a:xfrm>
            <a:custGeom>
              <a:avLst/>
              <a:gdLst/>
              <a:ahLst/>
              <a:cxnLst/>
              <a:rect l="l" t="t" r="r" b="b"/>
              <a:pathLst>
                <a:path w="18057" h="9297" extrusionOk="0">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215569" y="1349207"/>
              <a:ext cx="246598" cy="246598"/>
            </a:xfrm>
            <a:custGeom>
              <a:avLst/>
              <a:gdLst/>
              <a:ahLst/>
              <a:cxnLst/>
              <a:rect l="l" t="t" r="r" b="b"/>
              <a:pathLst>
                <a:path w="5046" h="5046" fill="none" extrusionOk="0">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13079" y="1341486"/>
              <a:ext cx="261992" cy="261552"/>
            </a:xfrm>
            <a:custGeom>
              <a:avLst/>
              <a:gdLst/>
              <a:ahLst/>
              <a:cxnLst/>
              <a:rect l="l" t="t" r="r" b="b"/>
              <a:pathLst>
                <a:path w="5361" h="5352" fill="none" extrusionOk="0">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821169" y="1897089"/>
              <a:ext cx="141821" cy="82737"/>
            </a:xfrm>
            <a:custGeom>
              <a:avLst/>
              <a:gdLst/>
              <a:ahLst/>
              <a:cxnLst/>
              <a:rect l="l" t="t" r="r" b="b"/>
              <a:pathLst>
                <a:path w="2902" h="1693" extrusionOk="0">
                  <a:moveTo>
                    <a:pt x="1" y="1"/>
                  </a:moveTo>
                  <a:lnTo>
                    <a:pt x="1" y="1692"/>
                  </a:lnTo>
                  <a:lnTo>
                    <a:pt x="2902" y="1692"/>
                  </a:lnTo>
                  <a:lnTo>
                    <a:pt x="2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908157" y="1847144"/>
              <a:ext cx="57276" cy="175443"/>
            </a:xfrm>
            <a:custGeom>
              <a:avLst/>
              <a:gdLst/>
              <a:ahLst/>
              <a:cxnLst/>
              <a:rect l="l" t="t" r="r" b="b"/>
              <a:pathLst>
                <a:path w="1172" h="3590" extrusionOk="0">
                  <a:moveTo>
                    <a:pt x="1171" y="0"/>
                  </a:moveTo>
                  <a:lnTo>
                    <a:pt x="1" y="1938"/>
                  </a:lnTo>
                  <a:lnTo>
                    <a:pt x="1171" y="3590"/>
                  </a:lnTo>
                  <a:lnTo>
                    <a:pt x="1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986808" y="1694278"/>
              <a:ext cx="869006" cy="589177"/>
            </a:xfrm>
            <a:custGeom>
              <a:avLst/>
              <a:gdLst/>
              <a:ahLst/>
              <a:cxnLst/>
              <a:rect l="l" t="t" r="r" b="b"/>
              <a:pathLst>
                <a:path w="17782" h="12056" extrusionOk="0">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5991108" y="1701023"/>
              <a:ext cx="256225" cy="582091"/>
            </a:xfrm>
            <a:custGeom>
              <a:avLst/>
              <a:gdLst/>
              <a:ahLst/>
              <a:cxnLst/>
              <a:rect l="l" t="t" r="r" b="b"/>
              <a:pathLst>
                <a:path w="5243" h="11911" extrusionOk="0">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5864730" y="1715928"/>
              <a:ext cx="316287" cy="516703"/>
            </a:xfrm>
            <a:custGeom>
              <a:avLst/>
              <a:gdLst/>
              <a:ahLst/>
              <a:cxnLst/>
              <a:rect l="l" t="t" r="r" b="b"/>
              <a:pathLst>
                <a:path w="6472" h="10573" extrusionOk="0">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306419" y="1698139"/>
              <a:ext cx="91387" cy="574369"/>
            </a:xfrm>
            <a:custGeom>
              <a:avLst/>
              <a:gdLst/>
              <a:ahLst/>
              <a:cxnLst/>
              <a:rect l="l" t="t" r="r" b="b"/>
              <a:pathLst>
                <a:path w="1870" h="11753" extrusionOk="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6389107" y="1697162"/>
              <a:ext cx="91827" cy="571046"/>
            </a:xfrm>
            <a:custGeom>
              <a:avLst/>
              <a:gdLst/>
              <a:ahLst/>
              <a:cxnLst/>
              <a:rect l="l" t="t" r="r" b="b"/>
              <a:pathLst>
                <a:path w="1879" h="11685" extrusionOk="0">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6565480" y="1913949"/>
              <a:ext cx="206231" cy="90849"/>
            </a:xfrm>
            <a:custGeom>
              <a:avLst/>
              <a:gdLst/>
              <a:ahLst/>
              <a:cxnLst/>
              <a:rect l="l" t="t" r="r" b="b"/>
              <a:pathLst>
                <a:path w="4220" h="1859" extrusionOk="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5651314" y="1715928"/>
              <a:ext cx="247087" cy="525353"/>
            </a:xfrm>
            <a:custGeom>
              <a:avLst/>
              <a:gdLst/>
              <a:ahLst/>
              <a:cxnLst/>
              <a:rect l="l" t="t" r="r" b="b"/>
              <a:pathLst>
                <a:path w="5056" h="10750" extrusionOk="0">
                  <a:moveTo>
                    <a:pt x="4692" y="0"/>
                  </a:moveTo>
                  <a:lnTo>
                    <a:pt x="30" y="295"/>
                  </a:lnTo>
                  <a:lnTo>
                    <a:pt x="1" y="10750"/>
                  </a:lnTo>
                  <a:lnTo>
                    <a:pt x="5056" y="10573"/>
                  </a:lnTo>
                  <a:lnTo>
                    <a:pt x="4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6263657" y="2170517"/>
              <a:ext cx="513819" cy="787833"/>
            </a:xfrm>
            <a:custGeom>
              <a:avLst/>
              <a:gdLst/>
              <a:ahLst/>
              <a:cxnLst/>
              <a:rect l="l" t="t" r="r" b="b"/>
              <a:pathLst>
                <a:path w="10514" h="16121" extrusionOk="0">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6258379" y="2229112"/>
              <a:ext cx="211021" cy="426928"/>
            </a:xfrm>
            <a:custGeom>
              <a:avLst/>
              <a:gdLst/>
              <a:ahLst/>
              <a:cxnLst/>
              <a:rect l="l" t="t" r="r" b="b"/>
              <a:pathLst>
                <a:path w="4318" h="8736" extrusionOk="0">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6439248" y="2253401"/>
              <a:ext cx="169530" cy="134490"/>
            </a:xfrm>
            <a:custGeom>
              <a:avLst/>
              <a:gdLst/>
              <a:ahLst/>
              <a:cxnLst/>
              <a:rect l="l" t="t" r="r" b="b"/>
              <a:pathLst>
                <a:path w="3469" h="2752" extrusionOk="0">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6392430" y="2565191"/>
              <a:ext cx="1275165" cy="1094932"/>
            </a:xfrm>
            <a:custGeom>
              <a:avLst/>
              <a:gdLst/>
              <a:ahLst/>
              <a:cxnLst/>
              <a:rect l="l" t="t" r="r" b="b"/>
              <a:pathLst>
                <a:path w="26093" h="22405" extrusionOk="0">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6398197" y="2540707"/>
              <a:ext cx="1032916" cy="1113601"/>
            </a:xfrm>
            <a:custGeom>
              <a:avLst/>
              <a:gdLst/>
              <a:ahLst/>
              <a:cxnLst/>
              <a:rect l="l" t="t" r="r" b="b"/>
              <a:pathLst>
                <a:path w="21136" h="22787" extrusionOk="0">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829116" y="2201745"/>
              <a:ext cx="384460" cy="573050"/>
            </a:xfrm>
            <a:custGeom>
              <a:avLst/>
              <a:gdLst/>
              <a:ahLst/>
              <a:cxnLst/>
              <a:rect l="l" t="t" r="r" b="b"/>
              <a:pathLst>
                <a:path w="7867" h="11726" extrusionOk="0">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715725" y="2878742"/>
              <a:ext cx="156237" cy="404057"/>
            </a:xfrm>
            <a:custGeom>
              <a:avLst/>
              <a:gdLst/>
              <a:ahLst/>
              <a:cxnLst/>
              <a:rect l="l" t="t" r="r" b="b"/>
              <a:pathLst>
                <a:path w="3197" h="8268" extrusionOk="0">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441136" y="3226550"/>
              <a:ext cx="485426" cy="173537"/>
            </a:xfrm>
            <a:custGeom>
              <a:avLst/>
              <a:gdLst/>
              <a:ahLst/>
              <a:cxnLst/>
              <a:rect l="l" t="t" r="r" b="b"/>
              <a:pathLst>
                <a:path w="9933" h="3551" extrusionOk="0">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7"/>
          <p:cNvSpPr/>
          <p:nvPr/>
        </p:nvSpPr>
        <p:spPr>
          <a:xfrm>
            <a:off x="1240325" y="30100"/>
            <a:ext cx="177775" cy="115325"/>
          </a:xfrm>
          <a:custGeom>
            <a:avLst/>
            <a:gdLst/>
            <a:ahLst/>
            <a:cxnLst/>
            <a:rect l="l" t="t" r="r" b="b"/>
            <a:pathLst>
              <a:path w="7111" h="4613" extrusionOk="0">
                <a:moveTo>
                  <a:pt x="3531" y="0"/>
                </a:moveTo>
                <a:lnTo>
                  <a:pt x="0" y="1190"/>
                </a:lnTo>
                <a:lnTo>
                  <a:pt x="358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27"/>
          <p:cNvGrpSpPr/>
          <p:nvPr/>
        </p:nvGrpSpPr>
        <p:grpSpPr>
          <a:xfrm>
            <a:off x="342206" y="178687"/>
            <a:ext cx="1075893" cy="1010627"/>
            <a:chOff x="220838" y="-10150"/>
            <a:chExt cx="1417700" cy="1331700"/>
          </a:xfrm>
        </p:grpSpPr>
        <p:sp>
          <p:nvSpPr>
            <p:cNvPr id="569" name="Google Shape;569;p27"/>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27"/>
          <p:cNvGrpSpPr/>
          <p:nvPr/>
        </p:nvGrpSpPr>
        <p:grpSpPr>
          <a:xfrm>
            <a:off x="3197114" y="153467"/>
            <a:ext cx="1299031" cy="763082"/>
            <a:chOff x="3285175" y="1554625"/>
            <a:chExt cx="1458275" cy="856625"/>
          </a:xfrm>
        </p:grpSpPr>
        <p:sp>
          <p:nvSpPr>
            <p:cNvPr id="616" name="Google Shape;616;p27"/>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7"/>
          <p:cNvGrpSpPr/>
          <p:nvPr/>
        </p:nvGrpSpPr>
        <p:grpSpPr>
          <a:xfrm>
            <a:off x="8031392" y="269211"/>
            <a:ext cx="898762" cy="763062"/>
            <a:chOff x="8039217" y="153473"/>
            <a:chExt cx="898762" cy="763062"/>
          </a:xfrm>
        </p:grpSpPr>
        <p:sp>
          <p:nvSpPr>
            <p:cNvPr id="632" name="Google Shape;632;p27"/>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27"/>
          <p:cNvGrpSpPr/>
          <p:nvPr/>
        </p:nvGrpSpPr>
        <p:grpSpPr>
          <a:xfrm rot="657575">
            <a:off x="4953944" y="4227780"/>
            <a:ext cx="773062" cy="656341"/>
            <a:chOff x="3502275" y="3218775"/>
            <a:chExt cx="1175775" cy="998250"/>
          </a:xfrm>
        </p:grpSpPr>
        <p:sp>
          <p:nvSpPr>
            <p:cNvPr id="646" name="Google Shape;646;p27"/>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8" name="Google Shape;135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 </a:t>
            </a:r>
            <a:r>
              <a:rPr lang="en" dirty="0">
                <a:solidFill>
                  <a:schemeClr val="lt1"/>
                </a:solidFill>
              </a:rPr>
              <a:t>Insights of Initial Anaylsis</a:t>
            </a:r>
            <a:endParaRPr dirty="0">
              <a:solidFill>
                <a:schemeClr val="lt1"/>
              </a:solidFill>
            </a:endParaRPr>
          </a:p>
        </p:txBody>
      </p:sp>
      <p:grpSp>
        <p:nvGrpSpPr>
          <p:cNvPr id="1366" name="Google Shape;1366;p34"/>
          <p:cNvGrpSpPr/>
          <p:nvPr/>
        </p:nvGrpSpPr>
        <p:grpSpPr>
          <a:xfrm rot="20344537">
            <a:off x="7697772" y="-2933"/>
            <a:ext cx="1362152" cy="1468614"/>
            <a:chOff x="921375" y="2920690"/>
            <a:chExt cx="1565427" cy="1687776"/>
          </a:xfrm>
        </p:grpSpPr>
        <p:sp>
          <p:nvSpPr>
            <p:cNvPr id="1367" name="Google Shape;1367;p34"/>
            <p:cNvSpPr/>
            <p:nvPr/>
          </p:nvSpPr>
          <p:spPr>
            <a:xfrm>
              <a:off x="921375" y="2920690"/>
              <a:ext cx="1544042" cy="1687776"/>
            </a:xfrm>
            <a:custGeom>
              <a:avLst/>
              <a:gdLst/>
              <a:ahLst/>
              <a:cxnLst/>
              <a:rect l="l" t="t" r="r" b="b"/>
              <a:pathLst>
                <a:path w="51123" h="55882" extrusionOk="0">
                  <a:moveTo>
                    <a:pt x="15628" y="0"/>
                  </a:moveTo>
                  <a:cubicBezTo>
                    <a:pt x="15471" y="0"/>
                    <a:pt x="15304" y="10"/>
                    <a:pt x="15137" y="30"/>
                  </a:cubicBezTo>
                  <a:cubicBezTo>
                    <a:pt x="13307" y="256"/>
                    <a:pt x="11803" y="1711"/>
                    <a:pt x="11399" y="3472"/>
                  </a:cubicBezTo>
                  <a:cubicBezTo>
                    <a:pt x="11075" y="3619"/>
                    <a:pt x="10770" y="3816"/>
                    <a:pt x="10514" y="4062"/>
                  </a:cubicBezTo>
                  <a:cubicBezTo>
                    <a:pt x="9924" y="3678"/>
                    <a:pt x="9236" y="3472"/>
                    <a:pt x="8528" y="3462"/>
                  </a:cubicBezTo>
                  <a:lnTo>
                    <a:pt x="8351" y="3462"/>
                  </a:lnTo>
                  <a:cubicBezTo>
                    <a:pt x="7279" y="3521"/>
                    <a:pt x="6315" y="4101"/>
                    <a:pt x="5754" y="5016"/>
                  </a:cubicBezTo>
                  <a:cubicBezTo>
                    <a:pt x="5489" y="5449"/>
                    <a:pt x="5341" y="5940"/>
                    <a:pt x="5302" y="6442"/>
                  </a:cubicBezTo>
                  <a:cubicBezTo>
                    <a:pt x="4662" y="6806"/>
                    <a:pt x="4161" y="7366"/>
                    <a:pt x="3866" y="8035"/>
                  </a:cubicBezTo>
                  <a:cubicBezTo>
                    <a:pt x="3571" y="8724"/>
                    <a:pt x="3453" y="9481"/>
                    <a:pt x="3531" y="10228"/>
                  </a:cubicBezTo>
                  <a:cubicBezTo>
                    <a:pt x="3364" y="10425"/>
                    <a:pt x="3227" y="10641"/>
                    <a:pt x="3109" y="10877"/>
                  </a:cubicBezTo>
                  <a:cubicBezTo>
                    <a:pt x="1997" y="11467"/>
                    <a:pt x="1447" y="12549"/>
                    <a:pt x="1378" y="12697"/>
                  </a:cubicBezTo>
                  <a:cubicBezTo>
                    <a:pt x="1210" y="13051"/>
                    <a:pt x="1191" y="13454"/>
                    <a:pt x="1338" y="13818"/>
                  </a:cubicBezTo>
                  <a:lnTo>
                    <a:pt x="4603" y="22256"/>
                  </a:lnTo>
                  <a:lnTo>
                    <a:pt x="1417" y="22256"/>
                  </a:lnTo>
                  <a:cubicBezTo>
                    <a:pt x="630" y="22256"/>
                    <a:pt x="1" y="22886"/>
                    <a:pt x="1" y="23663"/>
                  </a:cubicBezTo>
                  <a:lnTo>
                    <a:pt x="1" y="45574"/>
                  </a:lnTo>
                  <a:cubicBezTo>
                    <a:pt x="1" y="46351"/>
                    <a:pt x="640" y="46981"/>
                    <a:pt x="1417" y="46981"/>
                  </a:cubicBezTo>
                  <a:lnTo>
                    <a:pt x="8164" y="46981"/>
                  </a:lnTo>
                  <a:cubicBezTo>
                    <a:pt x="9275" y="48053"/>
                    <a:pt x="10534" y="48967"/>
                    <a:pt x="11891" y="49705"/>
                  </a:cubicBezTo>
                  <a:cubicBezTo>
                    <a:pt x="13248" y="50443"/>
                    <a:pt x="14674" y="51033"/>
                    <a:pt x="16150" y="51485"/>
                  </a:cubicBezTo>
                  <a:cubicBezTo>
                    <a:pt x="16513" y="54003"/>
                    <a:pt x="18667" y="55881"/>
                    <a:pt x="21214" y="55881"/>
                  </a:cubicBezTo>
                  <a:cubicBezTo>
                    <a:pt x="23299" y="55871"/>
                    <a:pt x="25178" y="54603"/>
                    <a:pt x="25955" y="52665"/>
                  </a:cubicBezTo>
                  <a:cubicBezTo>
                    <a:pt x="27135" y="52616"/>
                    <a:pt x="28305" y="52498"/>
                    <a:pt x="29466" y="52301"/>
                  </a:cubicBezTo>
                  <a:cubicBezTo>
                    <a:pt x="34432" y="51485"/>
                    <a:pt x="38711" y="49695"/>
                    <a:pt x="42192" y="46981"/>
                  </a:cubicBezTo>
                  <a:lnTo>
                    <a:pt x="46018" y="46981"/>
                  </a:lnTo>
                  <a:cubicBezTo>
                    <a:pt x="47060" y="46981"/>
                    <a:pt x="47916" y="46135"/>
                    <a:pt x="47916" y="45083"/>
                  </a:cubicBezTo>
                  <a:lnTo>
                    <a:pt x="47916" y="40519"/>
                  </a:lnTo>
                  <a:cubicBezTo>
                    <a:pt x="49981" y="37087"/>
                    <a:pt x="51083" y="33153"/>
                    <a:pt x="51102" y="29140"/>
                  </a:cubicBezTo>
                  <a:cubicBezTo>
                    <a:pt x="51122" y="24931"/>
                    <a:pt x="49863" y="20810"/>
                    <a:pt x="47513" y="17319"/>
                  </a:cubicBezTo>
                  <a:cubicBezTo>
                    <a:pt x="46215" y="15401"/>
                    <a:pt x="44729" y="13906"/>
                    <a:pt x="43107" y="12893"/>
                  </a:cubicBezTo>
                  <a:cubicBezTo>
                    <a:pt x="41041" y="11605"/>
                    <a:pt x="38475" y="10917"/>
                    <a:pt x="35691" y="10917"/>
                  </a:cubicBezTo>
                  <a:cubicBezTo>
                    <a:pt x="35062" y="10917"/>
                    <a:pt x="34432" y="10956"/>
                    <a:pt x="33803" y="11025"/>
                  </a:cubicBezTo>
                  <a:cubicBezTo>
                    <a:pt x="32613" y="11143"/>
                    <a:pt x="31443" y="11399"/>
                    <a:pt x="30312" y="11792"/>
                  </a:cubicBezTo>
                  <a:lnTo>
                    <a:pt x="30105" y="7475"/>
                  </a:lnTo>
                  <a:cubicBezTo>
                    <a:pt x="30105" y="7366"/>
                    <a:pt x="30085" y="7268"/>
                    <a:pt x="30056" y="7170"/>
                  </a:cubicBezTo>
                  <a:cubicBezTo>
                    <a:pt x="29800" y="6344"/>
                    <a:pt x="29210" y="5645"/>
                    <a:pt x="28423" y="5262"/>
                  </a:cubicBezTo>
                  <a:cubicBezTo>
                    <a:pt x="28374" y="5134"/>
                    <a:pt x="28305" y="5006"/>
                    <a:pt x="28236" y="4888"/>
                  </a:cubicBezTo>
                  <a:cubicBezTo>
                    <a:pt x="27696" y="4003"/>
                    <a:pt x="26742" y="3462"/>
                    <a:pt x="25719" y="3452"/>
                  </a:cubicBezTo>
                  <a:cubicBezTo>
                    <a:pt x="25640" y="3452"/>
                    <a:pt x="25561" y="3462"/>
                    <a:pt x="25493" y="3462"/>
                  </a:cubicBezTo>
                  <a:cubicBezTo>
                    <a:pt x="24942" y="2979"/>
                    <a:pt x="24229" y="2704"/>
                    <a:pt x="23496" y="2704"/>
                  </a:cubicBezTo>
                  <a:cubicBezTo>
                    <a:pt x="23483" y="2704"/>
                    <a:pt x="23470" y="2705"/>
                    <a:pt x="23457" y="2705"/>
                  </a:cubicBezTo>
                  <a:lnTo>
                    <a:pt x="23349" y="2705"/>
                  </a:lnTo>
                  <a:cubicBezTo>
                    <a:pt x="22926" y="2724"/>
                    <a:pt x="22503" y="2813"/>
                    <a:pt x="22109" y="2980"/>
                  </a:cubicBezTo>
                  <a:cubicBezTo>
                    <a:pt x="21805" y="2606"/>
                    <a:pt x="21411" y="2311"/>
                    <a:pt x="20978" y="2115"/>
                  </a:cubicBezTo>
                  <a:cubicBezTo>
                    <a:pt x="20605" y="1938"/>
                    <a:pt x="20192" y="1849"/>
                    <a:pt x="19779" y="1849"/>
                  </a:cubicBezTo>
                  <a:cubicBezTo>
                    <a:pt x="19602" y="1849"/>
                    <a:pt x="19434" y="1869"/>
                    <a:pt x="19267" y="1898"/>
                  </a:cubicBezTo>
                  <a:cubicBezTo>
                    <a:pt x="18421" y="718"/>
                    <a:pt x="17074" y="20"/>
                    <a:pt x="15628" y="0"/>
                  </a:cubicBezTo>
                  <a:close/>
                </a:path>
              </a:pathLst>
            </a:custGeom>
            <a:solidFill>
              <a:schemeClr val="accent6"/>
            </a:solidFill>
            <a:ln w="1905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1048227" y="3285905"/>
              <a:ext cx="1438575" cy="1176991"/>
            </a:xfrm>
            <a:custGeom>
              <a:avLst/>
              <a:gdLst/>
              <a:ahLst/>
              <a:cxnLst/>
              <a:rect l="l" t="t" r="r" b="b"/>
              <a:pathLst>
                <a:path w="47631" h="38970" extrusionOk="0">
                  <a:moveTo>
                    <a:pt x="31252" y="0"/>
                  </a:moveTo>
                  <a:cubicBezTo>
                    <a:pt x="30678" y="0"/>
                    <a:pt x="30103" y="32"/>
                    <a:pt x="29534" y="93"/>
                  </a:cubicBezTo>
                  <a:cubicBezTo>
                    <a:pt x="27469" y="320"/>
                    <a:pt x="25394" y="939"/>
                    <a:pt x="23702" y="2149"/>
                  </a:cubicBezTo>
                  <a:cubicBezTo>
                    <a:pt x="19837" y="4903"/>
                    <a:pt x="18401" y="10351"/>
                    <a:pt x="14133" y="12456"/>
                  </a:cubicBezTo>
                  <a:cubicBezTo>
                    <a:pt x="11694" y="13656"/>
                    <a:pt x="8793" y="13498"/>
                    <a:pt x="6265" y="14482"/>
                  </a:cubicBezTo>
                  <a:cubicBezTo>
                    <a:pt x="4131" y="15318"/>
                    <a:pt x="2390" y="16901"/>
                    <a:pt x="1367" y="18947"/>
                  </a:cubicBezTo>
                  <a:cubicBezTo>
                    <a:pt x="0" y="21710"/>
                    <a:pt x="335" y="25339"/>
                    <a:pt x="1259" y="28172"/>
                  </a:cubicBezTo>
                  <a:cubicBezTo>
                    <a:pt x="2449" y="31791"/>
                    <a:pt x="4977" y="34407"/>
                    <a:pt x="8153" y="36148"/>
                  </a:cubicBezTo>
                  <a:cubicBezTo>
                    <a:pt x="11687" y="38096"/>
                    <a:pt x="16024" y="38970"/>
                    <a:pt x="20177" y="38970"/>
                  </a:cubicBezTo>
                  <a:cubicBezTo>
                    <a:pt x="21768" y="38970"/>
                    <a:pt x="23332" y="38842"/>
                    <a:pt x="24813" y="38596"/>
                  </a:cubicBezTo>
                  <a:cubicBezTo>
                    <a:pt x="29741" y="37780"/>
                    <a:pt x="34461" y="35862"/>
                    <a:pt x="38189" y="32479"/>
                  </a:cubicBezTo>
                  <a:cubicBezTo>
                    <a:pt x="45840" y="25526"/>
                    <a:pt x="47630" y="14265"/>
                    <a:pt x="41916" y="5788"/>
                  </a:cubicBezTo>
                  <a:cubicBezTo>
                    <a:pt x="40864" y="4214"/>
                    <a:pt x="39556" y="2778"/>
                    <a:pt x="37943" y="1765"/>
                  </a:cubicBezTo>
                  <a:cubicBezTo>
                    <a:pt x="35973" y="539"/>
                    <a:pt x="33614" y="0"/>
                    <a:pt x="3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1896564" y="3381467"/>
              <a:ext cx="242707" cy="223831"/>
            </a:xfrm>
            <a:custGeom>
              <a:avLst/>
              <a:gdLst/>
              <a:ahLst/>
              <a:cxnLst/>
              <a:rect l="l" t="t" r="r" b="b"/>
              <a:pathLst>
                <a:path w="8036" h="7411" extrusionOk="0">
                  <a:moveTo>
                    <a:pt x="4013" y="0"/>
                  </a:moveTo>
                  <a:cubicBezTo>
                    <a:pt x="3783" y="0"/>
                    <a:pt x="3549" y="22"/>
                    <a:pt x="3315" y="67"/>
                  </a:cubicBezTo>
                  <a:cubicBezTo>
                    <a:pt x="1308" y="460"/>
                    <a:pt x="0" y="2398"/>
                    <a:pt x="384" y="4404"/>
                  </a:cubicBezTo>
                  <a:cubicBezTo>
                    <a:pt x="723" y="6176"/>
                    <a:pt x="2274" y="7411"/>
                    <a:pt x="4020" y="7411"/>
                  </a:cubicBezTo>
                  <a:cubicBezTo>
                    <a:pt x="4251" y="7411"/>
                    <a:pt x="4486" y="7389"/>
                    <a:pt x="4721" y="7344"/>
                  </a:cubicBezTo>
                  <a:cubicBezTo>
                    <a:pt x="6727" y="6951"/>
                    <a:pt x="8035" y="5014"/>
                    <a:pt x="7652" y="3007"/>
                  </a:cubicBezTo>
                  <a:cubicBezTo>
                    <a:pt x="7313" y="1235"/>
                    <a:pt x="5755" y="0"/>
                    <a:pt x="4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1427544" y="4335609"/>
              <a:ext cx="255483" cy="223740"/>
            </a:xfrm>
            <a:custGeom>
              <a:avLst/>
              <a:gdLst/>
              <a:ahLst/>
              <a:cxnLst/>
              <a:rect l="l" t="t" r="r" b="b"/>
              <a:pathLst>
                <a:path w="8459" h="7408" extrusionOk="0">
                  <a:moveTo>
                    <a:pt x="4230" y="0"/>
                  </a:moveTo>
                  <a:cubicBezTo>
                    <a:pt x="3641" y="0"/>
                    <a:pt x="3044" y="141"/>
                    <a:pt x="2488" y="439"/>
                  </a:cubicBezTo>
                  <a:cubicBezTo>
                    <a:pt x="679" y="1402"/>
                    <a:pt x="0" y="3645"/>
                    <a:pt x="964" y="5454"/>
                  </a:cubicBezTo>
                  <a:cubicBezTo>
                    <a:pt x="1631" y="6699"/>
                    <a:pt x="2908" y="7407"/>
                    <a:pt x="4232" y="7407"/>
                  </a:cubicBezTo>
                  <a:cubicBezTo>
                    <a:pt x="4822" y="7407"/>
                    <a:pt x="5422" y="7266"/>
                    <a:pt x="5980" y="6969"/>
                  </a:cubicBezTo>
                  <a:cubicBezTo>
                    <a:pt x="7780" y="6005"/>
                    <a:pt x="8458" y="3763"/>
                    <a:pt x="7494" y="1953"/>
                  </a:cubicBezTo>
                  <a:cubicBezTo>
                    <a:pt x="6828" y="709"/>
                    <a:pt x="5550" y="0"/>
                    <a:pt x="4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1037489" y="2949180"/>
              <a:ext cx="711722" cy="462068"/>
            </a:xfrm>
            <a:custGeom>
              <a:avLst/>
              <a:gdLst/>
              <a:ahLst/>
              <a:cxnLst/>
              <a:rect l="l" t="t" r="r" b="b"/>
              <a:pathLst>
                <a:path w="23565" h="15299" extrusionOk="0">
                  <a:moveTo>
                    <a:pt x="11742" y="0"/>
                  </a:moveTo>
                  <a:cubicBezTo>
                    <a:pt x="11634" y="0"/>
                    <a:pt x="11526" y="7"/>
                    <a:pt x="11418" y="20"/>
                  </a:cubicBezTo>
                  <a:cubicBezTo>
                    <a:pt x="9904" y="207"/>
                    <a:pt x="8694" y="1712"/>
                    <a:pt x="8812" y="3226"/>
                  </a:cubicBezTo>
                  <a:cubicBezTo>
                    <a:pt x="8760" y="3220"/>
                    <a:pt x="8708" y="3217"/>
                    <a:pt x="8656" y="3217"/>
                  </a:cubicBezTo>
                  <a:cubicBezTo>
                    <a:pt x="7818" y="3217"/>
                    <a:pt x="7045" y="4016"/>
                    <a:pt x="7101" y="4859"/>
                  </a:cubicBezTo>
                  <a:cubicBezTo>
                    <a:pt x="6400" y="4177"/>
                    <a:pt x="5599" y="3459"/>
                    <a:pt x="4646" y="3459"/>
                  </a:cubicBezTo>
                  <a:cubicBezTo>
                    <a:pt x="4609" y="3459"/>
                    <a:pt x="4571" y="3460"/>
                    <a:pt x="4534" y="3462"/>
                  </a:cubicBezTo>
                  <a:cubicBezTo>
                    <a:pt x="3246" y="3531"/>
                    <a:pt x="2429" y="4869"/>
                    <a:pt x="2970" y="6039"/>
                  </a:cubicBezTo>
                  <a:cubicBezTo>
                    <a:pt x="2945" y="6037"/>
                    <a:pt x="2919" y="6037"/>
                    <a:pt x="2893" y="6037"/>
                  </a:cubicBezTo>
                  <a:cubicBezTo>
                    <a:pt x="2186" y="6037"/>
                    <a:pt x="1544" y="6554"/>
                    <a:pt x="1259" y="7199"/>
                  </a:cubicBezTo>
                  <a:cubicBezTo>
                    <a:pt x="964" y="7868"/>
                    <a:pt x="984" y="8645"/>
                    <a:pt x="1141" y="9353"/>
                  </a:cubicBezTo>
                  <a:cubicBezTo>
                    <a:pt x="276" y="9874"/>
                    <a:pt x="0" y="11173"/>
                    <a:pt x="571" y="11999"/>
                  </a:cubicBezTo>
                  <a:lnTo>
                    <a:pt x="1544" y="12540"/>
                  </a:lnTo>
                  <a:cubicBezTo>
                    <a:pt x="4055" y="13928"/>
                    <a:pt x="6753" y="15299"/>
                    <a:pt x="9598" y="15299"/>
                  </a:cubicBezTo>
                  <a:cubicBezTo>
                    <a:pt x="9817" y="15299"/>
                    <a:pt x="10037" y="15291"/>
                    <a:pt x="10258" y="15274"/>
                  </a:cubicBezTo>
                  <a:cubicBezTo>
                    <a:pt x="12215" y="15126"/>
                    <a:pt x="14064" y="14290"/>
                    <a:pt x="15775" y="13307"/>
                  </a:cubicBezTo>
                  <a:cubicBezTo>
                    <a:pt x="17339" y="12402"/>
                    <a:pt x="18824" y="11359"/>
                    <a:pt x="20211" y="10199"/>
                  </a:cubicBezTo>
                  <a:cubicBezTo>
                    <a:pt x="21420" y="9186"/>
                    <a:pt x="22591" y="8035"/>
                    <a:pt x="23151" y="6560"/>
                  </a:cubicBezTo>
                  <a:cubicBezTo>
                    <a:pt x="23446" y="5803"/>
                    <a:pt x="23564" y="4898"/>
                    <a:pt x="23132" y="4190"/>
                  </a:cubicBezTo>
                  <a:cubicBezTo>
                    <a:pt x="22862" y="3744"/>
                    <a:pt x="22324" y="3459"/>
                    <a:pt x="21819" y="3459"/>
                  </a:cubicBezTo>
                  <a:cubicBezTo>
                    <a:pt x="21532" y="3459"/>
                    <a:pt x="21257" y="3551"/>
                    <a:pt x="21047" y="3757"/>
                  </a:cubicBezTo>
                  <a:cubicBezTo>
                    <a:pt x="20913" y="3120"/>
                    <a:pt x="20228" y="2703"/>
                    <a:pt x="19579" y="2703"/>
                  </a:cubicBezTo>
                  <a:cubicBezTo>
                    <a:pt x="19556" y="2703"/>
                    <a:pt x="19534" y="2704"/>
                    <a:pt x="19512" y="2705"/>
                  </a:cubicBezTo>
                  <a:cubicBezTo>
                    <a:pt x="18834" y="2725"/>
                    <a:pt x="18224" y="3098"/>
                    <a:pt x="17713" y="3551"/>
                  </a:cubicBezTo>
                  <a:cubicBezTo>
                    <a:pt x="17516" y="2902"/>
                    <a:pt x="17123" y="2262"/>
                    <a:pt x="16503" y="1977"/>
                  </a:cubicBezTo>
                  <a:cubicBezTo>
                    <a:pt x="16313" y="1890"/>
                    <a:pt x="16102" y="1847"/>
                    <a:pt x="15891" y="1847"/>
                  </a:cubicBezTo>
                  <a:cubicBezTo>
                    <a:pt x="15412" y="1847"/>
                    <a:pt x="14937" y="2068"/>
                    <a:pt x="14733" y="2498"/>
                  </a:cubicBezTo>
                  <a:cubicBezTo>
                    <a:pt x="14504" y="1101"/>
                    <a:pt x="13148" y="0"/>
                    <a:pt x="11742"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1071695" y="3060107"/>
              <a:ext cx="634796" cy="416432"/>
            </a:xfrm>
            <a:custGeom>
              <a:avLst/>
              <a:gdLst/>
              <a:ahLst/>
              <a:cxnLst/>
              <a:rect l="l" t="t" r="r" b="b"/>
              <a:pathLst>
                <a:path w="21018" h="13788" extrusionOk="0">
                  <a:moveTo>
                    <a:pt x="15068" y="0"/>
                  </a:moveTo>
                  <a:cubicBezTo>
                    <a:pt x="14338" y="0"/>
                    <a:pt x="13674" y="476"/>
                    <a:pt x="13435" y="1177"/>
                  </a:cubicBezTo>
                  <a:cubicBezTo>
                    <a:pt x="13123" y="1018"/>
                    <a:pt x="12779" y="944"/>
                    <a:pt x="12431" y="944"/>
                  </a:cubicBezTo>
                  <a:cubicBezTo>
                    <a:pt x="11833" y="944"/>
                    <a:pt x="11226" y="1162"/>
                    <a:pt x="10759" y="1541"/>
                  </a:cubicBezTo>
                  <a:cubicBezTo>
                    <a:pt x="10022" y="2141"/>
                    <a:pt x="9609" y="3085"/>
                    <a:pt x="9530" y="4039"/>
                  </a:cubicBezTo>
                  <a:cubicBezTo>
                    <a:pt x="9048" y="3606"/>
                    <a:pt x="8556" y="3163"/>
                    <a:pt x="7947" y="2967"/>
                  </a:cubicBezTo>
                  <a:cubicBezTo>
                    <a:pt x="7757" y="2907"/>
                    <a:pt x="7555" y="2875"/>
                    <a:pt x="7354" y="2875"/>
                  </a:cubicBezTo>
                  <a:cubicBezTo>
                    <a:pt x="6900" y="2875"/>
                    <a:pt x="6455" y="3038"/>
                    <a:pt x="6196" y="3399"/>
                  </a:cubicBezTo>
                  <a:cubicBezTo>
                    <a:pt x="5750" y="2896"/>
                    <a:pt x="5147" y="2656"/>
                    <a:pt x="4549" y="2656"/>
                  </a:cubicBezTo>
                  <a:cubicBezTo>
                    <a:pt x="3712" y="2656"/>
                    <a:pt x="2885" y="3127"/>
                    <a:pt x="2518" y="3999"/>
                  </a:cubicBezTo>
                  <a:cubicBezTo>
                    <a:pt x="2457" y="3990"/>
                    <a:pt x="2396" y="3986"/>
                    <a:pt x="2336" y="3986"/>
                  </a:cubicBezTo>
                  <a:cubicBezTo>
                    <a:pt x="1796" y="3986"/>
                    <a:pt x="1268" y="4327"/>
                    <a:pt x="994" y="4796"/>
                  </a:cubicBezTo>
                  <a:cubicBezTo>
                    <a:pt x="689" y="5317"/>
                    <a:pt x="630" y="5966"/>
                    <a:pt x="748" y="6556"/>
                  </a:cubicBezTo>
                  <a:cubicBezTo>
                    <a:pt x="256" y="6851"/>
                    <a:pt x="0" y="7422"/>
                    <a:pt x="89" y="7982"/>
                  </a:cubicBezTo>
                  <a:lnTo>
                    <a:pt x="443" y="9349"/>
                  </a:lnTo>
                  <a:cubicBezTo>
                    <a:pt x="2498" y="11818"/>
                    <a:pt x="5449" y="13706"/>
                    <a:pt x="8665" y="13785"/>
                  </a:cubicBezTo>
                  <a:cubicBezTo>
                    <a:pt x="8737" y="13787"/>
                    <a:pt x="8810" y="13788"/>
                    <a:pt x="8883" y="13788"/>
                  </a:cubicBezTo>
                  <a:cubicBezTo>
                    <a:pt x="10764" y="13788"/>
                    <a:pt x="12604" y="13181"/>
                    <a:pt x="14280" y="12320"/>
                  </a:cubicBezTo>
                  <a:cubicBezTo>
                    <a:pt x="16641" y="11100"/>
                    <a:pt x="18745" y="9320"/>
                    <a:pt x="20053" y="7019"/>
                  </a:cubicBezTo>
                  <a:cubicBezTo>
                    <a:pt x="20565" y="6114"/>
                    <a:pt x="20938" y="5111"/>
                    <a:pt x="20978" y="4068"/>
                  </a:cubicBezTo>
                  <a:cubicBezTo>
                    <a:pt x="21017" y="3036"/>
                    <a:pt x="20673" y="1954"/>
                    <a:pt x="19906" y="1255"/>
                  </a:cubicBezTo>
                  <a:cubicBezTo>
                    <a:pt x="19453" y="833"/>
                    <a:pt x="18873" y="597"/>
                    <a:pt x="18263" y="597"/>
                  </a:cubicBezTo>
                  <a:cubicBezTo>
                    <a:pt x="17644" y="597"/>
                    <a:pt x="17073" y="931"/>
                    <a:pt x="16769" y="1472"/>
                  </a:cubicBezTo>
                  <a:cubicBezTo>
                    <a:pt x="16651" y="685"/>
                    <a:pt x="16011" y="75"/>
                    <a:pt x="15215" y="6"/>
                  </a:cubicBezTo>
                  <a:cubicBezTo>
                    <a:pt x="15165" y="2"/>
                    <a:pt x="15117" y="0"/>
                    <a:pt x="15068"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1066923" y="3144464"/>
              <a:ext cx="717974" cy="738934"/>
            </a:xfrm>
            <a:custGeom>
              <a:avLst/>
              <a:gdLst/>
              <a:ahLst/>
              <a:cxnLst/>
              <a:rect l="l" t="t" r="r" b="b"/>
              <a:pathLst>
                <a:path w="23772" h="24466" extrusionOk="0">
                  <a:moveTo>
                    <a:pt x="19248" y="0"/>
                  </a:moveTo>
                  <a:cubicBezTo>
                    <a:pt x="19221" y="0"/>
                    <a:pt x="19198" y="20"/>
                    <a:pt x="19179" y="66"/>
                  </a:cubicBezTo>
                  <a:cubicBezTo>
                    <a:pt x="19179" y="85"/>
                    <a:pt x="19169" y="105"/>
                    <a:pt x="19159" y="115"/>
                  </a:cubicBezTo>
                  <a:cubicBezTo>
                    <a:pt x="19130" y="262"/>
                    <a:pt x="19110" y="410"/>
                    <a:pt x="19100" y="557"/>
                  </a:cubicBezTo>
                  <a:cubicBezTo>
                    <a:pt x="19100" y="557"/>
                    <a:pt x="18962" y="1865"/>
                    <a:pt x="18225" y="2780"/>
                  </a:cubicBezTo>
                  <a:cubicBezTo>
                    <a:pt x="18038" y="3026"/>
                    <a:pt x="17802" y="3223"/>
                    <a:pt x="17546" y="3370"/>
                  </a:cubicBezTo>
                  <a:cubicBezTo>
                    <a:pt x="17340" y="3488"/>
                    <a:pt x="17123" y="3567"/>
                    <a:pt x="16897" y="3616"/>
                  </a:cubicBezTo>
                  <a:lnTo>
                    <a:pt x="16818" y="3626"/>
                  </a:lnTo>
                  <a:cubicBezTo>
                    <a:pt x="16707" y="3643"/>
                    <a:pt x="16600" y="3651"/>
                    <a:pt x="16496" y="3651"/>
                  </a:cubicBezTo>
                  <a:cubicBezTo>
                    <a:pt x="14890" y="3651"/>
                    <a:pt x="14222" y="1698"/>
                    <a:pt x="14222" y="1698"/>
                  </a:cubicBezTo>
                  <a:cubicBezTo>
                    <a:pt x="14222" y="1688"/>
                    <a:pt x="14202" y="1649"/>
                    <a:pt x="14163" y="1590"/>
                  </a:cubicBezTo>
                  <a:cubicBezTo>
                    <a:pt x="14010" y="1292"/>
                    <a:pt x="13474" y="472"/>
                    <a:pt x="12372" y="472"/>
                  </a:cubicBezTo>
                  <a:cubicBezTo>
                    <a:pt x="12199" y="472"/>
                    <a:pt x="12013" y="492"/>
                    <a:pt x="11812" y="538"/>
                  </a:cubicBezTo>
                  <a:cubicBezTo>
                    <a:pt x="10357" y="852"/>
                    <a:pt x="9993" y="2249"/>
                    <a:pt x="9904" y="2741"/>
                  </a:cubicBezTo>
                  <a:cubicBezTo>
                    <a:pt x="9895" y="2800"/>
                    <a:pt x="9885" y="2859"/>
                    <a:pt x="9885" y="2918"/>
                  </a:cubicBezTo>
                  <a:cubicBezTo>
                    <a:pt x="9885" y="2918"/>
                    <a:pt x="10111" y="4835"/>
                    <a:pt x="8341" y="5288"/>
                  </a:cubicBezTo>
                  <a:cubicBezTo>
                    <a:pt x="8145" y="5337"/>
                    <a:pt x="7959" y="5358"/>
                    <a:pt x="7782" y="5358"/>
                  </a:cubicBezTo>
                  <a:cubicBezTo>
                    <a:pt x="6361" y="5358"/>
                    <a:pt x="5567" y="3950"/>
                    <a:pt x="5567" y="3950"/>
                  </a:cubicBezTo>
                  <a:cubicBezTo>
                    <a:pt x="5498" y="3862"/>
                    <a:pt x="5439" y="3783"/>
                    <a:pt x="5361" y="3704"/>
                  </a:cubicBezTo>
                  <a:cubicBezTo>
                    <a:pt x="5094" y="3430"/>
                    <a:pt x="4564" y="3010"/>
                    <a:pt x="3779" y="3010"/>
                  </a:cubicBezTo>
                  <a:cubicBezTo>
                    <a:pt x="3524" y="3010"/>
                    <a:pt x="3241" y="3055"/>
                    <a:pt x="2932" y="3163"/>
                  </a:cubicBezTo>
                  <a:cubicBezTo>
                    <a:pt x="1201" y="3783"/>
                    <a:pt x="1456" y="5180"/>
                    <a:pt x="1456" y="5180"/>
                  </a:cubicBezTo>
                  <a:cubicBezTo>
                    <a:pt x="1397" y="5130"/>
                    <a:pt x="1338" y="5081"/>
                    <a:pt x="1289" y="5032"/>
                  </a:cubicBezTo>
                  <a:lnTo>
                    <a:pt x="1142" y="4914"/>
                  </a:lnTo>
                  <a:cubicBezTo>
                    <a:pt x="1093" y="4875"/>
                    <a:pt x="1033" y="4835"/>
                    <a:pt x="984" y="4796"/>
                  </a:cubicBezTo>
                  <a:cubicBezTo>
                    <a:pt x="974" y="4796"/>
                    <a:pt x="965" y="4786"/>
                    <a:pt x="955" y="4776"/>
                  </a:cubicBezTo>
                  <a:cubicBezTo>
                    <a:pt x="792" y="4686"/>
                    <a:pt x="655" y="4644"/>
                    <a:pt x="542" y="4644"/>
                  </a:cubicBezTo>
                  <a:cubicBezTo>
                    <a:pt x="421" y="4644"/>
                    <a:pt x="327" y="4690"/>
                    <a:pt x="257" y="4776"/>
                  </a:cubicBezTo>
                  <a:lnTo>
                    <a:pt x="257" y="4786"/>
                  </a:lnTo>
                  <a:cubicBezTo>
                    <a:pt x="60" y="5012"/>
                    <a:pt x="1" y="5504"/>
                    <a:pt x="21" y="6094"/>
                  </a:cubicBezTo>
                  <a:cubicBezTo>
                    <a:pt x="80" y="7579"/>
                    <a:pt x="620" y="9674"/>
                    <a:pt x="620" y="9674"/>
                  </a:cubicBezTo>
                  <a:lnTo>
                    <a:pt x="1919" y="13097"/>
                  </a:lnTo>
                  <a:lnTo>
                    <a:pt x="6197" y="24318"/>
                  </a:lnTo>
                  <a:lnTo>
                    <a:pt x="7839" y="24466"/>
                  </a:lnTo>
                  <a:lnTo>
                    <a:pt x="7849" y="24466"/>
                  </a:lnTo>
                  <a:lnTo>
                    <a:pt x="9531" y="24249"/>
                  </a:lnTo>
                  <a:lnTo>
                    <a:pt x="11144" y="24033"/>
                  </a:lnTo>
                  <a:lnTo>
                    <a:pt x="11144" y="24023"/>
                  </a:lnTo>
                  <a:lnTo>
                    <a:pt x="12353" y="22961"/>
                  </a:lnTo>
                  <a:lnTo>
                    <a:pt x="13809" y="23669"/>
                  </a:lnTo>
                  <a:lnTo>
                    <a:pt x="13829" y="23679"/>
                  </a:lnTo>
                  <a:lnTo>
                    <a:pt x="17585" y="23187"/>
                  </a:lnTo>
                  <a:lnTo>
                    <a:pt x="17605" y="23187"/>
                  </a:lnTo>
                  <a:lnTo>
                    <a:pt x="19326" y="22125"/>
                  </a:lnTo>
                  <a:lnTo>
                    <a:pt x="21067" y="22735"/>
                  </a:lnTo>
                  <a:lnTo>
                    <a:pt x="21087" y="22735"/>
                  </a:lnTo>
                  <a:lnTo>
                    <a:pt x="22070" y="22607"/>
                  </a:lnTo>
                  <a:lnTo>
                    <a:pt x="23732" y="22390"/>
                  </a:lnTo>
                  <a:lnTo>
                    <a:pt x="23772" y="22351"/>
                  </a:lnTo>
                  <a:lnTo>
                    <a:pt x="23103" y="15880"/>
                  </a:lnTo>
                  <a:lnTo>
                    <a:pt x="21893" y="4383"/>
                  </a:lnTo>
                  <a:cubicBezTo>
                    <a:pt x="21893" y="4383"/>
                    <a:pt x="23004" y="1492"/>
                    <a:pt x="21667" y="1049"/>
                  </a:cubicBezTo>
                  <a:cubicBezTo>
                    <a:pt x="21528" y="1008"/>
                    <a:pt x="21381" y="988"/>
                    <a:pt x="21234" y="988"/>
                  </a:cubicBezTo>
                  <a:cubicBezTo>
                    <a:pt x="21205" y="988"/>
                    <a:pt x="21175" y="988"/>
                    <a:pt x="21146" y="990"/>
                  </a:cubicBezTo>
                  <a:cubicBezTo>
                    <a:pt x="21095" y="994"/>
                    <a:pt x="21046" y="996"/>
                    <a:pt x="20997" y="996"/>
                  </a:cubicBezTo>
                  <a:cubicBezTo>
                    <a:pt x="20213" y="996"/>
                    <a:pt x="19752" y="490"/>
                    <a:pt x="19484" y="193"/>
                  </a:cubicBezTo>
                  <a:cubicBezTo>
                    <a:pt x="19378" y="81"/>
                    <a:pt x="19304" y="0"/>
                    <a:pt x="19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994738" y="3273431"/>
              <a:ext cx="308972" cy="621265"/>
            </a:xfrm>
            <a:custGeom>
              <a:avLst/>
              <a:gdLst/>
              <a:ahLst/>
              <a:cxnLst/>
              <a:rect l="l" t="t" r="r" b="b"/>
              <a:pathLst>
                <a:path w="10230" h="20570" extrusionOk="0">
                  <a:moveTo>
                    <a:pt x="1950" y="1"/>
                  </a:moveTo>
                  <a:cubicBezTo>
                    <a:pt x="1820" y="1"/>
                    <a:pt x="1691" y="15"/>
                    <a:pt x="1565" y="44"/>
                  </a:cubicBezTo>
                  <a:lnTo>
                    <a:pt x="1555" y="44"/>
                  </a:lnTo>
                  <a:cubicBezTo>
                    <a:pt x="532" y="280"/>
                    <a:pt x="1" y="1401"/>
                    <a:pt x="1" y="1401"/>
                  </a:cubicBezTo>
                  <a:lnTo>
                    <a:pt x="2794" y="8630"/>
                  </a:lnTo>
                  <a:lnTo>
                    <a:pt x="7426" y="20569"/>
                  </a:lnTo>
                  <a:lnTo>
                    <a:pt x="10219" y="20205"/>
                  </a:lnTo>
                  <a:lnTo>
                    <a:pt x="10229" y="20205"/>
                  </a:lnTo>
                  <a:lnTo>
                    <a:pt x="6482" y="9112"/>
                  </a:lnTo>
                  <a:lnTo>
                    <a:pt x="4791" y="4086"/>
                  </a:lnTo>
                  <a:lnTo>
                    <a:pt x="4387" y="2886"/>
                  </a:lnTo>
                  <a:lnTo>
                    <a:pt x="3669" y="762"/>
                  </a:lnTo>
                  <a:lnTo>
                    <a:pt x="3522" y="644"/>
                  </a:lnTo>
                  <a:cubicBezTo>
                    <a:pt x="3473" y="605"/>
                    <a:pt x="3414" y="575"/>
                    <a:pt x="3364" y="536"/>
                  </a:cubicBezTo>
                  <a:cubicBezTo>
                    <a:pt x="3355" y="526"/>
                    <a:pt x="3345" y="526"/>
                    <a:pt x="3335" y="516"/>
                  </a:cubicBezTo>
                  <a:cubicBezTo>
                    <a:pt x="3138" y="379"/>
                    <a:pt x="2942" y="261"/>
                    <a:pt x="2725" y="172"/>
                  </a:cubicBezTo>
                  <a:cubicBezTo>
                    <a:pt x="2481" y="60"/>
                    <a:pt x="2215" y="1"/>
                    <a:pt x="19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1228810" y="3193786"/>
              <a:ext cx="254909" cy="676838"/>
            </a:xfrm>
            <a:custGeom>
              <a:avLst/>
              <a:gdLst/>
              <a:ahLst/>
              <a:cxnLst/>
              <a:rect l="l" t="t" r="r" b="b"/>
              <a:pathLst>
                <a:path w="8440" h="22410" extrusionOk="0">
                  <a:moveTo>
                    <a:pt x="2627" y="0"/>
                  </a:moveTo>
                  <a:cubicBezTo>
                    <a:pt x="2448" y="0"/>
                    <a:pt x="2254" y="23"/>
                    <a:pt x="2046" y="75"/>
                  </a:cubicBezTo>
                  <a:cubicBezTo>
                    <a:pt x="266" y="527"/>
                    <a:pt x="198" y="2327"/>
                    <a:pt x="198" y="2327"/>
                  </a:cubicBezTo>
                  <a:cubicBezTo>
                    <a:pt x="138" y="2239"/>
                    <a:pt x="70" y="2160"/>
                    <a:pt x="1" y="2081"/>
                  </a:cubicBezTo>
                  <a:lnTo>
                    <a:pt x="1" y="2081"/>
                  </a:lnTo>
                  <a:lnTo>
                    <a:pt x="1486" y="7294"/>
                  </a:lnTo>
                  <a:lnTo>
                    <a:pt x="2027" y="9202"/>
                  </a:lnTo>
                  <a:lnTo>
                    <a:pt x="2912" y="12300"/>
                  </a:lnTo>
                  <a:lnTo>
                    <a:pt x="5784" y="22400"/>
                  </a:lnTo>
                  <a:lnTo>
                    <a:pt x="5784" y="22410"/>
                  </a:lnTo>
                  <a:lnTo>
                    <a:pt x="8439" y="22056"/>
                  </a:lnTo>
                  <a:lnTo>
                    <a:pt x="8439" y="22036"/>
                  </a:lnTo>
                  <a:lnTo>
                    <a:pt x="6718" y="12801"/>
                  </a:lnTo>
                  <a:lnTo>
                    <a:pt x="6020" y="9064"/>
                  </a:lnTo>
                  <a:lnTo>
                    <a:pt x="5656" y="7058"/>
                  </a:lnTo>
                  <a:lnTo>
                    <a:pt x="4544" y="1117"/>
                  </a:lnTo>
                  <a:cubicBezTo>
                    <a:pt x="4535" y="1176"/>
                    <a:pt x="4525" y="1235"/>
                    <a:pt x="4525" y="1294"/>
                  </a:cubicBezTo>
                  <a:cubicBezTo>
                    <a:pt x="4525" y="1294"/>
                    <a:pt x="3973"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1494655" y="3125225"/>
              <a:ext cx="238872" cy="719575"/>
            </a:xfrm>
            <a:custGeom>
              <a:avLst/>
              <a:gdLst/>
              <a:ahLst/>
              <a:cxnLst/>
              <a:rect l="l" t="t" r="r" b="b"/>
              <a:pathLst>
                <a:path w="7909" h="23825" extrusionOk="0">
                  <a:moveTo>
                    <a:pt x="2654" y="0"/>
                  </a:moveTo>
                  <a:cubicBezTo>
                    <a:pt x="2475" y="0"/>
                    <a:pt x="2295" y="18"/>
                    <a:pt x="2115" y="53"/>
                  </a:cubicBezTo>
                  <a:cubicBezTo>
                    <a:pt x="2106" y="53"/>
                    <a:pt x="2096" y="63"/>
                    <a:pt x="2086" y="63"/>
                  </a:cubicBezTo>
                  <a:cubicBezTo>
                    <a:pt x="257" y="417"/>
                    <a:pt x="60" y="2256"/>
                    <a:pt x="50" y="2345"/>
                  </a:cubicBezTo>
                  <a:cubicBezTo>
                    <a:pt x="50" y="2335"/>
                    <a:pt x="30" y="2296"/>
                    <a:pt x="1" y="2237"/>
                  </a:cubicBezTo>
                  <a:lnTo>
                    <a:pt x="1" y="2237"/>
                  </a:lnTo>
                  <a:lnTo>
                    <a:pt x="827" y="7498"/>
                  </a:lnTo>
                  <a:lnTo>
                    <a:pt x="1181" y="9672"/>
                  </a:lnTo>
                  <a:lnTo>
                    <a:pt x="2125" y="15622"/>
                  </a:lnTo>
                  <a:lnTo>
                    <a:pt x="3423" y="23824"/>
                  </a:lnTo>
                  <a:lnTo>
                    <a:pt x="3443" y="23824"/>
                  </a:lnTo>
                  <a:lnTo>
                    <a:pt x="6905" y="23372"/>
                  </a:lnTo>
                  <a:lnTo>
                    <a:pt x="6925" y="23372"/>
                  </a:lnTo>
                  <a:lnTo>
                    <a:pt x="7908" y="23244"/>
                  </a:lnTo>
                  <a:lnTo>
                    <a:pt x="7416" y="19015"/>
                  </a:lnTo>
                  <a:lnTo>
                    <a:pt x="7102" y="16281"/>
                  </a:lnTo>
                  <a:lnTo>
                    <a:pt x="5823" y="5246"/>
                  </a:lnTo>
                  <a:lnTo>
                    <a:pt x="5666" y="3928"/>
                  </a:lnTo>
                  <a:lnTo>
                    <a:pt x="5312" y="850"/>
                  </a:lnTo>
                  <a:cubicBezTo>
                    <a:pt x="5206" y="731"/>
                    <a:pt x="5131" y="648"/>
                    <a:pt x="5076" y="648"/>
                  </a:cubicBezTo>
                  <a:cubicBezTo>
                    <a:pt x="5049" y="648"/>
                    <a:pt x="5026" y="667"/>
                    <a:pt x="5007" y="712"/>
                  </a:cubicBezTo>
                  <a:cubicBezTo>
                    <a:pt x="5007" y="732"/>
                    <a:pt x="4997" y="752"/>
                    <a:pt x="4987" y="771"/>
                  </a:cubicBezTo>
                  <a:cubicBezTo>
                    <a:pt x="4958" y="909"/>
                    <a:pt x="4928" y="1057"/>
                    <a:pt x="4928" y="1204"/>
                  </a:cubicBezTo>
                  <a:cubicBezTo>
                    <a:pt x="4411" y="441"/>
                    <a:pt x="3553" y="0"/>
                    <a:pt x="26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1566538" y="3187262"/>
              <a:ext cx="57657" cy="128210"/>
            </a:xfrm>
            <a:custGeom>
              <a:avLst/>
              <a:gdLst/>
              <a:ahLst/>
              <a:cxnLst/>
              <a:rect l="l" t="t" r="r" b="b"/>
              <a:pathLst>
                <a:path w="1909" h="4245" extrusionOk="0">
                  <a:moveTo>
                    <a:pt x="906" y="0"/>
                  </a:moveTo>
                  <a:cubicBezTo>
                    <a:pt x="876" y="0"/>
                    <a:pt x="847" y="2"/>
                    <a:pt x="817" y="6"/>
                  </a:cubicBezTo>
                  <a:lnTo>
                    <a:pt x="650" y="35"/>
                  </a:lnTo>
                  <a:cubicBezTo>
                    <a:pt x="267" y="84"/>
                    <a:pt x="1" y="448"/>
                    <a:pt x="60" y="832"/>
                  </a:cubicBezTo>
                  <a:lnTo>
                    <a:pt x="483" y="3654"/>
                  </a:lnTo>
                  <a:cubicBezTo>
                    <a:pt x="542" y="3999"/>
                    <a:pt x="827" y="4245"/>
                    <a:pt x="1171" y="4245"/>
                  </a:cubicBezTo>
                  <a:cubicBezTo>
                    <a:pt x="1584" y="4245"/>
                    <a:pt x="1909" y="3890"/>
                    <a:pt x="1870" y="3487"/>
                  </a:cubicBezTo>
                  <a:lnTo>
                    <a:pt x="1604" y="635"/>
                  </a:lnTo>
                  <a:cubicBezTo>
                    <a:pt x="1568" y="271"/>
                    <a:pt x="1262" y="0"/>
                    <a:pt x="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1590609" y="3343411"/>
              <a:ext cx="42495" cy="83208"/>
            </a:xfrm>
            <a:custGeom>
              <a:avLst/>
              <a:gdLst/>
              <a:ahLst/>
              <a:cxnLst/>
              <a:rect l="l" t="t" r="r" b="b"/>
              <a:pathLst>
                <a:path w="1407" h="2755" extrusionOk="0">
                  <a:moveTo>
                    <a:pt x="550" y="1"/>
                  </a:moveTo>
                  <a:cubicBezTo>
                    <a:pt x="505" y="1"/>
                    <a:pt x="459" y="6"/>
                    <a:pt x="414" y="19"/>
                  </a:cubicBezTo>
                  <a:cubicBezTo>
                    <a:pt x="168" y="88"/>
                    <a:pt x="1" y="324"/>
                    <a:pt x="30" y="579"/>
                  </a:cubicBezTo>
                  <a:lnTo>
                    <a:pt x="217" y="2290"/>
                  </a:lnTo>
                  <a:cubicBezTo>
                    <a:pt x="255" y="2554"/>
                    <a:pt x="472" y="2754"/>
                    <a:pt x="740" y="2754"/>
                  </a:cubicBezTo>
                  <a:cubicBezTo>
                    <a:pt x="752" y="2754"/>
                    <a:pt x="765" y="2754"/>
                    <a:pt x="778" y="2753"/>
                  </a:cubicBezTo>
                  <a:lnTo>
                    <a:pt x="876" y="2743"/>
                  </a:lnTo>
                  <a:cubicBezTo>
                    <a:pt x="1181" y="2713"/>
                    <a:pt x="1407" y="2438"/>
                    <a:pt x="1358" y="2133"/>
                  </a:cubicBezTo>
                  <a:lnTo>
                    <a:pt x="1063" y="432"/>
                  </a:lnTo>
                  <a:cubicBezTo>
                    <a:pt x="1013" y="174"/>
                    <a:pt x="794" y="1"/>
                    <a:pt x="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1645277" y="3102361"/>
              <a:ext cx="168137" cy="728454"/>
            </a:xfrm>
            <a:custGeom>
              <a:avLst/>
              <a:gdLst/>
              <a:ahLst/>
              <a:cxnLst/>
              <a:rect l="l" t="t" r="r" b="b"/>
              <a:pathLst>
                <a:path w="5567" h="24119" extrusionOk="0">
                  <a:moveTo>
                    <a:pt x="2318" y="1"/>
                  </a:moveTo>
                  <a:cubicBezTo>
                    <a:pt x="2214" y="1"/>
                    <a:pt x="2110" y="5"/>
                    <a:pt x="2006" y="14"/>
                  </a:cubicBezTo>
                  <a:cubicBezTo>
                    <a:pt x="1731" y="34"/>
                    <a:pt x="1466" y="93"/>
                    <a:pt x="1210" y="181"/>
                  </a:cubicBezTo>
                  <a:cubicBezTo>
                    <a:pt x="630" y="388"/>
                    <a:pt x="177" y="869"/>
                    <a:pt x="20" y="1469"/>
                  </a:cubicBezTo>
                  <a:cubicBezTo>
                    <a:pt x="10" y="1489"/>
                    <a:pt x="10" y="1509"/>
                    <a:pt x="0" y="1519"/>
                  </a:cubicBezTo>
                  <a:lnTo>
                    <a:pt x="295" y="5020"/>
                  </a:lnTo>
                  <a:lnTo>
                    <a:pt x="423" y="6593"/>
                  </a:lnTo>
                  <a:lnTo>
                    <a:pt x="1092" y="14451"/>
                  </a:lnTo>
                  <a:lnTo>
                    <a:pt x="1308" y="16930"/>
                  </a:lnTo>
                  <a:lnTo>
                    <a:pt x="1918" y="24119"/>
                  </a:lnTo>
                  <a:lnTo>
                    <a:pt x="1938" y="24119"/>
                  </a:lnTo>
                  <a:lnTo>
                    <a:pt x="2921" y="23991"/>
                  </a:lnTo>
                  <a:lnTo>
                    <a:pt x="4583" y="23775"/>
                  </a:lnTo>
                  <a:lnTo>
                    <a:pt x="5567" y="23657"/>
                  </a:lnTo>
                  <a:lnTo>
                    <a:pt x="5252" y="17451"/>
                  </a:lnTo>
                  <a:lnTo>
                    <a:pt x="4495" y="1292"/>
                  </a:lnTo>
                  <a:cubicBezTo>
                    <a:pt x="4495" y="1292"/>
                    <a:pt x="4249" y="368"/>
                    <a:pt x="3078" y="83"/>
                  </a:cubicBezTo>
                  <a:cubicBezTo>
                    <a:pt x="2828" y="27"/>
                    <a:pt x="2572" y="1"/>
                    <a:pt x="2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1079125" y="3534052"/>
              <a:ext cx="734283" cy="360950"/>
            </a:xfrm>
            <a:custGeom>
              <a:avLst/>
              <a:gdLst/>
              <a:ahLst/>
              <a:cxnLst/>
              <a:rect l="l" t="t" r="r" b="b"/>
              <a:pathLst>
                <a:path w="24312" h="11951" extrusionOk="0">
                  <a:moveTo>
                    <a:pt x="0" y="1"/>
                  </a:moveTo>
                  <a:lnTo>
                    <a:pt x="4632" y="11950"/>
                  </a:lnTo>
                  <a:lnTo>
                    <a:pt x="7425" y="11576"/>
                  </a:lnTo>
                  <a:lnTo>
                    <a:pt x="7435" y="11576"/>
                  </a:lnTo>
                  <a:lnTo>
                    <a:pt x="9117" y="11360"/>
                  </a:lnTo>
                  <a:lnTo>
                    <a:pt x="10730" y="11144"/>
                  </a:lnTo>
                  <a:lnTo>
                    <a:pt x="10740" y="11134"/>
                  </a:lnTo>
                  <a:lnTo>
                    <a:pt x="10740" y="11144"/>
                  </a:lnTo>
                  <a:lnTo>
                    <a:pt x="13395" y="10790"/>
                  </a:lnTo>
                  <a:lnTo>
                    <a:pt x="13395" y="10780"/>
                  </a:lnTo>
                  <a:lnTo>
                    <a:pt x="13415" y="10790"/>
                  </a:lnTo>
                  <a:lnTo>
                    <a:pt x="17181" y="10298"/>
                  </a:lnTo>
                  <a:lnTo>
                    <a:pt x="17191" y="10288"/>
                  </a:lnTo>
                  <a:lnTo>
                    <a:pt x="20663" y="9836"/>
                  </a:lnTo>
                  <a:lnTo>
                    <a:pt x="20683" y="9836"/>
                  </a:lnTo>
                  <a:lnTo>
                    <a:pt x="21666" y="9708"/>
                  </a:lnTo>
                  <a:lnTo>
                    <a:pt x="23328" y="9491"/>
                  </a:lnTo>
                  <a:lnTo>
                    <a:pt x="24312" y="9364"/>
                  </a:lnTo>
                  <a:lnTo>
                    <a:pt x="24017" y="3158"/>
                  </a:lnTo>
                  <a:lnTo>
                    <a:pt x="22689" y="2981"/>
                  </a:lnTo>
                  <a:lnTo>
                    <a:pt x="20860" y="2745"/>
                  </a:lnTo>
                  <a:lnTo>
                    <a:pt x="20053" y="2637"/>
                  </a:lnTo>
                  <a:lnTo>
                    <a:pt x="15883" y="2086"/>
                  </a:lnTo>
                  <a:lnTo>
                    <a:pt x="11674" y="1535"/>
                  </a:lnTo>
                  <a:lnTo>
                    <a:pt x="7858" y="1043"/>
                  </a:lnTo>
                  <a:lnTo>
                    <a:pt x="3698" y="493"/>
                  </a:lnTo>
                  <a:lnTo>
                    <a:pt x="1505" y="207"/>
                  </a:lnTo>
                  <a:lnTo>
                    <a:pt x="0"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957317" y="3628527"/>
              <a:ext cx="1293331" cy="661827"/>
            </a:xfrm>
            <a:custGeom>
              <a:avLst/>
              <a:gdLst/>
              <a:ahLst/>
              <a:cxnLst/>
              <a:rect l="l" t="t" r="r" b="b"/>
              <a:pathLst>
                <a:path w="42822" h="21913" extrusionOk="0">
                  <a:moveTo>
                    <a:pt x="1" y="0"/>
                  </a:moveTo>
                  <a:lnTo>
                    <a:pt x="1" y="21912"/>
                  </a:lnTo>
                  <a:lnTo>
                    <a:pt x="42822" y="21912"/>
                  </a:lnTo>
                  <a:lnTo>
                    <a:pt x="42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2250632" y="3628527"/>
              <a:ext cx="68650" cy="661827"/>
            </a:xfrm>
            <a:custGeom>
              <a:avLst/>
              <a:gdLst/>
              <a:ahLst/>
              <a:cxnLst/>
              <a:rect l="l" t="t" r="r" b="b"/>
              <a:pathLst>
                <a:path w="2273" h="21913" extrusionOk="0">
                  <a:moveTo>
                    <a:pt x="1" y="0"/>
                  </a:moveTo>
                  <a:lnTo>
                    <a:pt x="1" y="21912"/>
                  </a:lnTo>
                  <a:lnTo>
                    <a:pt x="1781" y="21912"/>
                  </a:lnTo>
                  <a:cubicBezTo>
                    <a:pt x="2056" y="21912"/>
                    <a:pt x="2272" y="21686"/>
                    <a:pt x="2272" y="21420"/>
                  </a:cubicBezTo>
                  <a:lnTo>
                    <a:pt x="2272" y="492"/>
                  </a:lnTo>
                  <a:cubicBezTo>
                    <a:pt x="2272" y="217"/>
                    <a:pt x="2056"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1020289" y="3693282"/>
              <a:ext cx="1160561" cy="520721"/>
            </a:xfrm>
            <a:custGeom>
              <a:avLst/>
              <a:gdLst/>
              <a:ahLst/>
              <a:cxnLst/>
              <a:rect l="l" t="t" r="r" b="b"/>
              <a:pathLst>
                <a:path w="38426" h="17241" extrusionOk="0">
                  <a:moveTo>
                    <a:pt x="1" y="0"/>
                  </a:moveTo>
                  <a:lnTo>
                    <a:pt x="1" y="17241"/>
                  </a:lnTo>
                  <a:lnTo>
                    <a:pt x="38425" y="17241"/>
                  </a:lnTo>
                  <a:lnTo>
                    <a:pt x="38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991174" y="3723274"/>
              <a:ext cx="1225617" cy="464303"/>
            </a:xfrm>
            <a:custGeom>
              <a:avLst/>
              <a:gdLst/>
              <a:ahLst/>
              <a:cxnLst/>
              <a:rect l="l" t="t" r="r" b="b"/>
              <a:pathLst>
                <a:path w="40580" h="15373" extrusionOk="0">
                  <a:moveTo>
                    <a:pt x="39596" y="512"/>
                  </a:moveTo>
                  <a:lnTo>
                    <a:pt x="39596" y="1840"/>
                  </a:lnTo>
                  <a:lnTo>
                    <a:pt x="591" y="1840"/>
                  </a:lnTo>
                  <a:lnTo>
                    <a:pt x="591" y="512"/>
                  </a:lnTo>
                  <a:close/>
                  <a:moveTo>
                    <a:pt x="39596" y="1958"/>
                  </a:moveTo>
                  <a:lnTo>
                    <a:pt x="39596" y="3285"/>
                  </a:lnTo>
                  <a:lnTo>
                    <a:pt x="591" y="3285"/>
                  </a:lnTo>
                  <a:lnTo>
                    <a:pt x="591" y="1958"/>
                  </a:lnTo>
                  <a:close/>
                  <a:moveTo>
                    <a:pt x="39596" y="3403"/>
                  </a:moveTo>
                  <a:lnTo>
                    <a:pt x="39596" y="4731"/>
                  </a:lnTo>
                  <a:lnTo>
                    <a:pt x="591" y="4731"/>
                  </a:lnTo>
                  <a:lnTo>
                    <a:pt x="591" y="3403"/>
                  </a:lnTo>
                  <a:close/>
                  <a:moveTo>
                    <a:pt x="39596" y="4849"/>
                  </a:moveTo>
                  <a:lnTo>
                    <a:pt x="39596" y="6187"/>
                  </a:lnTo>
                  <a:lnTo>
                    <a:pt x="591" y="6187"/>
                  </a:lnTo>
                  <a:lnTo>
                    <a:pt x="591" y="4849"/>
                  </a:lnTo>
                  <a:close/>
                  <a:moveTo>
                    <a:pt x="39596" y="6305"/>
                  </a:moveTo>
                  <a:lnTo>
                    <a:pt x="39596" y="7632"/>
                  </a:lnTo>
                  <a:lnTo>
                    <a:pt x="591" y="7632"/>
                  </a:lnTo>
                  <a:lnTo>
                    <a:pt x="591" y="6305"/>
                  </a:lnTo>
                  <a:close/>
                  <a:moveTo>
                    <a:pt x="39596" y="7750"/>
                  </a:moveTo>
                  <a:lnTo>
                    <a:pt x="39596" y="9078"/>
                  </a:lnTo>
                  <a:lnTo>
                    <a:pt x="591" y="9078"/>
                  </a:lnTo>
                  <a:lnTo>
                    <a:pt x="591" y="7750"/>
                  </a:lnTo>
                  <a:close/>
                  <a:moveTo>
                    <a:pt x="39596" y="9196"/>
                  </a:moveTo>
                  <a:lnTo>
                    <a:pt x="39596" y="10524"/>
                  </a:lnTo>
                  <a:lnTo>
                    <a:pt x="591" y="10524"/>
                  </a:lnTo>
                  <a:lnTo>
                    <a:pt x="591" y="9196"/>
                  </a:lnTo>
                  <a:close/>
                  <a:moveTo>
                    <a:pt x="39596" y="10642"/>
                  </a:moveTo>
                  <a:lnTo>
                    <a:pt x="39596" y="11970"/>
                  </a:lnTo>
                  <a:lnTo>
                    <a:pt x="591" y="11970"/>
                  </a:lnTo>
                  <a:lnTo>
                    <a:pt x="591" y="10642"/>
                  </a:lnTo>
                  <a:close/>
                  <a:moveTo>
                    <a:pt x="39596" y="12088"/>
                  </a:moveTo>
                  <a:lnTo>
                    <a:pt x="39596" y="13415"/>
                  </a:lnTo>
                  <a:lnTo>
                    <a:pt x="591" y="13415"/>
                  </a:lnTo>
                  <a:lnTo>
                    <a:pt x="591" y="12088"/>
                  </a:lnTo>
                  <a:close/>
                  <a:moveTo>
                    <a:pt x="39596" y="13533"/>
                  </a:moveTo>
                  <a:lnTo>
                    <a:pt x="39596" y="14861"/>
                  </a:lnTo>
                  <a:lnTo>
                    <a:pt x="591" y="14861"/>
                  </a:lnTo>
                  <a:lnTo>
                    <a:pt x="591" y="13533"/>
                  </a:lnTo>
                  <a:close/>
                  <a:moveTo>
                    <a:pt x="39596" y="1"/>
                  </a:moveTo>
                  <a:lnTo>
                    <a:pt x="39596" y="394"/>
                  </a:lnTo>
                  <a:lnTo>
                    <a:pt x="591" y="394"/>
                  </a:lnTo>
                  <a:lnTo>
                    <a:pt x="591" y="10"/>
                  </a:lnTo>
                  <a:lnTo>
                    <a:pt x="1" y="10"/>
                  </a:lnTo>
                  <a:lnTo>
                    <a:pt x="1" y="15372"/>
                  </a:lnTo>
                  <a:lnTo>
                    <a:pt x="591" y="15372"/>
                  </a:lnTo>
                  <a:lnTo>
                    <a:pt x="591" y="14979"/>
                  </a:lnTo>
                  <a:lnTo>
                    <a:pt x="39596" y="14979"/>
                  </a:lnTo>
                  <a:lnTo>
                    <a:pt x="39596" y="15362"/>
                  </a:lnTo>
                  <a:lnTo>
                    <a:pt x="40176" y="15362"/>
                  </a:lnTo>
                  <a:lnTo>
                    <a:pt x="40176" y="14979"/>
                  </a:lnTo>
                  <a:lnTo>
                    <a:pt x="40579" y="14979"/>
                  </a:lnTo>
                  <a:lnTo>
                    <a:pt x="40579" y="14851"/>
                  </a:lnTo>
                  <a:lnTo>
                    <a:pt x="40176" y="14851"/>
                  </a:lnTo>
                  <a:lnTo>
                    <a:pt x="40176" y="13533"/>
                  </a:lnTo>
                  <a:lnTo>
                    <a:pt x="40579" y="13533"/>
                  </a:lnTo>
                  <a:lnTo>
                    <a:pt x="40579" y="13415"/>
                  </a:lnTo>
                  <a:lnTo>
                    <a:pt x="40176" y="13415"/>
                  </a:lnTo>
                  <a:lnTo>
                    <a:pt x="40176" y="12088"/>
                  </a:lnTo>
                  <a:lnTo>
                    <a:pt x="40579" y="12088"/>
                  </a:lnTo>
                  <a:lnTo>
                    <a:pt x="40579" y="11960"/>
                  </a:lnTo>
                  <a:lnTo>
                    <a:pt x="40176" y="11960"/>
                  </a:lnTo>
                  <a:lnTo>
                    <a:pt x="40176" y="10642"/>
                  </a:lnTo>
                  <a:lnTo>
                    <a:pt x="40579" y="10642"/>
                  </a:lnTo>
                  <a:lnTo>
                    <a:pt x="40579" y="10524"/>
                  </a:lnTo>
                  <a:lnTo>
                    <a:pt x="40176" y="10524"/>
                  </a:lnTo>
                  <a:lnTo>
                    <a:pt x="40176" y="9196"/>
                  </a:lnTo>
                  <a:lnTo>
                    <a:pt x="40579" y="9196"/>
                  </a:lnTo>
                  <a:lnTo>
                    <a:pt x="40579" y="9068"/>
                  </a:lnTo>
                  <a:lnTo>
                    <a:pt x="40176" y="9068"/>
                  </a:lnTo>
                  <a:lnTo>
                    <a:pt x="40176" y="7750"/>
                  </a:lnTo>
                  <a:lnTo>
                    <a:pt x="40579" y="7750"/>
                  </a:lnTo>
                  <a:lnTo>
                    <a:pt x="40579" y="7632"/>
                  </a:lnTo>
                  <a:lnTo>
                    <a:pt x="40176" y="7632"/>
                  </a:lnTo>
                  <a:lnTo>
                    <a:pt x="40176" y="6305"/>
                  </a:lnTo>
                  <a:lnTo>
                    <a:pt x="40579" y="6305"/>
                  </a:lnTo>
                  <a:lnTo>
                    <a:pt x="40579" y="6177"/>
                  </a:lnTo>
                  <a:lnTo>
                    <a:pt x="40176" y="6177"/>
                  </a:lnTo>
                  <a:lnTo>
                    <a:pt x="40176" y="4849"/>
                  </a:lnTo>
                  <a:lnTo>
                    <a:pt x="40579" y="4849"/>
                  </a:lnTo>
                  <a:lnTo>
                    <a:pt x="40579" y="4731"/>
                  </a:lnTo>
                  <a:lnTo>
                    <a:pt x="40176" y="4731"/>
                  </a:lnTo>
                  <a:lnTo>
                    <a:pt x="40176" y="3403"/>
                  </a:lnTo>
                  <a:lnTo>
                    <a:pt x="40579" y="3403"/>
                  </a:lnTo>
                  <a:lnTo>
                    <a:pt x="40579" y="3285"/>
                  </a:lnTo>
                  <a:lnTo>
                    <a:pt x="40176" y="3285"/>
                  </a:lnTo>
                  <a:lnTo>
                    <a:pt x="40176" y="1958"/>
                  </a:lnTo>
                  <a:lnTo>
                    <a:pt x="40579" y="1958"/>
                  </a:lnTo>
                  <a:lnTo>
                    <a:pt x="40579" y="1840"/>
                  </a:lnTo>
                  <a:lnTo>
                    <a:pt x="40176" y="1840"/>
                  </a:lnTo>
                  <a:lnTo>
                    <a:pt x="40176" y="512"/>
                  </a:lnTo>
                  <a:lnTo>
                    <a:pt x="40579" y="512"/>
                  </a:lnTo>
                  <a:lnTo>
                    <a:pt x="40579" y="394"/>
                  </a:lnTo>
                  <a:lnTo>
                    <a:pt x="40176" y="394"/>
                  </a:lnTo>
                  <a:lnTo>
                    <a:pt x="40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2200435" y="3645441"/>
              <a:ext cx="35065" cy="35397"/>
            </a:xfrm>
            <a:custGeom>
              <a:avLst/>
              <a:gdLst/>
              <a:ahLst/>
              <a:cxnLst/>
              <a:rect l="l" t="t" r="r" b="b"/>
              <a:pathLst>
                <a:path w="1161" h="1172" extrusionOk="0">
                  <a:moveTo>
                    <a:pt x="581" y="1"/>
                  </a:moveTo>
                  <a:cubicBezTo>
                    <a:pt x="256" y="1"/>
                    <a:pt x="0" y="266"/>
                    <a:pt x="0" y="581"/>
                  </a:cubicBezTo>
                  <a:cubicBezTo>
                    <a:pt x="0" y="906"/>
                    <a:pt x="256" y="1171"/>
                    <a:pt x="581" y="1171"/>
                  </a:cubicBezTo>
                  <a:cubicBezTo>
                    <a:pt x="905" y="1171"/>
                    <a:pt x="1161" y="906"/>
                    <a:pt x="1161" y="58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2194183" y="3718532"/>
              <a:ext cx="41317" cy="35186"/>
            </a:xfrm>
            <a:custGeom>
              <a:avLst/>
              <a:gdLst/>
              <a:ahLst/>
              <a:cxnLst/>
              <a:rect l="l" t="t" r="r" b="b"/>
              <a:pathLst>
                <a:path w="1368" h="1165" extrusionOk="0">
                  <a:moveTo>
                    <a:pt x="788" y="0"/>
                  </a:moveTo>
                  <a:cubicBezTo>
                    <a:pt x="266" y="0"/>
                    <a:pt x="1" y="620"/>
                    <a:pt x="375" y="994"/>
                  </a:cubicBezTo>
                  <a:cubicBezTo>
                    <a:pt x="492" y="1111"/>
                    <a:pt x="638" y="1164"/>
                    <a:pt x="781" y="1164"/>
                  </a:cubicBezTo>
                  <a:cubicBezTo>
                    <a:pt x="1080" y="1164"/>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2200435" y="3791291"/>
              <a:ext cx="35065" cy="35397"/>
            </a:xfrm>
            <a:custGeom>
              <a:avLst/>
              <a:gdLst/>
              <a:ahLst/>
              <a:cxnLst/>
              <a:rect l="l" t="t" r="r" b="b"/>
              <a:pathLst>
                <a:path w="1161" h="1172" extrusionOk="0">
                  <a:moveTo>
                    <a:pt x="581" y="1"/>
                  </a:moveTo>
                  <a:cubicBezTo>
                    <a:pt x="256" y="1"/>
                    <a:pt x="0" y="266"/>
                    <a:pt x="0" y="591"/>
                  </a:cubicBezTo>
                  <a:cubicBezTo>
                    <a:pt x="0" y="906"/>
                    <a:pt x="256" y="1171"/>
                    <a:pt x="581" y="1171"/>
                  </a:cubicBezTo>
                  <a:cubicBezTo>
                    <a:pt x="905" y="1171"/>
                    <a:pt x="1161" y="906"/>
                    <a:pt x="1161" y="59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2194183" y="3864382"/>
              <a:ext cx="41317" cy="35307"/>
            </a:xfrm>
            <a:custGeom>
              <a:avLst/>
              <a:gdLst/>
              <a:ahLst/>
              <a:cxnLst/>
              <a:rect l="l" t="t" r="r" b="b"/>
              <a:pathLst>
                <a:path w="1368" h="1169" extrusionOk="0">
                  <a:moveTo>
                    <a:pt x="788" y="0"/>
                  </a:moveTo>
                  <a:cubicBezTo>
                    <a:pt x="266" y="0"/>
                    <a:pt x="1" y="630"/>
                    <a:pt x="375" y="993"/>
                  </a:cubicBezTo>
                  <a:cubicBezTo>
                    <a:pt x="492" y="1114"/>
                    <a:pt x="638" y="1168"/>
                    <a:pt x="781" y="1168"/>
                  </a:cubicBezTo>
                  <a:cubicBezTo>
                    <a:pt x="1080" y="1168"/>
                    <a:pt x="1368" y="933"/>
                    <a:pt x="1368" y="58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2200435" y="3937443"/>
              <a:ext cx="35065" cy="35065"/>
            </a:xfrm>
            <a:custGeom>
              <a:avLst/>
              <a:gdLst/>
              <a:ahLst/>
              <a:cxnLst/>
              <a:rect l="l" t="t" r="r" b="b"/>
              <a:pathLst>
                <a:path w="1161" h="1161" extrusionOk="0">
                  <a:moveTo>
                    <a:pt x="581" y="0"/>
                  </a:moveTo>
                  <a:cubicBezTo>
                    <a:pt x="256" y="0"/>
                    <a:pt x="0" y="256"/>
                    <a:pt x="0" y="581"/>
                  </a:cubicBezTo>
                  <a:cubicBezTo>
                    <a:pt x="0" y="905"/>
                    <a:pt x="256" y="1161"/>
                    <a:pt x="581" y="1161"/>
                  </a:cubicBezTo>
                  <a:cubicBezTo>
                    <a:pt x="905" y="1161"/>
                    <a:pt x="1161" y="905"/>
                    <a:pt x="1161" y="581"/>
                  </a:cubicBezTo>
                  <a:cubicBezTo>
                    <a:pt x="1161" y="25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2200435" y="4010202"/>
              <a:ext cx="35065" cy="35397"/>
            </a:xfrm>
            <a:custGeom>
              <a:avLst/>
              <a:gdLst/>
              <a:ahLst/>
              <a:cxnLst/>
              <a:rect l="l" t="t" r="r" b="b"/>
              <a:pathLst>
                <a:path w="1161" h="1172" extrusionOk="0">
                  <a:moveTo>
                    <a:pt x="581" y="1"/>
                  </a:moveTo>
                  <a:cubicBezTo>
                    <a:pt x="256" y="1"/>
                    <a:pt x="0" y="267"/>
                    <a:pt x="0" y="591"/>
                  </a:cubicBezTo>
                  <a:cubicBezTo>
                    <a:pt x="0" y="906"/>
                    <a:pt x="256" y="1171"/>
                    <a:pt x="581" y="1171"/>
                  </a:cubicBezTo>
                  <a:cubicBezTo>
                    <a:pt x="905" y="1171"/>
                    <a:pt x="1161" y="906"/>
                    <a:pt x="1161" y="591"/>
                  </a:cubicBezTo>
                  <a:cubicBezTo>
                    <a:pt x="1161" y="267"/>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2194183" y="4083293"/>
              <a:ext cx="41317" cy="35307"/>
            </a:xfrm>
            <a:custGeom>
              <a:avLst/>
              <a:gdLst/>
              <a:ahLst/>
              <a:cxnLst/>
              <a:rect l="l" t="t" r="r" b="b"/>
              <a:pathLst>
                <a:path w="1368" h="1169" extrusionOk="0">
                  <a:moveTo>
                    <a:pt x="788" y="0"/>
                  </a:moveTo>
                  <a:cubicBezTo>
                    <a:pt x="266" y="0"/>
                    <a:pt x="1" y="630"/>
                    <a:pt x="375" y="994"/>
                  </a:cubicBezTo>
                  <a:cubicBezTo>
                    <a:pt x="492" y="1115"/>
                    <a:pt x="638" y="1169"/>
                    <a:pt x="781" y="1169"/>
                  </a:cubicBezTo>
                  <a:cubicBezTo>
                    <a:pt x="1080" y="1169"/>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2200435" y="4156354"/>
              <a:ext cx="35065" cy="35095"/>
            </a:xfrm>
            <a:custGeom>
              <a:avLst/>
              <a:gdLst/>
              <a:ahLst/>
              <a:cxnLst/>
              <a:rect l="l" t="t" r="r" b="b"/>
              <a:pathLst>
                <a:path w="1161" h="1162" extrusionOk="0">
                  <a:moveTo>
                    <a:pt x="581" y="1"/>
                  </a:moveTo>
                  <a:cubicBezTo>
                    <a:pt x="256" y="1"/>
                    <a:pt x="0" y="256"/>
                    <a:pt x="0" y="581"/>
                  </a:cubicBezTo>
                  <a:cubicBezTo>
                    <a:pt x="0" y="905"/>
                    <a:pt x="256" y="1161"/>
                    <a:pt x="581" y="1161"/>
                  </a:cubicBezTo>
                  <a:cubicBezTo>
                    <a:pt x="905" y="1161"/>
                    <a:pt x="1161" y="905"/>
                    <a:pt x="1161" y="581"/>
                  </a:cubicBezTo>
                  <a:cubicBezTo>
                    <a:pt x="1161" y="25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2194183" y="4229143"/>
              <a:ext cx="41317" cy="35397"/>
            </a:xfrm>
            <a:custGeom>
              <a:avLst/>
              <a:gdLst/>
              <a:ahLst/>
              <a:cxnLst/>
              <a:rect l="l" t="t" r="r" b="b"/>
              <a:pathLst>
                <a:path w="1368" h="1172" extrusionOk="0">
                  <a:moveTo>
                    <a:pt x="788" y="0"/>
                  </a:moveTo>
                  <a:cubicBezTo>
                    <a:pt x="266" y="0"/>
                    <a:pt x="1" y="630"/>
                    <a:pt x="375" y="1003"/>
                  </a:cubicBezTo>
                  <a:cubicBezTo>
                    <a:pt x="491" y="1120"/>
                    <a:pt x="635" y="1172"/>
                    <a:pt x="777" y="1172"/>
                  </a:cubicBezTo>
                  <a:cubicBezTo>
                    <a:pt x="1077" y="1172"/>
                    <a:pt x="1368" y="938"/>
                    <a:pt x="1368" y="59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973958"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1047019" y="3641605"/>
              <a:ext cx="41045" cy="35458"/>
            </a:xfrm>
            <a:custGeom>
              <a:avLst/>
              <a:gdLst/>
              <a:ahLst/>
              <a:cxnLst/>
              <a:rect l="l" t="t" r="r" b="b"/>
              <a:pathLst>
                <a:path w="1359" h="1174" extrusionOk="0">
                  <a:moveTo>
                    <a:pt x="778" y="0"/>
                  </a:moveTo>
                  <a:cubicBezTo>
                    <a:pt x="257" y="0"/>
                    <a:pt x="1" y="629"/>
                    <a:pt x="365" y="1003"/>
                  </a:cubicBezTo>
                  <a:cubicBezTo>
                    <a:pt x="483" y="1121"/>
                    <a:pt x="628" y="1174"/>
                    <a:pt x="771" y="1174"/>
                  </a:cubicBezTo>
                  <a:cubicBezTo>
                    <a:pt x="1070" y="1174"/>
                    <a:pt x="1358" y="943"/>
                    <a:pt x="1358" y="59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4"/>
            <p:cNvSpPr/>
            <p:nvPr/>
          </p:nvSpPr>
          <p:spPr>
            <a:xfrm>
              <a:off x="1122556" y="3643055"/>
              <a:ext cx="41226" cy="35216"/>
            </a:xfrm>
            <a:custGeom>
              <a:avLst/>
              <a:gdLst/>
              <a:ahLst/>
              <a:cxnLst/>
              <a:rect l="l" t="t" r="r" b="b"/>
              <a:pathLst>
                <a:path w="1365" h="1166" extrusionOk="0">
                  <a:moveTo>
                    <a:pt x="792" y="1"/>
                  </a:moveTo>
                  <a:cubicBezTo>
                    <a:pt x="787" y="1"/>
                    <a:pt x="781" y="1"/>
                    <a:pt x="775" y="1"/>
                  </a:cubicBezTo>
                  <a:cubicBezTo>
                    <a:pt x="771" y="1"/>
                    <a:pt x="767" y="1"/>
                    <a:pt x="763" y="1"/>
                  </a:cubicBezTo>
                  <a:cubicBezTo>
                    <a:pt x="250" y="1"/>
                    <a:pt x="1" y="624"/>
                    <a:pt x="362" y="995"/>
                  </a:cubicBezTo>
                  <a:cubicBezTo>
                    <a:pt x="480" y="1112"/>
                    <a:pt x="625" y="1165"/>
                    <a:pt x="768" y="1165"/>
                  </a:cubicBezTo>
                  <a:cubicBezTo>
                    <a:pt x="1068" y="1165"/>
                    <a:pt x="1358" y="934"/>
                    <a:pt x="1365" y="581"/>
                  </a:cubicBezTo>
                  <a:cubicBezTo>
                    <a:pt x="1365" y="263"/>
                    <a:pt x="1109"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1194077" y="3643055"/>
              <a:ext cx="41317" cy="35216"/>
            </a:xfrm>
            <a:custGeom>
              <a:avLst/>
              <a:gdLst/>
              <a:ahLst/>
              <a:cxnLst/>
              <a:rect l="l" t="t" r="r" b="b"/>
              <a:pathLst>
                <a:path w="1368" h="1166" extrusionOk="0">
                  <a:moveTo>
                    <a:pt x="804" y="1"/>
                  </a:moveTo>
                  <a:cubicBezTo>
                    <a:pt x="798" y="1"/>
                    <a:pt x="793" y="1"/>
                    <a:pt x="787" y="1"/>
                  </a:cubicBezTo>
                  <a:cubicBezTo>
                    <a:pt x="266" y="1"/>
                    <a:pt x="0" y="621"/>
                    <a:pt x="374" y="995"/>
                  </a:cubicBezTo>
                  <a:cubicBezTo>
                    <a:pt x="492" y="1112"/>
                    <a:pt x="637" y="1165"/>
                    <a:pt x="780" y="1165"/>
                  </a:cubicBezTo>
                  <a:cubicBezTo>
                    <a:pt x="1079" y="1165"/>
                    <a:pt x="1367" y="934"/>
                    <a:pt x="1367" y="581"/>
                  </a:cubicBezTo>
                  <a:cubicBezTo>
                    <a:pt x="1367" y="263"/>
                    <a:pt x="1111"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1265959" y="3643085"/>
              <a:ext cx="41015" cy="35186"/>
            </a:xfrm>
            <a:custGeom>
              <a:avLst/>
              <a:gdLst/>
              <a:ahLst/>
              <a:cxnLst/>
              <a:rect l="l" t="t" r="r" b="b"/>
              <a:pathLst>
                <a:path w="1358" h="1165" extrusionOk="0">
                  <a:moveTo>
                    <a:pt x="777" y="0"/>
                  </a:moveTo>
                  <a:cubicBezTo>
                    <a:pt x="256" y="0"/>
                    <a:pt x="0" y="620"/>
                    <a:pt x="364" y="994"/>
                  </a:cubicBezTo>
                  <a:cubicBezTo>
                    <a:pt x="482" y="1111"/>
                    <a:pt x="627" y="1164"/>
                    <a:pt x="770" y="1164"/>
                  </a:cubicBezTo>
                  <a:cubicBezTo>
                    <a:pt x="1069" y="1164"/>
                    <a:pt x="1357" y="933"/>
                    <a:pt x="1357" y="580"/>
                  </a:cubicBezTo>
                  <a:cubicBezTo>
                    <a:pt x="135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1337631" y="3643055"/>
              <a:ext cx="41226" cy="35216"/>
            </a:xfrm>
            <a:custGeom>
              <a:avLst/>
              <a:gdLst/>
              <a:ahLst/>
              <a:cxnLst/>
              <a:rect l="l" t="t" r="r" b="b"/>
              <a:pathLst>
                <a:path w="1365" h="1166" extrusionOk="0">
                  <a:moveTo>
                    <a:pt x="801" y="1"/>
                  </a:moveTo>
                  <a:cubicBezTo>
                    <a:pt x="795" y="1"/>
                    <a:pt x="790" y="1"/>
                    <a:pt x="784" y="1"/>
                  </a:cubicBezTo>
                  <a:cubicBezTo>
                    <a:pt x="780" y="1"/>
                    <a:pt x="776" y="1"/>
                    <a:pt x="772" y="1"/>
                  </a:cubicBezTo>
                  <a:cubicBezTo>
                    <a:pt x="259" y="1"/>
                    <a:pt x="0" y="624"/>
                    <a:pt x="361" y="995"/>
                  </a:cubicBezTo>
                  <a:cubicBezTo>
                    <a:pt x="482" y="1112"/>
                    <a:pt x="630" y="1165"/>
                    <a:pt x="774" y="1165"/>
                  </a:cubicBezTo>
                  <a:cubicBezTo>
                    <a:pt x="1076" y="1165"/>
                    <a:pt x="1364" y="934"/>
                    <a:pt x="1364" y="581"/>
                  </a:cubicBezTo>
                  <a:cubicBezTo>
                    <a:pt x="1364" y="263"/>
                    <a:pt x="1108" y="1"/>
                    <a:pt x="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1409423" y="3643055"/>
              <a:ext cx="41015" cy="35216"/>
            </a:xfrm>
            <a:custGeom>
              <a:avLst/>
              <a:gdLst/>
              <a:ahLst/>
              <a:cxnLst/>
              <a:rect l="l" t="t" r="r" b="b"/>
              <a:pathLst>
                <a:path w="1358" h="1166" extrusionOk="0">
                  <a:moveTo>
                    <a:pt x="795" y="1"/>
                  </a:moveTo>
                  <a:cubicBezTo>
                    <a:pt x="789" y="1"/>
                    <a:pt x="783" y="1"/>
                    <a:pt x="777" y="1"/>
                  </a:cubicBezTo>
                  <a:cubicBezTo>
                    <a:pt x="256" y="1"/>
                    <a:pt x="0" y="621"/>
                    <a:pt x="364" y="995"/>
                  </a:cubicBezTo>
                  <a:cubicBezTo>
                    <a:pt x="482" y="1112"/>
                    <a:pt x="628" y="1165"/>
                    <a:pt x="771" y="1165"/>
                  </a:cubicBezTo>
                  <a:cubicBezTo>
                    <a:pt x="1070" y="1165"/>
                    <a:pt x="1358" y="934"/>
                    <a:pt x="1358" y="581"/>
                  </a:cubicBezTo>
                  <a:cubicBezTo>
                    <a:pt x="1358"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1481003"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a:off x="1552584" y="3643055"/>
              <a:ext cx="41317" cy="35216"/>
            </a:xfrm>
            <a:custGeom>
              <a:avLst/>
              <a:gdLst/>
              <a:ahLst/>
              <a:cxnLst/>
              <a:rect l="l" t="t" r="r" b="b"/>
              <a:pathLst>
                <a:path w="1368" h="1166" extrusionOk="0">
                  <a:moveTo>
                    <a:pt x="804" y="1"/>
                  </a:moveTo>
                  <a:cubicBezTo>
                    <a:pt x="799" y="1"/>
                    <a:pt x="793" y="1"/>
                    <a:pt x="788" y="1"/>
                  </a:cubicBezTo>
                  <a:cubicBezTo>
                    <a:pt x="266" y="1"/>
                    <a:pt x="1" y="631"/>
                    <a:pt x="374" y="995"/>
                  </a:cubicBezTo>
                  <a:cubicBezTo>
                    <a:pt x="492" y="1112"/>
                    <a:pt x="638" y="1165"/>
                    <a:pt x="781" y="1165"/>
                  </a:cubicBezTo>
                  <a:cubicBezTo>
                    <a:pt x="1080" y="1165"/>
                    <a:pt x="1368" y="934"/>
                    <a:pt x="1368" y="581"/>
                  </a:cubicBezTo>
                  <a:cubicBezTo>
                    <a:pt x="1368" y="263"/>
                    <a:pt x="1112"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p:cNvSpPr/>
            <p:nvPr/>
          </p:nvSpPr>
          <p:spPr>
            <a:xfrm>
              <a:off x="1624467" y="3643085"/>
              <a:ext cx="41317" cy="35186"/>
            </a:xfrm>
            <a:custGeom>
              <a:avLst/>
              <a:gdLst/>
              <a:ahLst/>
              <a:cxnLst/>
              <a:rect l="l" t="t" r="r" b="b"/>
              <a:pathLst>
                <a:path w="1368" h="1165" extrusionOk="0">
                  <a:moveTo>
                    <a:pt x="778" y="0"/>
                  </a:moveTo>
                  <a:cubicBezTo>
                    <a:pt x="256" y="0"/>
                    <a:pt x="1" y="620"/>
                    <a:pt x="365" y="994"/>
                  </a:cubicBezTo>
                  <a:cubicBezTo>
                    <a:pt x="486" y="1111"/>
                    <a:pt x="633" y="1164"/>
                    <a:pt x="778" y="1164"/>
                  </a:cubicBezTo>
                  <a:cubicBezTo>
                    <a:pt x="1080" y="1164"/>
                    <a:pt x="1368" y="933"/>
                    <a:pt x="1368" y="580"/>
                  </a:cubicBezTo>
                  <a:cubicBezTo>
                    <a:pt x="1368" y="25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696138" y="3643055"/>
              <a:ext cx="41226" cy="35216"/>
            </a:xfrm>
            <a:custGeom>
              <a:avLst/>
              <a:gdLst/>
              <a:ahLst/>
              <a:cxnLst/>
              <a:rect l="l" t="t" r="r" b="b"/>
              <a:pathLst>
                <a:path w="1365" h="1166" extrusionOk="0">
                  <a:moveTo>
                    <a:pt x="802" y="1"/>
                  </a:moveTo>
                  <a:cubicBezTo>
                    <a:pt x="796" y="1"/>
                    <a:pt x="790" y="1"/>
                    <a:pt x="785" y="1"/>
                  </a:cubicBezTo>
                  <a:cubicBezTo>
                    <a:pt x="781" y="1"/>
                    <a:pt x="777" y="1"/>
                    <a:pt x="773" y="1"/>
                  </a:cubicBezTo>
                  <a:cubicBezTo>
                    <a:pt x="259" y="1"/>
                    <a:pt x="1" y="624"/>
                    <a:pt x="362" y="995"/>
                  </a:cubicBezTo>
                  <a:cubicBezTo>
                    <a:pt x="483" y="1112"/>
                    <a:pt x="630" y="1165"/>
                    <a:pt x="775" y="1165"/>
                  </a:cubicBezTo>
                  <a:cubicBezTo>
                    <a:pt x="1077" y="1165"/>
                    <a:pt x="1365" y="934"/>
                    <a:pt x="1365" y="581"/>
                  </a:cubicBezTo>
                  <a:cubicBezTo>
                    <a:pt x="1365" y="263"/>
                    <a:pt x="1109"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68021" y="3643085"/>
              <a:ext cx="40955" cy="35095"/>
            </a:xfrm>
            <a:custGeom>
              <a:avLst/>
              <a:gdLst/>
              <a:ahLst/>
              <a:cxnLst/>
              <a:rect l="l" t="t" r="r" b="b"/>
              <a:pathLst>
                <a:path w="1356" h="1162" extrusionOk="0">
                  <a:moveTo>
                    <a:pt x="773" y="0"/>
                  </a:moveTo>
                  <a:cubicBezTo>
                    <a:pt x="259" y="0"/>
                    <a:pt x="1" y="623"/>
                    <a:pt x="362" y="984"/>
                  </a:cubicBezTo>
                  <a:cubicBezTo>
                    <a:pt x="481" y="1106"/>
                    <a:pt x="629" y="1161"/>
                    <a:pt x="774" y="1161"/>
                  </a:cubicBezTo>
                  <a:cubicBezTo>
                    <a:pt x="1071" y="1161"/>
                    <a:pt x="1355" y="931"/>
                    <a:pt x="1355" y="580"/>
                  </a:cubicBezTo>
                  <a:cubicBezTo>
                    <a:pt x="1355" y="256"/>
                    <a:pt x="1099" y="0"/>
                    <a:pt x="785" y="0"/>
                  </a:cubicBezTo>
                  <a:cubicBezTo>
                    <a:pt x="781" y="0"/>
                    <a:pt x="777" y="0"/>
                    <a:pt x="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839541"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911212" y="3643055"/>
              <a:ext cx="41226" cy="35216"/>
            </a:xfrm>
            <a:custGeom>
              <a:avLst/>
              <a:gdLst/>
              <a:ahLst/>
              <a:cxnLst/>
              <a:rect l="l" t="t" r="r" b="b"/>
              <a:pathLst>
                <a:path w="1365" h="1166" extrusionOk="0">
                  <a:moveTo>
                    <a:pt x="802" y="1"/>
                  </a:moveTo>
                  <a:cubicBezTo>
                    <a:pt x="796" y="1"/>
                    <a:pt x="790" y="1"/>
                    <a:pt x="784" y="1"/>
                  </a:cubicBezTo>
                  <a:cubicBezTo>
                    <a:pt x="780" y="1"/>
                    <a:pt x="776" y="1"/>
                    <a:pt x="772" y="1"/>
                  </a:cubicBezTo>
                  <a:cubicBezTo>
                    <a:pt x="259" y="1"/>
                    <a:pt x="0" y="624"/>
                    <a:pt x="371" y="995"/>
                  </a:cubicBezTo>
                  <a:cubicBezTo>
                    <a:pt x="489" y="1112"/>
                    <a:pt x="634" y="1165"/>
                    <a:pt x="777" y="1165"/>
                  </a:cubicBezTo>
                  <a:cubicBezTo>
                    <a:pt x="1076" y="1165"/>
                    <a:pt x="1364" y="934"/>
                    <a:pt x="1364" y="581"/>
                  </a:cubicBezTo>
                  <a:cubicBezTo>
                    <a:pt x="1364" y="263"/>
                    <a:pt x="1118"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983005" y="3643055"/>
              <a:ext cx="41317" cy="35216"/>
            </a:xfrm>
            <a:custGeom>
              <a:avLst/>
              <a:gdLst/>
              <a:ahLst/>
              <a:cxnLst/>
              <a:rect l="l" t="t" r="r" b="b"/>
              <a:pathLst>
                <a:path w="1368" h="1166" extrusionOk="0">
                  <a:moveTo>
                    <a:pt x="795" y="1"/>
                  </a:moveTo>
                  <a:cubicBezTo>
                    <a:pt x="789" y="1"/>
                    <a:pt x="783" y="1"/>
                    <a:pt x="777" y="1"/>
                  </a:cubicBezTo>
                  <a:cubicBezTo>
                    <a:pt x="256" y="1"/>
                    <a:pt x="0" y="621"/>
                    <a:pt x="364" y="995"/>
                  </a:cubicBezTo>
                  <a:cubicBezTo>
                    <a:pt x="485" y="1112"/>
                    <a:pt x="632" y="1165"/>
                    <a:pt x="775" y="1165"/>
                  </a:cubicBezTo>
                  <a:cubicBezTo>
                    <a:pt x="1075" y="1165"/>
                    <a:pt x="1361" y="934"/>
                    <a:pt x="1367" y="581"/>
                  </a:cubicBezTo>
                  <a:cubicBezTo>
                    <a:pt x="1367"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2054887"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26559" y="3643055"/>
              <a:ext cx="40924" cy="35216"/>
            </a:xfrm>
            <a:custGeom>
              <a:avLst/>
              <a:gdLst/>
              <a:ahLst/>
              <a:cxnLst/>
              <a:rect l="l" t="t" r="r" b="b"/>
              <a:pathLst>
                <a:path w="1355" h="1166" extrusionOk="0">
                  <a:moveTo>
                    <a:pt x="792" y="1"/>
                  </a:moveTo>
                  <a:cubicBezTo>
                    <a:pt x="786" y="1"/>
                    <a:pt x="780" y="1"/>
                    <a:pt x="775" y="1"/>
                  </a:cubicBezTo>
                  <a:cubicBezTo>
                    <a:pt x="770" y="1"/>
                    <a:pt x="766" y="1"/>
                    <a:pt x="762" y="1"/>
                  </a:cubicBezTo>
                  <a:cubicBezTo>
                    <a:pt x="249" y="1"/>
                    <a:pt x="0" y="624"/>
                    <a:pt x="361" y="995"/>
                  </a:cubicBezTo>
                  <a:cubicBezTo>
                    <a:pt x="479" y="1112"/>
                    <a:pt x="625" y="1165"/>
                    <a:pt x="768" y="1165"/>
                  </a:cubicBezTo>
                  <a:cubicBezTo>
                    <a:pt x="1067" y="1165"/>
                    <a:pt x="1355" y="934"/>
                    <a:pt x="1355" y="581"/>
                  </a:cubicBezTo>
                  <a:cubicBezTo>
                    <a:pt x="1355" y="263"/>
                    <a:pt x="110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979908"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p:cNvSpPr/>
            <p:nvPr/>
          </p:nvSpPr>
          <p:spPr>
            <a:xfrm>
              <a:off x="1047019" y="4231801"/>
              <a:ext cx="41045" cy="35307"/>
            </a:xfrm>
            <a:custGeom>
              <a:avLst/>
              <a:gdLst/>
              <a:ahLst/>
              <a:cxnLst/>
              <a:rect l="l" t="t" r="r" b="b"/>
              <a:pathLst>
                <a:path w="1359" h="1169" extrusionOk="0">
                  <a:moveTo>
                    <a:pt x="778" y="1"/>
                  </a:moveTo>
                  <a:cubicBezTo>
                    <a:pt x="257" y="1"/>
                    <a:pt x="1" y="630"/>
                    <a:pt x="365" y="994"/>
                  </a:cubicBezTo>
                  <a:cubicBezTo>
                    <a:pt x="483" y="1115"/>
                    <a:pt x="628" y="1169"/>
                    <a:pt x="771" y="1169"/>
                  </a:cubicBezTo>
                  <a:cubicBezTo>
                    <a:pt x="1070" y="1169"/>
                    <a:pt x="1358" y="933"/>
                    <a:pt x="1358" y="581"/>
                  </a:cubicBezTo>
                  <a:cubicBezTo>
                    <a:pt x="1358" y="256"/>
                    <a:pt x="1102" y="1"/>
                    <a:pt x="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a:off x="1122466" y="4233009"/>
              <a:ext cx="41317" cy="35307"/>
            </a:xfrm>
            <a:custGeom>
              <a:avLst/>
              <a:gdLst/>
              <a:ahLst/>
              <a:cxnLst/>
              <a:rect l="l" t="t" r="r" b="b"/>
              <a:pathLst>
                <a:path w="1368" h="1169" extrusionOk="0">
                  <a:moveTo>
                    <a:pt x="778" y="0"/>
                  </a:moveTo>
                  <a:cubicBezTo>
                    <a:pt x="257" y="0"/>
                    <a:pt x="1" y="629"/>
                    <a:pt x="365" y="993"/>
                  </a:cubicBezTo>
                  <a:cubicBezTo>
                    <a:pt x="486" y="1114"/>
                    <a:pt x="634" y="1168"/>
                    <a:pt x="778" y="1168"/>
                  </a:cubicBezTo>
                  <a:cubicBezTo>
                    <a:pt x="1080" y="1168"/>
                    <a:pt x="1368" y="933"/>
                    <a:pt x="1368" y="580"/>
                  </a:cubicBezTo>
                  <a:cubicBezTo>
                    <a:pt x="136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a:off x="1194077" y="4233009"/>
              <a:ext cx="41317" cy="35156"/>
            </a:xfrm>
            <a:custGeom>
              <a:avLst/>
              <a:gdLst/>
              <a:ahLst/>
              <a:cxnLst/>
              <a:rect l="l" t="t" r="r" b="b"/>
              <a:pathLst>
                <a:path w="1368" h="1164" extrusionOk="0">
                  <a:moveTo>
                    <a:pt x="787" y="0"/>
                  </a:moveTo>
                  <a:cubicBezTo>
                    <a:pt x="266" y="0"/>
                    <a:pt x="0" y="629"/>
                    <a:pt x="374" y="993"/>
                  </a:cubicBezTo>
                  <a:cubicBezTo>
                    <a:pt x="492" y="1111"/>
                    <a:pt x="637" y="1164"/>
                    <a:pt x="780" y="1164"/>
                  </a:cubicBezTo>
                  <a:cubicBezTo>
                    <a:pt x="1079" y="1164"/>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a:off x="1271879"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p:cNvSpPr/>
            <p:nvPr/>
          </p:nvSpPr>
          <p:spPr>
            <a:xfrm>
              <a:off x="1337540" y="4233009"/>
              <a:ext cx="41317" cy="35307"/>
            </a:xfrm>
            <a:custGeom>
              <a:avLst/>
              <a:gdLst/>
              <a:ahLst/>
              <a:cxnLst/>
              <a:rect l="l" t="t" r="r" b="b"/>
              <a:pathLst>
                <a:path w="1368" h="1169" extrusionOk="0">
                  <a:moveTo>
                    <a:pt x="787" y="0"/>
                  </a:moveTo>
                  <a:cubicBezTo>
                    <a:pt x="266" y="0"/>
                    <a:pt x="0" y="629"/>
                    <a:pt x="364" y="993"/>
                  </a:cubicBezTo>
                  <a:cubicBezTo>
                    <a:pt x="485" y="1114"/>
                    <a:pt x="633" y="1168"/>
                    <a:pt x="778" y="1168"/>
                  </a:cubicBezTo>
                  <a:cubicBezTo>
                    <a:pt x="1080" y="1168"/>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a:off x="1415373" y="4233009"/>
              <a:ext cx="35065" cy="35065"/>
            </a:xfrm>
            <a:custGeom>
              <a:avLst/>
              <a:gdLst/>
              <a:ahLst/>
              <a:cxnLst/>
              <a:rect l="l" t="t" r="r" b="b"/>
              <a:pathLst>
                <a:path w="1161" h="1161" extrusionOk="0">
                  <a:moveTo>
                    <a:pt x="580" y="0"/>
                  </a:moveTo>
                  <a:cubicBezTo>
                    <a:pt x="256" y="0"/>
                    <a:pt x="0" y="266"/>
                    <a:pt x="0" y="580"/>
                  </a:cubicBezTo>
                  <a:cubicBezTo>
                    <a:pt x="0" y="905"/>
                    <a:pt x="256" y="1161"/>
                    <a:pt x="580" y="1161"/>
                  </a:cubicBezTo>
                  <a:cubicBezTo>
                    <a:pt x="905" y="1161"/>
                    <a:pt x="1161" y="905"/>
                    <a:pt x="1161" y="580"/>
                  </a:cubicBezTo>
                  <a:cubicBezTo>
                    <a:pt x="116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p:cNvSpPr/>
            <p:nvPr/>
          </p:nvSpPr>
          <p:spPr>
            <a:xfrm>
              <a:off x="1486953"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p:cNvSpPr/>
            <p:nvPr/>
          </p:nvSpPr>
          <p:spPr>
            <a:xfrm>
              <a:off x="1552584" y="4233009"/>
              <a:ext cx="41317" cy="35307"/>
            </a:xfrm>
            <a:custGeom>
              <a:avLst/>
              <a:gdLst/>
              <a:ahLst/>
              <a:cxnLst/>
              <a:rect l="l" t="t" r="r" b="b"/>
              <a:pathLst>
                <a:path w="1368" h="1169" extrusionOk="0">
                  <a:moveTo>
                    <a:pt x="788" y="0"/>
                  </a:moveTo>
                  <a:cubicBezTo>
                    <a:pt x="266" y="0"/>
                    <a:pt x="1" y="629"/>
                    <a:pt x="374" y="993"/>
                  </a:cubicBezTo>
                  <a:cubicBezTo>
                    <a:pt x="492" y="1114"/>
                    <a:pt x="638" y="1168"/>
                    <a:pt x="781" y="1168"/>
                  </a:cubicBezTo>
                  <a:cubicBezTo>
                    <a:pt x="1080" y="1168"/>
                    <a:pt x="1368" y="933"/>
                    <a:pt x="1368" y="580"/>
                  </a:cubicBezTo>
                  <a:cubicBezTo>
                    <a:pt x="1368" y="266"/>
                    <a:pt x="110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p:cNvSpPr/>
            <p:nvPr/>
          </p:nvSpPr>
          <p:spPr>
            <a:xfrm>
              <a:off x="1630417"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p:cNvSpPr/>
            <p:nvPr/>
          </p:nvSpPr>
          <p:spPr>
            <a:xfrm>
              <a:off x="1701997" y="4233009"/>
              <a:ext cx="35367" cy="35065"/>
            </a:xfrm>
            <a:custGeom>
              <a:avLst/>
              <a:gdLst/>
              <a:ahLst/>
              <a:cxnLst/>
              <a:rect l="l" t="t" r="r" b="b"/>
              <a:pathLst>
                <a:path w="1171" h="1161" extrusionOk="0">
                  <a:moveTo>
                    <a:pt x="591" y="0"/>
                  </a:moveTo>
                  <a:cubicBezTo>
                    <a:pt x="266" y="0"/>
                    <a:pt x="1" y="266"/>
                    <a:pt x="1" y="580"/>
                  </a:cubicBezTo>
                  <a:cubicBezTo>
                    <a:pt x="1" y="905"/>
                    <a:pt x="266" y="1161"/>
                    <a:pt x="591" y="1161"/>
                  </a:cubicBezTo>
                  <a:cubicBezTo>
                    <a:pt x="905" y="1161"/>
                    <a:pt x="1171" y="905"/>
                    <a:pt x="1171" y="580"/>
                  </a:cubicBezTo>
                  <a:cubicBezTo>
                    <a:pt x="1171" y="266"/>
                    <a:pt x="905" y="0"/>
                    <a:pt x="5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p:cNvSpPr/>
            <p:nvPr/>
          </p:nvSpPr>
          <p:spPr>
            <a:xfrm>
              <a:off x="1767930" y="4233009"/>
              <a:ext cx="41045" cy="35156"/>
            </a:xfrm>
            <a:custGeom>
              <a:avLst/>
              <a:gdLst/>
              <a:ahLst/>
              <a:cxnLst/>
              <a:rect l="l" t="t" r="r" b="b"/>
              <a:pathLst>
                <a:path w="1359" h="1164" extrusionOk="0">
                  <a:moveTo>
                    <a:pt x="778" y="0"/>
                  </a:moveTo>
                  <a:cubicBezTo>
                    <a:pt x="257" y="0"/>
                    <a:pt x="1" y="629"/>
                    <a:pt x="365" y="993"/>
                  </a:cubicBezTo>
                  <a:cubicBezTo>
                    <a:pt x="483" y="1111"/>
                    <a:pt x="628" y="1164"/>
                    <a:pt x="771" y="1164"/>
                  </a:cubicBezTo>
                  <a:cubicBezTo>
                    <a:pt x="1070" y="1164"/>
                    <a:pt x="1358" y="933"/>
                    <a:pt x="1358" y="58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p:cNvSpPr/>
            <p:nvPr/>
          </p:nvSpPr>
          <p:spPr>
            <a:xfrm>
              <a:off x="1845461" y="4233009"/>
              <a:ext cx="35397" cy="35065"/>
            </a:xfrm>
            <a:custGeom>
              <a:avLst/>
              <a:gdLst/>
              <a:ahLst/>
              <a:cxnLst/>
              <a:rect l="l" t="t" r="r" b="b"/>
              <a:pathLst>
                <a:path w="1172" h="1161" extrusionOk="0">
                  <a:moveTo>
                    <a:pt x="581" y="0"/>
                  </a:moveTo>
                  <a:cubicBezTo>
                    <a:pt x="266" y="0"/>
                    <a:pt x="1" y="266"/>
                    <a:pt x="1" y="580"/>
                  </a:cubicBezTo>
                  <a:cubicBezTo>
                    <a:pt x="1" y="905"/>
                    <a:pt x="266" y="1161"/>
                    <a:pt x="581" y="1161"/>
                  </a:cubicBezTo>
                  <a:cubicBezTo>
                    <a:pt x="906" y="1161"/>
                    <a:pt x="1171" y="905"/>
                    <a:pt x="1171" y="580"/>
                  </a:cubicBezTo>
                  <a:cubicBezTo>
                    <a:pt x="117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p:cNvSpPr/>
            <p:nvPr/>
          </p:nvSpPr>
          <p:spPr>
            <a:xfrm>
              <a:off x="1917344"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p:cNvSpPr/>
            <p:nvPr/>
          </p:nvSpPr>
          <p:spPr>
            <a:xfrm>
              <a:off x="1983005" y="4233009"/>
              <a:ext cx="41317" cy="35156"/>
            </a:xfrm>
            <a:custGeom>
              <a:avLst/>
              <a:gdLst/>
              <a:ahLst/>
              <a:cxnLst/>
              <a:rect l="l" t="t" r="r" b="b"/>
              <a:pathLst>
                <a:path w="1368" h="1164" extrusionOk="0">
                  <a:moveTo>
                    <a:pt x="777" y="0"/>
                  </a:moveTo>
                  <a:cubicBezTo>
                    <a:pt x="256" y="0"/>
                    <a:pt x="0" y="629"/>
                    <a:pt x="364" y="993"/>
                  </a:cubicBezTo>
                  <a:cubicBezTo>
                    <a:pt x="485" y="1111"/>
                    <a:pt x="633" y="1164"/>
                    <a:pt x="777" y="1164"/>
                  </a:cubicBezTo>
                  <a:cubicBezTo>
                    <a:pt x="1079" y="1164"/>
                    <a:pt x="1367" y="933"/>
                    <a:pt x="1367" y="580"/>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p:cNvSpPr/>
            <p:nvPr/>
          </p:nvSpPr>
          <p:spPr>
            <a:xfrm>
              <a:off x="2060535" y="4233009"/>
              <a:ext cx="35367" cy="35065"/>
            </a:xfrm>
            <a:custGeom>
              <a:avLst/>
              <a:gdLst/>
              <a:ahLst/>
              <a:cxnLst/>
              <a:rect l="l" t="t" r="r" b="b"/>
              <a:pathLst>
                <a:path w="1171" h="1161" extrusionOk="0">
                  <a:moveTo>
                    <a:pt x="590" y="0"/>
                  </a:moveTo>
                  <a:cubicBezTo>
                    <a:pt x="266" y="0"/>
                    <a:pt x="0" y="266"/>
                    <a:pt x="0" y="580"/>
                  </a:cubicBezTo>
                  <a:cubicBezTo>
                    <a:pt x="0" y="905"/>
                    <a:pt x="266" y="1161"/>
                    <a:pt x="590" y="1161"/>
                  </a:cubicBezTo>
                  <a:cubicBezTo>
                    <a:pt x="905" y="1161"/>
                    <a:pt x="1171" y="905"/>
                    <a:pt x="1171" y="580"/>
                  </a:cubicBezTo>
                  <a:cubicBezTo>
                    <a:pt x="1171" y="266"/>
                    <a:pt x="905" y="0"/>
                    <a:pt x="5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p:cNvSpPr/>
            <p:nvPr/>
          </p:nvSpPr>
          <p:spPr>
            <a:xfrm>
              <a:off x="2132418"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p:cNvSpPr/>
            <p:nvPr/>
          </p:nvSpPr>
          <p:spPr>
            <a:xfrm>
              <a:off x="967737" y="3714666"/>
              <a:ext cx="41317" cy="35186"/>
            </a:xfrm>
            <a:custGeom>
              <a:avLst/>
              <a:gdLst/>
              <a:ahLst/>
              <a:cxnLst/>
              <a:rect l="l" t="t" r="r" b="b"/>
              <a:pathLst>
                <a:path w="1368" h="1165" extrusionOk="0">
                  <a:moveTo>
                    <a:pt x="777" y="0"/>
                  </a:moveTo>
                  <a:cubicBezTo>
                    <a:pt x="256" y="0"/>
                    <a:pt x="0" y="630"/>
                    <a:pt x="364" y="994"/>
                  </a:cubicBezTo>
                  <a:cubicBezTo>
                    <a:pt x="485" y="1111"/>
                    <a:pt x="633" y="1164"/>
                    <a:pt x="777" y="1164"/>
                  </a:cubicBezTo>
                  <a:cubicBezTo>
                    <a:pt x="1079" y="1164"/>
                    <a:pt x="1367" y="933"/>
                    <a:pt x="1367" y="581"/>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p:cNvSpPr/>
            <p:nvPr/>
          </p:nvSpPr>
          <p:spPr>
            <a:xfrm>
              <a:off x="967737" y="3787727"/>
              <a:ext cx="41317" cy="35186"/>
            </a:xfrm>
            <a:custGeom>
              <a:avLst/>
              <a:gdLst/>
              <a:ahLst/>
              <a:cxnLst/>
              <a:rect l="l" t="t" r="r" b="b"/>
              <a:pathLst>
                <a:path w="1368" h="1165" extrusionOk="0">
                  <a:moveTo>
                    <a:pt x="777" y="1"/>
                  </a:moveTo>
                  <a:cubicBezTo>
                    <a:pt x="256" y="1"/>
                    <a:pt x="0" y="620"/>
                    <a:pt x="364" y="994"/>
                  </a:cubicBezTo>
                  <a:cubicBezTo>
                    <a:pt x="485" y="1112"/>
                    <a:pt x="633" y="1165"/>
                    <a:pt x="777" y="1165"/>
                  </a:cubicBezTo>
                  <a:cubicBezTo>
                    <a:pt x="1079" y="1165"/>
                    <a:pt x="1367" y="934"/>
                    <a:pt x="1367" y="581"/>
                  </a:cubicBezTo>
                  <a:cubicBezTo>
                    <a:pt x="135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p:cNvSpPr/>
            <p:nvPr/>
          </p:nvSpPr>
          <p:spPr>
            <a:xfrm>
              <a:off x="967737" y="3860516"/>
              <a:ext cx="41317" cy="35307"/>
            </a:xfrm>
            <a:custGeom>
              <a:avLst/>
              <a:gdLst/>
              <a:ahLst/>
              <a:cxnLst/>
              <a:rect l="l" t="t" r="r" b="b"/>
              <a:pathLst>
                <a:path w="1368" h="1169" extrusionOk="0">
                  <a:moveTo>
                    <a:pt x="777" y="0"/>
                  </a:moveTo>
                  <a:cubicBezTo>
                    <a:pt x="256" y="0"/>
                    <a:pt x="0" y="630"/>
                    <a:pt x="364" y="994"/>
                  </a:cubicBezTo>
                  <a:cubicBezTo>
                    <a:pt x="485" y="1115"/>
                    <a:pt x="634" y="1169"/>
                    <a:pt x="779" y="1169"/>
                  </a:cubicBezTo>
                  <a:cubicBezTo>
                    <a:pt x="1080" y="1169"/>
                    <a:pt x="1367" y="936"/>
                    <a:pt x="1367" y="590"/>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p:cNvSpPr/>
            <p:nvPr/>
          </p:nvSpPr>
          <p:spPr>
            <a:xfrm>
              <a:off x="967737" y="3933577"/>
              <a:ext cx="41317" cy="35186"/>
            </a:xfrm>
            <a:custGeom>
              <a:avLst/>
              <a:gdLst/>
              <a:ahLst/>
              <a:cxnLst/>
              <a:rect l="l" t="t" r="r" b="b"/>
              <a:pathLst>
                <a:path w="1368" h="1165" extrusionOk="0">
                  <a:moveTo>
                    <a:pt x="777" y="1"/>
                  </a:moveTo>
                  <a:cubicBezTo>
                    <a:pt x="256" y="1"/>
                    <a:pt x="0" y="630"/>
                    <a:pt x="364" y="994"/>
                  </a:cubicBezTo>
                  <a:cubicBezTo>
                    <a:pt x="485" y="1112"/>
                    <a:pt x="631" y="1165"/>
                    <a:pt x="775" y="1165"/>
                  </a:cubicBezTo>
                  <a:cubicBezTo>
                    <a:pt x="1075" y="1165"/>
                    <a:pt x="1360" y="933"/>
                    <a:pt x="1367" y="581"/>
                  </a:cubicBezTo>
                  <a:cubicBezTo>
                    <a:pt x="136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4"/>
            <p:cNvSpPr/>
            <p:nvPr/>
          </p:nvSpPr>
          <p:spPr>
            <a:xfrm>
              <a:off x="967737" y="4006638"/>
              <a:ext cx="41317" cy="35186"/>
            </a:xfrm>
            <a:custGeom>
              <a:avLst/>
              <a:gdLst/>
              <a:ahLst/>
              <a:cxnLst/>
              <a:rect l="l" t="t" r="r" b="b"/>
              <a:pathLst>
                <a:path w="1368" h="1165" extrusionOk="0">
                  <a:moveTo>
                    <a:pt x="777" y="1"/>
                  </a:moveTo>
                  <a:cubicBezTo>
                    <a:pt x="256" y="1"/>
                    <a:pt x="0" y="621"/>
                    <a:pt x="364" y="994"/>
                  </a:cubicBezTo>
                  <a:cubicBezTo>
                    <a:pt x="485" y="1112"/>
                    <a:pt x="633" y="1165"/>
                    <a:pt x="777" y="1165"/>
                  </a:cubicBezTo>
                  <a:cubicBezTo>
                    <a:pt x="1079" y="1165"/>
                    <a:pt x="1367" y="934"/>
                    <a:pt x="1367" y="581"/>
                  </a:cubicBezTo>
                  <a:cubicBezTo>
                    <a:pt x="136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p:cNvSpPr/>
            <p:nvPr/>
          </p:nvSpPr>
          <p:spPr>
            <a:xfrm>
              <a:off x="967737" y="4079427"/>
              <a:ext cx="41317" cy="35337"/>
            </a:xfrm>
            <a:custGeom>
              <a:avLst/>
              <a:gdLst/>
              <a:ahLst/>
              <a:cxnLst/>
              <a:rect l="l" t="t" r="r" b="b"/>
              <a:pathLst>
                <a:path w="1368" h="1170" extrusionOk="0">
                  <a:moveTo>
                    <a:pt x="777" y="0"/>
                  </a:moveTo>
                  <a:cubicBezTo>
                    <a:pt x="256" y="0"/>
                    <a:pt x="0" y="630"/>
                    <a:pt x="364" y="994"/>
                  </a:cubicBezTo>
                  <a:cubicBezTo>
                    <a:pt x="485" y="1115"/>
                    <a:pt x="634" y="1169"/>
                    <a:pt x="779" y="1169"/>
                  </a:cubicBezTo>
                  <a:cubicBezTo>
                    <a:pt x="1080" y="1169"/>
                    <a:pt x="1367" y="936"/>
                    <a:pt x="1367" y="591"/>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4"/>
            <p:cNvSpPr/>
            <p:nvPr/>
          </p:nvSpPr>
          <p:spPr>
            <a:xfrm>
              <a:off x="967737" y="4152488"/>
              <a:ext cx="41317" cy="35186"/>
            </a:xfrm>
            <a:custGeom>
              <a:avLst/>
              <a:gdLst/>
              <a:ahLst/>
              <a:cxnLst/>
              <a:rect l="l" t="t" r="r" b="b"/>
              <a:pathLst>
                <a:path w="1368" h="1165" extrusionOk="0">
                  <a:moveTo>
                    <a:pt x="777" y="1"/>
                  </a:moveTo>
                  <a:cubicBezTo>
                    <a:pt x="256" y="1"/>
                    <a:pt x="0" y="630"/>
                    <a:pt x="364" y="994"/>
                  </a:cubicBezTo>
                  <a:cubicBezTo>
                    <a:pt x="485" y="1112"/>
                    <a:pt x="633" y="1165"/>
                    <a:pt x="777" y="1165"/>
                  </a:cubicBezTo>
                  <a:cubicBezTo>
                    <a:pt x="1079" y="1165"/>
                    <a:pt x="1367" y="934"/>
                    <a:pt x="1367" y="581"/>
                  </a:cubicBezTo>
                  <a:cubicBezTo>
                    <a:pt x="135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4"/>
            <p:cNvSpPr/>
            <p:nvPr/>
          </p:nvSpPr>
          <p:spPr>
            <a:xfrm>
              <a:off x="1296827" y="3796637"/>
              <a:ext cx="115585" cy="111417"/>
            </a:xfrm>
            <a:custGeom>
              <a:avLst/>
              <a:gdLst/>
              <a:ahLst/>
              <a:cxnLst/>
              <a:rect l="l" t="t" r="r" b="b"/>
              <a:pathLst>
                <a:path w="3827" h="3689" extrusionOk="0">
                  <a:moveTo>
                    <a:pt x="1" y="1"/>
                  </a:moveTo>
                  <a:lnTo>
                    <a:pt x="1" y="3689"/>
                  </a:lnTo>
                  <a:lnTo>
                    <a:pt x="365" y="3689"/>
                  </a:lnTo>
                  <a:lnTo>
                    <a:pt x="365" y="758"/>
                  </a:lnTo>
                  <a:lnTo>
                    <a:pt x="1811" y="3217"/>
                  </a:lnTo>
                  <a:lnTo>
                    <a:pt x="1997" y="3217"/>
                  </a:lnTo>
                  <a:lnTo>
                    <a:pt x="3453" y="738"/>
                  </a:lnTo>
                  <a:lnTo>
                    <a:pt x="3453" y="3689"/>
                  </a:lnTo>
                  <a:lnTo>
                    <a:pt x="3827" y="3689"/>
                  </a:lnTo>
                  <a:lnTo>
                    <a:pt x="3827" y="1"/>
                  </a:lnTo>
                  <a:lnTo>
                    <a:pt x="3502" y="1"/>
                  </a:lnTo>
                  <a:lnTo>
                    <a:pt x="1919" y="2735"/>
                  </a:lnTo>
                  <a:lnTo>
                    <a:pt x="31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4"/>
            <p:cNvSpPr/>
            <p:nvPr/>
          </p:nvSpPr>
          <p:spPr>
            <a:xfrm>
              <a:off x="1454576" y="3795761"/>
              <a:ext cx="117065" cy="113199"/>
            </a:xfrm>
            <a:custGeom>
              <a:avLst/>
              <a:gdLst/>
              <a:ahLst/>
              <a:cxnLst/>
              <a:rect l="l" t="t" r="r" b="b"/>
              <a:pathLst>
                <a:path w="3876" h="3748" extrusionOk="0">
                  <a:moveTo>
                    <a:pt x="1990" y="344"/>
                  </a:moveTo>
                  <a:cubicBezTo>
                    <a:pt x="2822" y="344"/>
                    <a:pt x="3501" y="1031"/>
                    <a:pt x="3482" y="1869"/>
                  </a:cubicBezTo>
                  <a:cubicBezTo>
                    <a:pt x="3501" y="2717"/>
                    <a:pt x="2822" y="3404"/>
                    <a:pt x="1990" y="3404"/>
                  </a:cubicBezTo>
                  <a:cubicBezTo>
                    <a:pt x="1973" y="3404"/>
                    <a:pt x="1955" y="3404"/>
                    <a:pt x="1938" y="3403"/>
                  </a:cubicBezTo>
                  <a:cubicBezTo>
                    <a:pt x="1053" y="3403"/>
                    <a:pt x="384" y="2754"/>
                    <a:pt x="384" y="1869"/>
                  </a:cubicBezTo>
                  <a:cubicBezTo>
                    <a:pt x="384" y="994"/>
                    <a:pt x="1053" y="345"/>
                    <a:pt x="1938" y="345"/>
                  </a:cubicBezTo>
                  <a:cubicBezTo>
                    <a:pt x="1955" y="344"/>
                    <a:pt x="1973" y="344"/>
                    <a:pt x="1990" y="344"/>
                  </a:cubicBezTo>
                  <a:close/>
                  <a:moveTo>
                    <a:pt x="1938" y="0"/>
                  </a:moveTo>
                  <a:cubicBezTo>
                    <a:pt x="826" y="0"/>
                    <a:pt x="0" y="797"/>
                    <a:pt x="0" y="1869"/>
                  </a:cubicBezTo>
                  <a:cubicBezTo>
                    <a:pt x="0" y="2951"/>
                    <a:pt x="836" y="3747"/>
                    <a:pt x="1938" y="3747"/>
                  </a:cubicBezTo>
                  <a:cubicBezTo>
                    <a:pt x="3049" y="3747"/>
                    <a:pt x="3875" y="2951"/>
                    <a:pt x="3875" y="1869"/>
                  </a:cubicBezTo>
                  <a:cubicBezTo>
                    <a:pt x="3875" y="797"/>
                    <a:pt x="3059" y="0"/>
                    <a:pt x="193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4"/>
            <p:cNvSpPr/>
            <p:nvPr/>
          </p:nvSpPr>
          <p:spPr>
            <a:xfrm>
              <a:off x="1592693" y="3796637"/>
              <a:ext cx="110511" cy="111417"/>
            </a:xfrm>
            <a:custGeom>
              <a:avLst/>
              <a:gdLst/>
              <a:ahLst/>
              <a:cxnLst/>
              <a:rect l="l" t="t" r="r" b="b"/>
              <a:pathLst>
                <a:path w="3659" h="3689" extrusionOk="0">
                  <a:moveTo>
                    <a:pt x="0" y="1"/>
                  </a:moveTo>
                  <a:lnTo>
                    <a:pt x="1633" y="3689"/>
                  </a:lnTo>
                  <a:lnTo>
                    <a:pt x="2026" y="3689"/>
                  </a:lnTo>
                  <a:lnTo>
                    <a:pt x="3659" y="1"/>
                  </a:lnTo>
                  <a:lnTo>
                    <a:pt x="3256" y="1"/>
                  </a:lnTo>
                  <a:lnTo>
                    <a:pt x="1840" y="3197"/>
                  </a:lnTo>
                  <a:lnTo>
                    <a:pt x="42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4"/>
            <p:cNvSpPr/>
            <p:nvPr/>
          </p:nvSpPr>
          <p:spPr>
            <a:xfrm>
              <a:off x="1734979" y="3796637"/>
              <a:ext cx="11900" cy="111417"/>
            </a:xfrm>
            <a:custGeom>
              <a:avLst/>
              <a:gdLst/>
              <a:ahLst/>
              <a:cxnLst/>
              <a:rect l="l" t="t" r="r" b="b"/>
              <a:pathLst>
                <a:path w="394" h="3689" extrusionOk="0">
                  <a:moveTo>
                    <a:pt x="0" y="1"/>
                  </a:moveTo>
                  <a:lnTo>
                    <a:pt x="0"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4"/>
            <p:cNvSpPr/>
            <p:nvPr/>
          </p:nvSpPr>
          <p:spPr>
            <a:xfrm>
              <a:off x="1799130" y="3796637"/>
              <a:ext cx="78436" cy="111417"/>
            </a:xfrm>
            <a:custGeom>
              <a:avLst/>
              <a:gdLst/>
              <a:ahLst/>
              <a:cxnLst/>
              <a:rect l="l" t="t" r="r" b="b"/>
              <a:pathLst>
                <a:path w="2597" h="3689" extrusionOk="0">
                  <a:moveTo>
                    <a:pt x="1" y="1"/>
                  </a:moveTo>
                  <a:lnTo>
                    <a:pt x="1" y="3689"/>
                  </a:lnTo>
                  <a:lnTo>
                    <a:pt x="2597" y="3689"/>
                  </a:lnTo>
                  <a:lnTo>
                    <a:pt x="2597" y="3354"/>
                  </a:lnTo>
                  <a:lnTo>
                    <a:pt x="384" y="3354"/>
                  </a:lnTo>
                  <a:lnTo>
                    <a:pt x="384" y="1978"/>
                  </a:lnTo>
                  <a:lnTo>
                    <a:pt x="2292" y="1978"/>
                  </a:lnTo>
                  <a:lnTo>
                    <a:pt x="2292" y="1653"/>
                  </a:lnTo>
                  <a:lnTo>
                    <a:pt x="384" y="1653"/>
                  </a:lnTo>
                  <a:lnTo>
                    <a:pt x="384" y="335"/>
                  </a:lnTo>
                  <a:lnTo>
                    <a:pt x="2528" y="335"/>
                  </a:lnTo>
                  <a:lnTo>
                    <a:pt x="252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4"/>
            <p:cNvSpPr/>
            <p:nvPr/>
          </p:nvSpPr>
          <p:spPr>
            <a:xfrm>
              <a:off x="1163753"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4"/>
            <p:cNvSpPr/>
            <p:nvPr/>
          </p:nvSpPr>
          <p:spPr>
            <a:xfrm>
              <a:off x="1276953" y="3986462"/>
              <a:ext cx="117035" cy="113501"/>
            </a:xfrm>
            <a:custGeom>
              <a:avLst/>
              <a:gdLst/>
              <a:ahLst/>
              <a:cxnLst/>
              <a:rect l="l" t="t" r="r" b="b"/>
              <a:pathLst>
                <a:path w="3875" h="3758" extrusionOk="0">
                  <a:moveTo>
                    <a:pt x="1990" y="353"/>
                  </a:moveTo>
                  <a:cubicBezTo>
                    <a:pt x="2831" y="353"/>
                    <a:pt x="3501" y="1040"/>
                    <a:pt x="3482" y="1879"/>
                  </a:cubicBezTo>
                  <a:cubicBezTo>
                    <a:pt x="3501" y="2717"/>
                    <a:pt x="2822" y="3404"/>
                    <a:pt x="1990" y="3404"/>
                  </a:cubicBezTo>
                  <a:cubicBezTo>
                    <a:pt x="1972" y="3404"/>
                    <a:pt x="1955" y="3404"/>
                    <a:pt x="1937" y="3403"/>
                  </a:cubicBezTo>
                  <a:cubicBezTo>
                    <a:pt x="1062" y="3403"/>
                    <a:pt x="384" y="2754"/>
                    <a:pt x="384" y="1879"/>
                  </a:cubicBezTo>
                  <a:cubicBezTo>
                    <a:pt x="384" y="994"/>
                    <a:pt x="1052" y="354"/>
                    <a:pt x="1937" y="354"/>
                  </a:cubicBezTo>
                  <a:cubicBezTo>
                    <a:pt x="1955" y="354"/>
                    <a:pt x="1973" y="353"/>
                    <a:pt x="1990" y="353"/>
                  </a:cubicBezTo>
                  <a:close/>
                  <a:moveTo>
                    <a:pt x="1937" y="0"/>
                  </a:moveTo>
                  <a:cubicBezTo>
                    <a:pt x="826" y="0"/>
                    <a:pt x="0" y="807"/>
                    <a:pt x="0" y="1879"/>
                  </a:cubicBezTo>
                  <a:cubicBezTo>
                    <a:pt x="0" y="2951"/>
                    <a:pt x="836" y="3757"/>
                    <a:pt x="1937" y="3757"/>
                  </a:cubicBezTo>
                  <a:cubicBezTo>
                    <a:pt x="3049" y="3757"/>
                    <a:pt x="3875" y="2960"/>
                    <a:pt x="3875" y="1879"/>
                  </a:cubicBezTo>
                  <a:cubicBezTo>
                    <a:pt x="3875" y="797"/>
                    <a:pt x="3059" y="0"/>
                    <a:pt x="19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4"/>
            <p:cNvSpPr/>
            <p:nvPr/>
          </p:nvSpPr>
          <p:spPr>
            <a:xfrm>
              <a:off x="1436152" y="3987640"/>
              <a:ext cx="93296" cy="111417"/>
            </a:xfrm>
            <a:custGeom>
              <a:avLst/>
              <a:gdLst/>
              <a:ahLst/>
              <a:cxnLst/>
              <a:rect l="l" t="t" r="r" b="b"/>
              <a:pathLst>
                <a:path w="3089" h="3689" extrusionOk="0">
                  <a:moveTo>
                    <a:pt x="0" y="1"/>
                  </a:moveTo>
                  <a:lnTo>
                    <a:pt x="0" y="3689"/>
                  </a:lnTo>
                  <a:lnTo>
                    <a:pt x="394" y="3689"/>
                  </a:lnTo>
                  <a:lnTo>
                    <a:pt x="394" y="689"/>
                  </a:lnTo>
                  <a:lnTo>
                    <a:pt x="2764" y="3689"/>
                  </a:lnTo>
                  <a:lnTo>
                    <a:pt x="3089" y="3689"/>
                  </a:lnTo>
                  <a:lnTo>
                    <a:pt x="3089" y="1"/>
                  </a:lnTo>
                  <a:lnTo>
                    <a:pt x="2705" y="1"/>
                  </a:lnTo>
                  <a:lnTo>
                    <a:pt x="2705" y="2990"/>
                  </a:lnTo>
                  <a:lnTo>
                    <a:pt x="32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4"/>
            <p:cNvSpPr/>
            <p:nvPr/>
          </p:nvSpPr>
          <p:spPr>
            <a:xfrm>
              <a:off x="1581398" y="3987640"/>
              <a:ext cx="11930" cy="111417"/>
            </a:xfrm>
            <a:custGeom>
              <a:avLst/>
              <a:gdLst/>
              <a:ahLst/>
              <a:cxnLst/>
              <a:rect l="l" t="t" r="r" b="b"/>
              <a:pathLst>
                <a:path w="395" h="3689" extrusionOk="0">
                  <a:moveTo>
                    <a:pt x="1" y="1"/>
                  </a:moveTo>
                  <a:lnTo>
                    <a:pt x="1"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4"/>
            <p:cNvSpPr/>
            <p:nvPr/>
          </p:nvSpPr>
          <p:spPr>
            <a:xfrm>
              <a:off x="1635461" y="3986462"/>
              <a:ext cx="100121" cy="113199"/>
            </a:xfrm>
            <a:custGeom>
              <a:avLst/>
              <a:gdLst/>
              <a:ahLst/>
              <a:cxnLst/>
              <a:rect l="l" t="t" r="r" b="b"/>
              <a:pathLst>
                <a:path w="3315" h="3748" extrusionOk="0">
                  <a:moveTo>
                    <a:pt x="1948" y="0"/>
                  </a:moveTo>
                  <a:cubicBezTo>
                    <a:pt x="817" y="0"/>
                    <a:pt x="1" y="797"/>
                    <a:pt x="1" y="1879"/>
                  </a:cubicBezTo>
                  <a:cubicBezTo>
                    <a:pt x="1" y="2951"/>
                    <a:pt x="817" y="3747"/>
                    <a:pt x="1938" y="3747"/>
                  </a:cubicBezTo>
                  <a:cubicBezTo>
                    <a:pt x="1953" y="3748"/>
                    <a:pt x="1967" y="3748"/>
                    <a:pt x="1981" y="3748"/>
                  </a:cubicBezTo>
                  <a:cubicBezTo>
                    <a:pt x="2458" y="3748"/>
                    <a:pt x="2923" y="3590"/>
                    <a:pt x="3295" y="3285"/>
                  </a:cubicBezTo>
                  <a:lnTo>
                    <a:pt x="3295" y="1879"/>
                  </a:lnTo>
                  <a:lnTo>
                    <a:pt x="2922" y="1879"/>
                  </a:lnTo>
                  <a:lnTo>
                    <a:pt x="2922" y="3118"/>
                  </a:lnTo>
                  <a:cubicBezTo>
                    <a:pt x="2659" y="3306"/>
                    <a:pt x="2333" y="3404"/>
                    <a:pt x="2005" y="3404"/>
                  </a:cubicBezTo>
                  <a:cubicBezTo>
                    <a:pt x="1989" y="3404"/>
                    <a:pt x="1973" y="3403"/>
                    <a:pt x="1958" y="3403"/>
                  </a:cubicBezTo>
                  <a:cubicBezTo>
                    <a:pt x="1053" y="3403"/>
                    <a:pt x="384" y="2754"/>
                    <a:pt x="384" y="1869"/>
                  </a:cubicBezTo>
                  <a:cubicBezTo>
                    <a:pt x="384" y="994"/>
                    <a:pt x="1053" y="344"/>
                    <a:pt x="1968" y="344"/>
                  </a:cubicBezTo>
                  <a:cubicBezTo>
                    <a:pt x="1980" y="344"/>
                    <a:pt x="1992" y="344"/>
                    <a:pt x="2004" y="344"/>
                  </a:cubicBezTo>
                  <a:cubicBezTo>
                    <a:pt x="2404" y="344"/>
                    <a:pt x="2783" y="500"/>
                    <a:pt x="3069" y="777"/>
                  </a:cubicBezTo>
                  <a:lnTo>
                    <a:pt x="3315" y="531"/>
                  </a:lnTo>
                  <a:cubicBezTo>
                    <a:pt x="2990" y="177"/>
                    <a:pt x="2509" y="0"/>
                    <a:pt x="194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4"/>
            <p:cNvSpPr/>
            <p:nvPr/>
          </p:nvSpPr>
          <p:spPr>
            <a:xfrm>
              <a:off x="1784270" y="3987338"/>
              <a:ext cx="93024" cy="111719"/>
            </a:xfrm>
            <a:custGeom>
              <a:avLst/>
              <a:gdLst/>
              <a:ahLst/>
              <a:cxnLst/>
              <a:rect l="l" t="t" r="r" b="b"/>
              <a:pathLst>
                <a:path w="3080" h="3699" extrusionOk="0">
                  <a:moveTo>
                    <a:pt x="1" y="1"/>
                  </a:moveTo>
                  <a:lnTo>
                    <a:pt x="1" y="3689"/>
                  </a:lnTo>
                  <a:lnTo>
                    <a:pt x="384" y="3689"/>
                  </a:lnTo>
                  <a:lnTo>
                    <a:pt x="384" y="1987"/>
                  </a:lnTo>
                  <a:lnTo>
                    <a:pt x="2705" y="1987"/>
                  </a:lnTo>
                  <a:lnTo>
                    <a:pt x="2705" y="3699"/>
                  </a:lnTo>
                  <a:lnTo>
                    <a:pt x="3079" y="3699"/>
                  </a:lnTo>
                  <a:lnTo>
                    <a:pt x="3079" y="11"/>
                  </a:lnTo>
                  <a:lnTo>
                    <a:pt x="2705" y="11"/>
                  </a:lnTo>
                  <a:lnTo>
                    <a:pt x="2705" y="1653"/>
                  </a:lnTo>
                  <a:lnTo>
                    <a:pt x="384" y="1653"/>
                  </a:lnTo>
                  <a:lnTo>
                    <a:pt x="38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4"/>
            <p:cNvSpPr/>
            <p:nvPr/>
          </p:nvSpPr>
          <p:spPr>
            <a:xfrm>
              <a:off x="1911998"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4"/>
            <p:cNvSpPr/>
            <p:nvPr/>
          </p:nvSpPr>
          <p:spPr>
            <a:xfrm>
              <a:off x="1846971" y="3384517"/>
              <a:ext cx="387347" cy="193840"/>
            </a:xfrm>
            <a:custGeom>
              <a:avLst/>
              <a:gdLst/>
              <a:ahLst/>
              <a:cxnLst/>
              <a:rect l="l" t="t" r="r" b="b"/>
              <a:pathLst>
                <a:path w="12825" h="6418" extrusionOk="0">
                  <a:moveTo>
                    <a:pt x="8133" y="1470"/>
                  </a:moveTo>
                  <a:cubicBezTo>
                    <a:pt x="8419" y="1657"/>
                    <a:pt x="8655" y="1913"/>
                    <a:pt x="8822" y="2208"/>
                  </a:cubicBezTo>
                  <a:cubicBezTo>
                    <a:pt x="9078" y="2729"/>
                    <a:pt x="9097" y="3428"/>
                    <a:pt x="8861" y="4165"/>
                  </a:cubicBezTo>
                  <a:cubicBezTo>
                    <a:pt x="8725" y="4584"/>
                    <a:pt x="8361" y="5170"/>
                    <a:pt x="7887" y="5170"/>
                  </a:cubicBezTo>
                  <a:cubicBezTo>
                    <a:pt x="7848" y="5170"/>
                    <a:pt x="7809" y="5167"/>
                    <a:pt x="7770" y="5158"/>
                  </a:cubicBezTo>
                  <a:cubicBezTo>
                    <a:pt x="7297" y="5070"/>
                    <a:pt x="7081" y="4450"/>
                    <a:pt x="7111" y="3890"/>
                  </a:cubicBezTo>
                  <a:cubicBezTo>
                    <a:pt x="7160" y="2985"/>
                    <a:pt x="7524" y="2139"/>
                    <a:pt x="8133" y="1470"/>
                  </a:cubicBezTo>
                  <a:close/>
                  <a:moveTo>
                    <a:pt x="3963" y="2493"/>
                  </a:moveTo>
                  <a:cubicBezTo>
                    <a:pt x="4249" y="2749"/>
                    <a:pt x="4475" y="3054"/>
                    <a:pt x="4632" y="3408"/>
                  </a:cubicBezTo>
                  <a:cubicBezTo>
                    <a:pt x="4888" y="3978"/>
                    <a:pt x="4917" y="4637"/>
                    <a:pt x="4691" y="5227"/>
                  </a:cubicBezTo>
                  <a:cubicBezTo>
                    <a:pt x="4544" y="5621"/>
                    <a:pt x="4239" y="5926"/>
                    <a:pt x="3855" y="6093"/>
                  </a:cubicBezTo>
                  <a:cubicBezTo>
                    <a:pt x="3760" y="6133"/>
                    <a:pt x="3659" y="6153"/>
                    <a:pt x="3558" y="6153"/>
                  </a:cubicBezTo>
                  <a:cubicBezTo>
                    <a:pt x="3440" y="6153"/>
                    <a:pt x="3322" y="6126"/>
                    <a:pt x="3216" y="6073"/>
                  </a:cubicBezTo>
                  <a:cubicBezTo>
                    <a:pt x="2803" y="5876"/>
                    <a:pt x="2675" y="5335"/>
                    <a:pt x="2685" y="4932"/>
                  </a:cubicBezTo>
                  <a:cubicBezTo>
                    <a:pt x="2724" y="3929"/>
                    <a:pt x="3383" y="3064"/>
                    <a:pt x="3963" y="2493"/>
                  </a:cubicBezTo>
                  <a:close/>
                  <a:moveTo>
                    <a:pt x="10924" y="1"/>
                  </a:moveTo>
                  <a:cubicBezTo>
                    <a:pt x="10227" y="1"/>
                    <a:pt x="9531" y="175"/>
                    <a:pt x="8901" y="526"/>
                  </a:cubicBezTo>
                  <a:cubicBezTo>
                    <a:pt x="8605" y="693"/>
                    <a:pt x="8330" y="900"/>
                    <a:pt x="8094" y="1146"/>
                  </a:cubicBezTo>
                  <a:cubicBezTo>
                    <a:pt x="7688" y="935"/>
                    <a:pt x="7245" y="830"/>
                    <a:pt x="6799" y="830"/>
                  </a:cubicBezTo>
                  <a:cubicBezTo>
                    <a:pt x="6683" y="830"/>
                    <a:pt x="6567" y="837"/>
                    <a:pt x="6452" y="851"/>
                  </a:cubicBezTo>
                  <a:cubicBezTo>
                    <a:pt x="5616" y="959"/>
                    <a:pt x="4770" y="1392"/>
                    <a:pt x="3954" y="2149"/>
                  </a:cubicBezTo>
                  <a:cubicBezTo>
                    <a:pt x="3786" y="2031"/>
                    <a:pt x="3609" y="1942"/>
                    <a:pt x="3432" y="1864"/>
                  </a:cubicBezTo>
                  <a:cubicBezTo>
                    <a:pt x="3143" y="1767"/>
                    <a:pt x="2848" y="1721"/>
                    <a:pt x="2558" y="1721"/>
                  </a:cubicBezTo>
                  <a:cubicBezTo>
                    <a:pt x="1459" y="1721"/>
                    <a:pt x="428" y="2381"/>
                    <a:pt x="0" y="3447"/>
                  </a:cubicBezTo>
                  <a:lnTo>
                    <a:pt x="246" y="3546"/>
                  </a:lnTo>
                  <a:cubicBezTo>
                    <a:pt x="635" y="2581"/>
                    <a:pt x="1559" y="1992"/>
                    <a:pt x="2546" y="1992"/>
                  </a:cubicBezTo>
                  <a:cubicBezTo>
                    <a:pt x="2807" y="1992"/>
                    <a:pt x="3073" y="2033"/>
                    <a:pt x="3334" y="2119"/>
                  </a:cubicBezTo>
                  <a:cubicBezTo>
                    <a:pt x="3482" y="2178"/>
                    <a:pt x="3619" y="2247"/>
                    <a:pt x="3747" y="2336"/>
                  </a:cubicBezTo>
                  <a:cubicBezTo>
                    <a:pt x="2911" y="3172"/>
                    <a:pt x="2449" y="4067"/>
                    <a:pt x="2419" y="4922"/>
                  </a:cubicBezTo>
                  <a:cubicBezTo>
                    <a:pt x="2410" y="5424"/>
                    <a:pt x="2577" y="6053"/>
                    <a:pt x="3098" y="6309"/>
                  </a:cubicBezTo>
                  <a:cubicBezTo>
                    <a:pt x="3236" y="6378"/>
                    <a:pt x="3383" y="6417"/>
                    <a:pt x="3541" y="6417"/>
                  </a:cubicBezTo>
                  <a:cubicBezTo>
                    <a:pt x="3678" y="6417"/>
                    <a:pt x="3816" y="6388"/>
                    <a:pt x="3954" y="6339"/>
                  </a:cubicBezTo>
                  <a:cubicBezTo>
                    <a:pt x="4406" y="6152"/>
                    <a:pt x="4760" y="5788"/>
                    <a:pt x="4947" y="5326"/>
                  </a:cubicBezTo>
                  <a:cubicBezTo>
                    <a:pt x="5193" y="4667"/>
                    <a:pt x="5163" y="3939"/>
                    <a:pt x="4878" y="3300"/>
                  </a:cubicBezTo>
                  <a:cubicBezTo>
                    <a:pt x="4711" y="2926"/>
                    <a:pt x="4465" y="2592"/>
                    <a:pt x="4160" y="2316"/>
                  </a:cubicBezTo>
                  <a:cubicBezTo>
                    <a:pt x="4927" y="1608"/>
                    <a:pt x="5714" y="1215"/>
                    <a:pt x="6481" y="1116"/>
                  </a:cubicBezTo>
                  <a:cubicBezTo>
                    <a:pt x="6587" y="1104"/>
                    <a:pt x="6693" y="1097"/>
                    <a:pt x="6798" y="1097"/>
                  </a:cubicBezTo>
                  <a:cubicBezTo>
                    <a:pt x="7179" y="1097"/>
                    <a:pt x="7550" y="1181"/>
                    <a:pt x="7897" y="1343"/>
                  </a:cubicBezTo>
                  <a:cubicBezTo>
                    <a:pt x="7278" y="2041"/>
                    <a:pt x="6904" y="2936"/>
                    <a:pt x="6845" y="3870"/>
                  </a:cubicBezTo>
                  <a:cubicBezTo>
                    <a:pt x="6816" y="4529"/>
                    <a:pt x="7061" y="5296"/>
                    <a:pt x="7720" y="5424"/>
                  </a:cubicBezTo>
                  <a:cubicBezTo>
                    <a:pt x="7777" y="5435"/>
                    <a:pt x="7833" y="5440"/>
                    <a:pt x="7887" y="5440"/>
                  </a:cubicBezTo>
                  <a:cubicBezTo>
                    <a:pt x="8468" y="5440"/>
                    <a:pt x="8928" y="4846"/>
                    <a:pt x="9117" y="4244"/>
                  </a:cubicBezTo>
                  <a:cubicBezTo>
                    <a:pt x="9373" y="3447"/>
                    <a:pt x="9353" y="2680"/>
                    <a:pt x="9058" y="2090"/>
                  </a:cubicBezTo>
                  <a:cubicBezTo>
                    <a:pt x="8891" y="1765"/>
                    <a:pt x="8635" y="1490"/>
                    <a:pt x="8330" y="1284"/>
                  </a:cubicBezTo>
                  <a:cubicBezTo>
                    <a:pt x="8537" y="1077"/>
                    <a:pt x="8773" y="900"/>
                    <a:pt x="9028" y="762"/>
                  </a:cubicBezTo>
                  <a:cubicBezTo>
                    <a:pt x="9619" y="431"/>
                    <a:pt x="10274" y="266"/>
                    <a:pt x="10928" y="266"/>
                  </a:cubicBezTo>
                  <a:cubicBezTo>
                    <a:pt x="11538" y="266"/>
                    <a:pt x="12147" y="409"/>
                    <a:pt x="12707" y="693"/>
                  </a:cubicBezTo>
                  <a:lnTo>
                    <a:pt x="12825" y="457"/>
                  </a:lnTo>
                  <a:cubicBezTo>
                    <a:pt x="12226" y="153"/>
                    <a:pt x="11575" y="1"/>
                    <a:pt x="10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4"/>
            <p:cNvSpPr/>
            <p:nvPr/>
          </p:nvSpPr>
          <p:spPr>
            <a:xfrm>
              <a:off x="1427242" y="4324766"/>
              <a:ext cx="316975" cy="131320"/>
            </a:xfrm>
            <a:custGeom>
              <a:avLst/>
              <a:gdLst/>
              <a:ahLst/>
              <a:cxnLst/>
              <a:rect l="l" t="t" r="r" b="b"/>
              <a:pathLst>
                <a:path w="10495" h="4348" fill="none" extrusionOk="0">
                  <a:moveTo>
                    <a:pt x="0" y="394"/>
                  </a:moveTo>
                  <a:cubicBezTo>
                    <a:pt x="20" y="2735"/>
                    <a:pt x="2439" y="4289"/>
                    <a:pt x="4593" y="3345"/>
                  </a:cubicBezTo>
                  <a:cubicBezTo>
                    <a:pt x="5164" y="3089"/>
                    <a:pt x="5675" y="2647"/>
                    <a:pt x="5882" y="2056"/>
                  </a:cubicBezTo>
                  <a:cubicBezTo>
                    <a:pt x="6098" y="1457"/>
                    <a:pt x="5941" y="729"/>
                    <a:pt x="5429" y="365"/>
                  </a:cubicBezTo>
                  <a:cubicBezTo>
                    <a:pt x="4918" y="1"/>
                    <a:pt x="4082" y="148"/>
                    <a:pt x="3826" y="719"/>
                  </a:cubicBezTo>
                  <a:cubicBezTo>
                    <a:pt x="3738" y="955"/>
                    <a:pt x="3708" y="1220"/>
                    <a:pt x="3748" y="1466"/>
                  </a:cubicBezTo>
                  <a:cubicBezTo>
                    <a:pt x="3885" y="2607"/>
                    <a:pt x="4760" y="3610"/>
                    <a:pt x="5852" y="3974"/>
                  </a:cubicBezTo>
                  <a:cubicBezTo>
                    <a:pt x="6944" y="4348"/>
                    <a:pt x="8193" y="4122"/>
                    <a:pt x="9147" y="3473"/>
                  </a:cubicBezTo>
                  <a:cubicBezTo>
                    <a:pt x="9786" y="3030"/>
                    <a:pt x="10317" y="2381"/>
                    <a:pt x="10494" y="1624"/>
                  </a:cubicBezTo>
                </a:path>
              </a:pathLst>
            </a:custGeom>
            <a:solidFill>
              <a:schemeClr val="lt2"/>
            </a:solidFill>
            <a:ln w="6650" cap="flat" cmpd="sng">
              <a:solidFill>
                <a:srgbClr val="1F154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34"/>
          <p:cNvGrpSpPr/>
          <p:nvPr/>
        </p:nvGrpSpPr>
        <p:grpSpPr>
          <a:xfrm rot="213527">
            <a:off x="7961973" y="4160134"/>
            <a:ext cx="933838" cy="792842"/>
            <a:chOff x="3502275" y="3218775"/>
            <a:chExt cx="1175775" cy="998250"/>
          </a:xfrm>
        </p:grpSpPr>
        <p:sp>
          <p:nvSpPr>
            <p:cNvPr id="1487" name="Google Shape;1487;p34"/>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4"/>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34"/>
          <p:cNvGrpSpPr/>
          <p:nvPr/>
        </p:nvGrpSpPr>
        <p:grpSpPr>
          <a:xfrm>
            <a:off x="147979" y="4275362"/>
            <a:ext cx="1134246" cy="666283"/>
            <a:chOff x="3285175" y="1554625"/>
            <a:chExt cx="1458275" cy="856625"/>
          </a:xfrm>
        </p:grpSpPr>
        <p:sp>
          <p:nvSpPr>
            <p:cNvPr id="1500" name="Google Shape;1500;p34"/>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2" name="Picture 6" descr="A screenshot of a computer&#10;&#10;Description automatically generated">
            <a:extLst>
              <a:ext uri="{FF2B5EF4-FFF2-40B4-BE49-F238E27FC236}">
                <a16:creationId xmlns:a16="http://schemas.microsoft.com/office/drawing/2014/main" id="{2BBD4800-4A12-99B6-EA0E-215F0DC17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3" y="1202161"/>
            <a:ext cx="3269510" cy="2535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B388EC8-647D-A344-4FB1-0FF98B9B790A}"/>
              </a:ext>
            </a:extLst>
          </p:cNvPr>
          <p:cNvSpPr txBox="1"/>
          <p:nvPr/>
        </p:nvSpPr>
        <p:spPr>
          <a:xfrm>
            <a:off x="649708" y="3798996"/>
            <a:ext cx="2587080" cy="307777"/>
          </a:xfrm>
          <a:prstGeom prst="rect">
            <a:avLst/>
          </a:prstGeom>
          <a:noFill/>
        </p:spPr>
        <p:txBody>
          <a:bodyPr wrap="square" rtlCol="0">
            <a:spAutoFit/>
          </a:bodyPr>
          <a:lstStyle/>
          <a:p>
            <a:r>
              <a:rPr lang="en-US" dirty="0">
                <a:solidFill>
                  <a:schemeClr val="lt1"/>
                </a:solidFill>
              </a:rPr>
              <a:t>Box Plot of Ratings</a:t>
            </a:r>
            <a:endParaRPr lang="en-US" dirty="0"/>
          </a:p>
        </p:txBody>
      </p:sp>
      <p:pic>
        <p:nvPicPr>
          <p:cNvPr id="4104" name="Picture 8" descr="A screenshot of a computer screen&#10;&#10;Description automatically generated">
            <a:extLst>
              <a:ext uri="{FF2B5EF4-FFF2-40B4-BE49-F238E27FC236}">
                <a16:creationId xmlns:a16="http://schemas.microsoft.com/office/drawing/2014/main" id="{206A7D57-FF51-207E-DFA1-E17EE03C3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823" y="1203260"/>
            <a:ext cx="3523866" cy="252946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BEED76B-A83A-82C4-DF82-E28E199A9D56}"/>
              </a:ext>
            </a:extLst>
          </p:cNvPr>
          <p:cNvSpPr txBox="1"/>
          <p:nvPr/>
        </p:nvSpPr>
        <p:spPr>
          <a:xfrm>
            <a:off x="4109266" y="3804071"/>
            <a:ext cx="2587080" cy="307777"/>
          </a:xfrm>
          <a:prstGeom prst="rect">
            <a:avLst/>
          </a:prstGeom>
          <a:noFill/>
        </p:spPr>
        <p:txBody>
          <a:bodyPr wrap="square" rtlCol="0">
            <a:spAutoFit/>
          </a:bodyPr>
          <a:lstStyle/>
          <a:p>
            <a:r>
              <a:rPr lang="en-US" dirty="0">
                <a:solidFill>
                  <a:schemeClr val="lt1"/>
                </a:solidFill>
              </a:rPr>
              <a:t>Box Plot of Genre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8" name="Google Shape;135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 </a:t>
            </a:r>
            <a:r>
              <a:rPr lang="en" dirty="0">
                <a:solidFill>
                  <a:schemeClr val="lt1"/>
                </a:solidFill>
              </a:rPr>
              <a:t>Insights of Initial Anaylsis</a:t>
            </a:r>
            <a:endParaRPr dirty="0">
              <a:solidFill>
                <a:schemeClr val="lt1"/>
              </a:solidFill>
            </a:endParaRPr>
          </a:p>
        </p:txBody>
      </p:sp>
      <p:grpSp>
        <p:nvGrpSpPr>
          <p:cNvPr id="1366" name="Google Shape;1366;p34"/>
          <p:cNvGrpSpPr/>
          <p:nvPr/>
        </p:nvGrpSpPr>
        <p:grpSpPr>
          <a:xfrm rot="20344537">
            <a:off x="7697772" y="-2933"/>
            <a:ext cx="1362152" cy="1468614"/>
            <a:chOff x="921375" y="2920690"/>
            <a:chExt cx="1565427" cy="1687776"/>
          </a:xfrm>
        </p:grpSpPr>
        <p:sp>
          <p:nvSpPr>
            <p:cNvPr id="1367" name="Google Shape;1367;p34"/>
            <p:cNvSpPr/>
            <p:nvPr/>
          </p:nvSpPr>
          <p:spPr>
            <a:xfrm>
              <a:off x="921375" y="2920690"/>
              <a:ext cx="1544042" cy="1687776"/>
            </a:xfrm>
            <a:custGeom>
              <a:avLst/>
              <a:gdLst/>
              <a:ahLst/>
              <a:cxnLst/>
              <a:rect l="l" t="t" r="r" b="b"/>
              <a:pathLst>
                <a:path w="51123" h="55882" extrusionOk="0">
                  <a:moveTo>
                    <a:pt x="15628" y="0"/>
                  </a:moveTo>
                  <a:cubicBezTo>
                    <a:pt x="15471" y="0"/>
                    <a:pt x="15304" y="10"/>
                    <a:pt x="15137" y="30"/>
                  </a:cubicBezTo>
                  <a:cubicBezTo>
                    <a:pt x="13307" y="256"/>
                    <a:pt x="11803" y="1711"/>
                    <a:pt x="11399" y="3472"/>
                  </a:cubicBezTo>
                  <a:cubicBezTo>
                    <a:pt x="11075" y="3619"/>
                    <a:pt x="10770" y="3816"/>
                    <a:pt x="10514" y="4062"/>
                  </a:cubicBezTo>
                  <a:cubicBezTo>
                    <a:pt x="9924" y="3678"/>
                    <a:pt x="9236" y="3472"/>
                    <a:pt x="8528" y="3462"/>
                  </a:cubicBezTo>
                  <a:lnTo>
                    <a:pt x="8351" y="3462"/>
                  </a:lnTo>
                  <a:cubicBezTo>
                    <a:pt x="7279" y="3521"/>
                    <a:pt x="6315" y="4101"/>
                    <a:pt x="5754" y="5016"/>
                  </a:cubicBezTo>
                  <a:cubicBezTo>
                    <a:pt x="5489" y="5449"/>
                    <a:pt x="5341" y="5940"/>
                    <a:pt x="5302" y="6442"/>
                  </a:cubicBezTo>
                  <a:cubicBezTo>
                    <a:pt x="4662" y="6806"/>
                    <a:pt x="4161" y="7366"/>
                    <a:pt x="3866" y="8035"/>
                  </a:cubicBezTo>
                  <a:cubicBezTo>
                    <a:pt x="3571" y="8724"/>
                    <a:pt x="3453" y="9481"/>
                    <a:pt x="3531" y="10228"/>
                  </a:cubicBezTo>
                  <a:cubicBezTo>
                    <a:pt x="3364" y="10425"/>
                    <a:pt x="3227" y="10641"/>
                    <a:pt x="3109" y="10877"/>
                  </a:cubicBezTo>
                  <a:cubicBezTo>
                    <a:pt x="1997" y="11467"/>
                    <a:pt x="1447" y="12549"/>
                    <a:pt x="1378" y="12697"/>
                  </a:cubicBezTo>
                  <a:cubicBezTo>
                    <a:pt x="1210" y="13051"/>
                    <a:pt x="1191" y="13454"/>
                    <a:pt x="1338" y="13818"/>
                  </a:cubicBezTo>
                  <a:lnTo>
                    <a:pt x="4603" y="22256"/>
                  </a:lnTo>
                  <a:lnTo>
                    <a:pt x="1417" y="22256"/>
                  </a:lnTo>
                  <a:cubicBezTo>
                    <a:pt x="630" y="22256"/>
                    <a:pt x="1" y="22886"/>
                    <a:pt x="1" y="23663"/>
                  </a:cubicBezTo>
                  <a:lnTo>
                    <a:pt x="1" y="45574"/>
                  </a:lnTo>
                  <a:cubicBezTo>
                    <a:pt x="1" y="46351"/>
                    <a:pt x="640" y="46981"/>
                    <a:pt x="1417" y="46981"/>
                  </a:cubicBezTo>
                  <a:lnTo>
                    <a:pt x="8164" y="46981"/>
                  </a:lnTo>
                  <a:cubicBezTo>
                    <a:pt x="9275" y="48053"/>
                    <a:pt x="10534" y="48967"/>
                    <a:pt x="11891" y="49705"/>
                  </a:cubicBezTo>
                  <a:cubicBezTo>
                    <a:pt x="13248" y="50443"/>
                    <a:pt x="14674" y="51033"/>
                    <a:pt x="16150" y="51485"/>
                  </a:cubicBezTo>
                  <a:cubicBezTo>
                    <a:pt x="16513" y="54003"/>
                    <a:pt x="18667" y="55881"/>
                    <a:pt x="21214" y="55881"/>
                  </a:cubicBezTo>
                  <a:cubicBezTo>
                    <a:pt x="23299" y="55871"/>
                    <a:pt x="25178" y="54603"/>
                    <a:pt x="25955" y="52665"/>
                  </a:cubicBezTo>
                  <a:cubicBezTo>
                    <a:pt x="27135" y="52616"/>
                    <a:pt x="28305" y="52498"/>
                    <a:pt x="29466" y="52301"/>
                  </a:cubicBezTo>
                  <a:cubicBezTo>
                    <a:pt x="34432" y="51485"/>
                    <a:pt x="38711" y="49695"/>
                    <a:pt x="42192" y="46981"/>
                  </a:cubicBezTo>
                  <a:lnTo>
                    <a:pt x="46018" y="46981"/>
                  </a:lnTo>
                  <a:cubicBezTo>
                    <a:pt x="47060" y="46981"/>
                    <a:pt x="47916" y="46135"/>
                    <a:pt x="47916" y="45083"/>
                  </a:cubicBezTo>
                  <a:lnTo>
                    <a:pt x="47916" y="40519"/>
                  </a:lnTo>
                  <a:cubicBezTo>
                    <a:pt x="49981" y="37087"/>
                    <a:pt x="51083" y="33153"/>
                    <a:pt x="51102" y="29140"/>
                  </a:cubicBezTo>
                  <a:cubicBezTo>
                    <a:pt x="51122" y="24931"/>
                    <a:pt x="49863" y="20810"/>
                    <a:pt x="47513" y="17319"/>
                  </a:cubicBezTo>
                  <a:cubicBezTo>
                    <a:pt x="46215" y="15401"/>
                    <a:pt x="44729" y="13906"/>
                    <a:pt x="43107" y="12893"/>
                  </a:cubicBezTo>
                  <a:cubicBezTo>
                    <a:pt x="41041" y="11605"/>
                    <a:pt x="38475" y="10917"/>
                    <a:pt x="35691" y="10917"/>
                  </a:cubicBezTo>
                  <a:cubicBezTo>
                    <a:pt x="35062" y="10917"/>
                    <a:pt x="34432" y="10956"/>
                    <a:pt x="33803" y="11025"/>
                  </a:cubicBezTo>
                  <a:cubicBezTo>
                    <a:pt x="32613" y="11143"/>
                    <a:pt x="31443" y="11399"/>
                    <a:pt x="30312" y="11792"/>
                  </a:cubicBezTo>
                  <a:lnTo>
                    <a:pt x="30105" y="7475"/>
                  </a:lnTo>
                  <a:cubicBezTo>
                    <a:pt x="30105" y="7366"/>
                    <a:pt x="30085" y="7268"/>
                    <a:pt x="30056" y="7170"/>
                  </a:cubicBezTo>
                  <a:cubicBezTo>
                    <a:pt x="29800" y="6344"/>
                    <a:pt x="29210" y="5645"/>
                    <a:pt x="28423" y="5262"/>
                  </a:cubicBezTo>
                  <a:cubicBezTo>
                    <a:pt x="28374" y="5134"/>
                    <a:pt x="28305" y="5006"/>
                    <a:pt x="28236" y="4888"/>
                  </a:cubicBezTo>
                  <a:cubicBezTo>
                    <a:pt x="27696" y="4003"/>
                    <a:pt x="26742" y="3462"/>
                    <a:pt x="25719" y="3452"/>
                  </a:cubicBezTo>
                  <a:cubicBezTo>
                    <a:pt x="25640" y="3452"/>
                    <a:pt x="25561" y="3462"/>
                    <a:pt x="25493" y="3462"/>
                  </a:cubicBezTo>
                  <a:cubicBezTo>
                    <a:pt x="24942" y="2979"/>
                    <a:pt x="24229" y="2704"/>
                    <a:pt x="23496" y="2704"/>
                  </a:cubicBezTo>
                  <a:cubicBezTo>
                    <a:pt x="23483" y="2704"/>
                    <a:pt x="23470" y="2705"/>
                    <a:pt x="23457" y="2705"/>
                  </a:cubicBezTo>
                  <a:lnTo>
                    <a:pt x="23349" y="2705"/>
                  </a:lnTo>
                  <a:cubicBezTo>
                    <a:pt x="22926" y="2724"/>
                    <a:pt x="22503" y="2813"/>
                    <a:pt x="22109" y="2980"/>
                  </a:cubicBezTo>
                  <a:cubicBezTo>
                    <a:pt x="21805" y="2606"/>
                    <a:pt x="21411" y="2311"/>
                    <a:pt x="20978" y="2115"/>
                  </a:cubicBezTo>
                  <a:cubicBezTo>
                    <a:pt x="20605" y="1938"/>
                    <a:pt x="20192" y="1849"/>
                    <a:pt x="19779" y="1849"/>
                  </a:cubicBezTo>
                  <a:cubicBezTo>
                    <a:pt x="19602" y="1849"/>
                    <a:pt x="19434" y="1869"/>
                    <a:pt x="19267" y="1898"/>
                  </a:cubicBezTo>
                  <a:cubicBezTo>
                    <a:pt x="18421" y="718"/>
                    <a:pt x="17074" y="20"/>
                    <a:pt x="15628" y="0"/>
                  </a:cubicBezTo>
                  <a:close/>
                </a:path>
              </a:pathLst>
            </a:custGeom>
            <a:solidFill>
              <a:schemeClr val="accent6"/>
            </a:solidFill>
            <a:ln w="1905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1048227" y="3285905"/>
              <a:ext cx="1438575" cy="1176991"/>
            </a:xfrm>
            <a:custGeom>
              <a:avLst/>
              <a:gdLst/>
              <a:ahLst/>
              <a:cxnLst/>
              <a:rect l="l" t="t" r="r" b="b"/>
              <a:pathLst>
                <a:path w="47631" h="38970" extrusionOk="0">
                  <a:moveTo>
                    <a:pt x="31252" y="0"/>
                  </a:moveTo>
                  <a:cubicBezTo>
                    <a:pt x="30678" y="0"/>
                    <a:pt x="30103" y="32"/>
                    <a:pt x="29534" y="93"/>
                  </a:cubicBezTo>
                  <a:cubicBezTo>
                    <a:pt x="27469" y="320"/>
                    <a:pt x="25394" y="939"/>
                    <a:pt x="23702" y="2149"/>
                  </a:cubicBezTo>
                  <a:cubicBezTo>
                    <a:pt x="19837" y="4903"/>
                    <a:pt x="18401" y="10351"/>
                    <a:pt x="14133" y="12456"/>
                  </a:cubicBezTo>
                  <a:cubicBezTo>
                    <a:pt x="11694" y="13656"/>
                    <a:pt x="8793" y="13498"/>
                    <a:pt x="6265" y="14482"/>
                  </a:cubicBezTo>
                  <a:cubicBezTo>
                    <a:pt x="4131" y="15318"/>
                    <a:pt x="2390" y="16901"/>
                    <a:pt x="1367" y="18947"/>
                  </a:cubicBezTo>
                  <a:cubicBezTo>
                    <a:pt x="0" y="21710"/>
                    <a:pt x="335" y="25339"/>
                    <a:pt x="1259" y="28172"/>
                  </a:cubicBezTo>
                  <a:cubicBezTo>
                    <a:pt x="2449" y="31791"/>
                    <a:pt x="4977" y="34407"/>
                    <a:pt x="8153" y="36148"/>
                  </a:cubicBezTo>
                  <a:cubicBezTo>
                    <a:pt x="11687" y="38096"/>
                    <a:pt x="16024" y="38970"/>
                    <a:pt x="20177" y="38970"/>
                  </a:cubicBezTo>
                  <a:cubicBezTo>
                    <a:pt x="21768" y="38970"/>
                    <a:pt x="23332" y="38842"/>
                    <a:pt x="24813" y="38596"/>
                  </a:cubicBezTo>
                  <a:cubicBezTo>
                    <a:pt x="29741" y="37780"/>
                    <a:pt x="34461" y="35862"/>
                    <a:pt x="38189" y="32479"/>
                  </a:cubicBezTo>
                  <a:cubicBezTo>
                    <a:pt x="45840" y="25526"/>
                    <a:pt x="47630" y="14265"/>
                    <a:pt x="41916" y="5788"/>
                  </a:cubicBezTo>
                  <a:cubicBezTo>
                    <a:pt x="40864" y="4214"/>
                    <a:pt x="39556" y="2778"/>
                    <a:pt x="37943" y="1765"/>
                  </a:cubicBezTo>
                  <a:cubicBezTo>
                    <a:pt x="35973" y="539"/>
                    <a:pt x="33614" y="0"/>
                    <a:pt x="3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1896564" y="3381467"/>
              <a:ext cx="242707" cy="223831"/>
            </a:xfrm>
            <a:custGeom>
              <a:avLst/>
              <a:gdLst/>
              <a:ahLst/>
              <a:cxnLst/>
              <a:rect l="l" t="t" r="r" b="b"/>
              <a:pathLst>
                <a:path w="8036" h="7411" extrusionOk="0">
                  <a:moveTo>
                    <a:pt x="4013" y="0"/>
                  </a:moveTo>
                  <a:cubicBezTo>
                    <a:pt x="3783" y="0"/>
                    <a:pt x="3549" y="22"/>
                    <a:pt x="3315" y="67"/>
                  </a:cubicBezTo>
                  <a:cubicBezTo>
                    <a:pt x="1308" y="460"/>
                    <a:pt x="0" y="2398"/>
                    <a:pt x="384" y="4404"/>
                  </a:cubicBezTo>
                  <a:cubicBezTo>
                    <a:pt x="723" y="6176"/>
                    <a:pt x="2274" y="7411"/>
                    <a:pt x="4020" y="7411"/>
                  </a:cubicBezTo>
                  <a:cubicBezTo>
                    <a:pt x="4251" y="7411"/>
                    <a:pt x="4486" y="7389"/>
                    <a:pt x="4721" y="7344"/>
                  </a:cubicBezTo>
                  <a:cubicBezTo>
                    <a:pt x="6727" y="6951"/>
                    <a:pt x="8035" y="5014"/>
                    <a:pt x="7652" y="3007"/>
                  </a:cubicBezTo>
                  <a:cubicBezTo>
                    <a:pt x="7313" y="1235"/>
                    <a:pt x="5755" y="0"/>
                    <a:pt x="4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1427544" y="4335609"/>
              <a:ext cx="255483" cy="223740"/>
            </a:xfrm>
            <a:custGeom>
              <a:avLst/>
              <a:gdLst/>
              <a:ahLst/>
              <a:cxnLst/>
              <a:rect l="l" t="t" r="r" b="b"/>
              <a:pathLst>
                <a:path w="8459" h="7408" extrusionOk="0">
                  <a:moveTo>
                    <a:pt x="4230" y="0"/>
                  </a:moveTo>
                  <a:cubicBezTo>
                    <a:pt x="3641" y="0"/>
                    <a:pt x="3044" y="141"/>
                    <a:pt x="2488" y="439"/>
                  </a:cubicBezTo>
                  <a:cubicBezTo>
                    <a:pt x="679" y="1402"/>
                    <a:pt x="0" y="3645"/>
                    <a:pt x="964" y="5454"/>
                  </a:cubicBezTo>
                  <a:cubicBezTo>
                    <a:pt x="1631" y="6699"/>
                    <a:pt x="2908" y="7407"/>
                    <a:pt x="4232" y="7407"/>
                  </a:cubicBezTo>
                  <a:cubicBezTo>
                    <a:pt x="4822" y="7407"/>
                    <a:pt x="5422" y="7266"/>
                    <a:pt x="5980" y="6969"/>
                  </a:cubicBezTo>
                  <a:cubicBezTo>
                    <a:pt x="7780" y="6005"/>
                    <a:pt x="8458" y="3763"/>
                    <a:pt x="7494" y="1953"/>
                  </a:cubicBezTo>
                  <a:cubicBezTo>
                    <a:pt x="6828" y="709"/>
                    <a:pt x="5550" y="0"/>
                    <a:pt x="4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1037489" y="2949180"/>
              <a:ext cx="711722" cy="462068"/>
            </a:xfrm>
            <a:custGeom>
              <a:avLst/>
              <a:gdLst/>
              <a:ahLst/>
              <a:cxnLst/>
              <a:rect l="l" t="t" r="r" b="b"/>
              <a:pathLst>
                <a:path w="23565" h="15299" extrusionOk="0">
                  <a:moveTo>
                    <a:pt x="11742" y="0"/>
                  </a:moveTo>
                  <a:cubicBezTo>
                    <a:pt x="11634" y="0"/>
                    <a:pt x="11526" y="7"/>
                    <a:pt x="11418" y="20"/>
                  </a:cubicBezTo>
                  <a:cubicBezTo>
                    <a:pt x="9904" y="207"/>
                    <a:pt x="8694" y="1712"/>
                    <a:pt x="8812" y="3226"/>
                  </a:cubicBezTo>
                  <a:cubicBezTo>
                    <a:pt x="8760" y="3220"/>
                    <a:pt x="8708" y="3217"/>
                    <a:pt x="8656" y="3217"/>
                  </a:cubicBezTo>
                  <a:cubicBezTo>
                    <a:pt x="7818" y="3217"/>
                    <a:pt x="7045" y="4016"/>
                    <a:pt x="7101" y="4859"/>
                  </a:cubicBezTo>
                  <a:cubicBezTo>
                    <a:pt x="6400" y="4177"/>
                    <a:pt x="5599" y="3459"/>
                    <a:pt x="4646" y="3459"/>
                  </a:cubicBezTo>
                  <a:cubicBezTo>
                    <a:pt x="4609" y="3459"/>
                    <a:pt x="4571" y="3460"/>
                    <a:pt x="4534" y="3462"/>
                  </a:cubicBezTo>
                  <a:cubicBezTo>
                    <a:pt x="3246" y="3531"/>
                    <a:pt x="2429" y="4869"/>
                    <a:pt x="2970" y="6039"/>
                  </a:cubicBezTo>
                  <a:cubicBezTo>
                    <a:pt x="2945" y="6037"/>
                    <a:pt x="2919" y="6037"/>
                    <a:pt x="2893" y="6037"/>
                  </a:cubicBezTo>
                  <a:cubicBezTo>
                    <a:pt x="2186" y="6037"/>
                    <a:pt x="1544" y="6554"/>
                    <a:pt x="1259" y="7199"/>
                  </a:cubicBezTo>
                  <a:cubicBezTo>
                    <a:pt x="964" y="7868"/>
                    <a:pt x="984" y="8645"/>
                    <a:pt x="1141" y="9353"/>
                  </a:cubicBezTo>
                  <a:cubicBezTo>
                    <a:pt x="276" y="9874"/>
                    <a:pt x="0" y="11173"/>
                    <a:pt x="571" y="11999"/>
                  </a:cubicBezTo>
                  <a:lnTo>
                    <a:pt x="1544" y="12540"/>
                  </a:lnTo>
                  <a:cubicBezTo>
                    <a:pt x="4055" y="13928"/>
                    <a:pt x="6753" y="15299"/>
                    <a:pt x="9598" y="15299"/>
                  </a:cubicBezTo>
                  <a:cubicBezTo>
                    <a:pt x="9817" y="15299"/>
                    <a:pt x="10037" y="15291"/>
                    <a:pt x="10258" y="15274"/>
                  </a:cubicBezTo>
                  <a:cubicBezTo>
                    <a:pt x="12215" y="15126"/>
                    <a:pt x="14064" y="14290"/>
                    <a:pt x="15775" y="13307"/>
                  </a:cubicBezTo>
                  <a:cubicBezTo>
                    <a:pt x="17339" y="12402"/>
                    <a:pt x="18824" y="11359"/>
                    <a:pt x="20211" y="10199"/>
                  </a:cubicBezTo>
                  <a:cubicBezTo>
                    <a:pt x="21420" y="9186"/>
                    <a:pt x="22591" y="8035"/>
                    <a:pt x="23151" y="6560"/>
                  </a:cubicBezTo>
                  <a:cubicBezTo>
                    <a:pt x="23446" y="5803"/>
                    <a:pt x="23564" y="4898"/>
                    <a:pt x="23132" y="4190"/>
                  </a:cubicBezTo>
                  <a:cubicBezTo>
                    <a:pt x="22862" y="3744"/>
                    <a:pt x="22324" y="3459"/>
                    <a:pt x="21819" y="3459"/>
                  </a:cubicBezTo>
                  <a:cubicBezTo>
                    <a:pt x="21532" y="3459"/>
                    <a:pt x="21257" y="3551"/>
                    <a:pt x="21047" y="3757"/>
                  </a:cubicBezTo>
                  <a:cubicBezTo>
                    <a:pt x="20913" y="3120"/>
                    <a:pt x="20228" y="2703"/>
                    <a:pt x="19579" y="2703"/>
                  </a:cubicBezTo>
                  <a:cubicBezTo>
                    <a:pt x="19556" y="2703"/>
                    <a:pt x="19534" y="2704"/>
                    <a:pt x="19512" y="2705"/>
                  </a:cubicBezTo>
                  <a:cubicBezTo>
                    <a:pt x="18834" y="2725"/>
                    <a:pt x="18224" y="3098"/>
                    <a:pt x="17713" y="3551"/>
                  </a:cubicBezTo>
                  <a:cubicBezTo>
                    <a:pt x="17516" y="2902"/>
                    <a:pt x="17123" y="2262"/>
                    <a:pt x="16503" y="1977"/>
                  </a:cubicBezTo>
                  <a:cubicBezTo>
                    <a:pt x="16313" y="1890"/>
                    <a:pt x="16102" y="1847"/>
                    <a:pt x="15891" y="1847"/>
                  </a:cubicBezTo>
                  <a:cubicBezTo>
                    <a:pt x="15412" y="1847"/>
                    <a:pt x="14937" y="2068"/>
                    <a:pt x="14733" y="2498"/>
                  </a:cubicBezTo>
                  <a:cubicBezTo>
                    <a:pt x="14504" y="1101"/>
                    <a:pt x="13148" y="0"/>
                    <a:pt x="11742"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1071695" y="3060107"/>
              <a:ext cx="634796" cy="416432"/>
            </a:xfrm>
            <a:custGeom>
              <a:avLst/>
              <a:gdLst/>
              <a:ahLst/>
              <a:cxnLst/>
              <a:rect l="l" t="t" r="r" b="b"/>
              <a:pathLst>
                <a:path w="21018" h="13788" extrusionOk="0">
                  <a:moveTo>
                    <a:pt x="15068" y="0"/>
                  </a:moveTo>
                  <a:cubicBezTo>
                    <a:pt x="14338" y="0"/>
                    <a:pt x="13674" y="476"/>
                    <a:pt x="13435" y="1177"/>
                  </a:cubicBezTo>
                  <a:cubicBezTo>
                    <a:pt x="13123" y="1018"/>
                    <a:pt x="12779" y="944"/>
                    <a:pt x="12431" y="944"/>
                  </a:cubicBezTo>
                  <a:cubicBezTo>
                    <a:pt x="11833" y="944"/>
                    <a:pt x="11226" y="1162"/>
                    <a:pt x="10759" y="1541"/>
                  </a:cubicBezTo>
                  <a:cubicBezTo>
                    <a:pt x="10022" y="2141"/>
                    <a:pt x="9609" y="3085"/>
                    <a:pt x="9530" y="4039"/>
                  </a:cubicBezTo>
                  <a:cubicBezTo>
                    <a:pt x="9048" y="3606"/>
                    <a:pt x="8556" y="3163"/>
                    <a:pt x="7947" y="2967"/>
                  </a:cubicBezTo>
                  <a:cubicBezTo>
                    <a:pt x="7757" y="2907"/>
                    <a:pt x="7555" y="2875"/>
                    <a:pt x="7354" y="2875"/>
                  </a:cubicBezTo>
                  <a:cubicBezTo>
                    <a:pt x="6900" y="2875"/>
                    <a:pt x="6455" y="3038"/>
                    <a:pt x="6196" y="3399"/>
                  </a:cubicBezTo>
                  <a:cubicBezTo>
                    <a:pt x="5750" y="2896"/>
                    <a:pt x="5147" y="2656"/>
                    <a:pt x="4549" y="2656"/>
                  </a:cubicBezTo>
                  <a:cubicBezTo>
                    <a:pt x="3712" y="2656"/>
                    <a:pt x="2885" y="3127"/>
                    <a:pt x="2518" y="3999"/>
                  </a:cubicBezTo>
                  <a:cubicBezTo>
                    <a:pt x="2457" y="3990"/>
                    <a:pt x="2396" y="3986"/>
                    <a:pt x="2336" y="3986"/>
                  </a:cubicBezTo>
                  <a:cubicBezTo>
                    <a:pt x="1796" y="3986"/>
                    <a:pt x="1268" y="4327"/>
                    <a:pt x="994" y="4796"/>
                  </a:cubicBezTo>
                  <a:cubicBezTo>
                    <a:pt x="689" y="5317"/>
                    <a:pt x="630" y="5966"/>
                    <a:pt x="748" y="6556"/>
                  </a:cubicBezTo>
                  <a:cubicBezTo>
                    <a:pt x="256" y="6851"/>
                    <a:pt x="0" y="7422"/>
                    <a:pt x="89" y="7982"/>
                  </a:cubicBezTo>
                  <a:lnTo>
                    <a:pt x="443" y="9349"/>
                  </a:lnTo>
                  <a:cubicBezTo>
                    <a:pt x="2498" y="11818"/>
                    <a:pt x="5449" y="13706"/>
                    <a:pt x="8665" y="13785"/>
                  </a:cubicBezTo>
                  <a:cubicBezTo>
                    <a:pt x="8737" y="13787"/>
                    <a:pt x="8810" y="13788"/>
                    <a:pt x="8883" y="13788"/>
                  </a:cubicBezTo>
                  <a:cubicBezTo>
                    <a:pt x="10764" y="13788"/>
                    <a:pt x="12604" y="13181"/>
                    <a:pt x="14280" y="12320"/>
                  </a:cubicBezTo>
                  <a:cubicBezTo>
                    <a:pt x="16641" y="11100"/>
                    <a:pt x="18745" y="9320"/>
                    <a:pt x="20053" y="7019"/>
                  </a:cubicBezTo>
                  <a:cubicBezTo>
                    <a:pt x="20565" y="6114"/>
                    <a:pt x="20938" y="5111"/>
                    <a:pt x="20978" y="4068"/>
                  </a:cubicBezTo>
                  <a:cubicBezTo>
                    <a:pt x="21017" y="3036"/>
                    <a:pt x="20673" y="1954"/>
                    <a:pt x="19906" y="1255"/>
                  </a:cubicBezTo>
                  <a:cubicBezTo>
                    <a:pt x="19453" y="833"/>
                    <a:pt x="18873" y="597"/>
                    <a:pt x="18263" y="597"/>
                  </a:cubicBezTo>
                  <a:cubicBezTo>
                    <a:pt x="17644" y="597"/>
                    <a:pt x="17073" y="931"/>
                    <a:pt x="16769" y="1472"/>
                  </a:cubicBezTo>
                  <a:cubicBezTo>
                    <a:pt x="16651" y="685"/>
                    <a:pt x="16011" y="75"/>
                    <a:pt x="15215" y="6"/>
                  </a:cubicBezTo>
                  <a:cubicBezTo>
                    <a:pt x="15165" y="2"/>
                    <a:pt x="15117" y="0"/>
                    <a:pt x="15068"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1066923" y="3144464"/>
              <a:ext cx="717974" cy="738934"/>
            </a:xfrm>
            <a:custGeom>
              <a:avLst/>
              <a:gdLst/>
              <a:ahLst/>
              <a:cxnLst/>
              <a:rect l="l" t="t" r="r" b="b"/>
              <a:pathLst>
                <a:path w="23772" h="24466" extrusionOk="0">
                  <a:moveTo>
                    <a:pt x="19248" y="0"/>
                  </a:moveTo>
                  <a:cubicBezTo>
                    <a:pt x="19221" y="0"/>
                    <a:pt x="19198" y="20"/>
                    <a:pt x="19179" y="66"/>
                  </a:cubicBezTo>
                  <a:cubicBezTo>
                    <a:pt x="19179" y="85"/>
                    <a:pt x="19169" y="105"/>
                    <a:pt x="19159" y="115"/>
                  </a:cubicBezTo>
                  <a:cubicBezTo>
                    <a:pt x="19130" y="262"/>
                    <a:pt x="19110" y="410"/>
                    <a:pt x="19100" y="557"/>
                  </a:cubicBezTo>
                  <a:cubicBezTo>
                    <a:pt x="19100" y="557"/>
                    <a:pt x="18962" y="1865"/>
                    <a:pt x="18225" y="2780"/>
                  </a:cubicBezTo>
                  <a:cubicBezTo>
                    <a:pt x="18038" y="3026"/>
                    <a:pt x="17802" y="3223"/>
                    <a:pt x="17546" y="3370"/>
                  </a:cubicBezTo>
                  <a:cubicBezTo>
                    <a:pt x="17340" y="3488"/>
                    <a:pt x="17123" y="3567"/>
                    <a:pt x="16897" y="3616"/>
                  </a:cubicBezTo>
                  <a:lnTo>
                    <a:pt x="16818" y="3626"/>
                  </a:lnTo>
                  <a:cubicBezTo>
                    <a:pt x="16707" y="3643"/>
                    <a:pt x="16600" y="3651"/>
                    <a:pt x="16496" y="3651"/>
                  </a:cubicBezTo>
                  <a:cubicBezTo>
                    <a:pt x="14890" y="3651"/>
                    <a:pt x="14222" y="1698"/>
                    <a:pt x="14222" y="1698"/>
                  </a:cubicBezTo>
                  <a:cubicBezTo>
                    <a:pt x="14222" y="1688"/>
                    <a:pt x="14202" y="1649"/>
                    <a:pt x="14163" y="1590"/>
                  </a:cubicBezTo>
                  <a:cubicBezTo>
                    <a:pt x="14010" y="1292"/>
                    <a:pt x="13474" y="472"/>
                    <a:pt x="12372" y="472"/>
                  </a:cubicBezTo>
                  <a:cubicBezTo>
                    <a:pt x="12199" y="472"/>
                    <a:pt x="12013" y="492"/>
                    <a:pt x="11812" y="538"/>
                  </a:cubicBezTo>
                  <a:cubicBezTo>
                    <a:pt x="10357" y="852"/>
                    <a:pt x="9993" y="2249"/>
                    <a:pt x="9904" y="2741"/>
                  </a:cubicBezTo>
                  <a:cubicBezTo>
                    <a:pt x="9895" y="2800"/>
                    <a:pt x="9885" y="2859"/>
                    <a:pt x="9885" y="2918"/>
                  </a:cubicBezTo>
                  <a:cubicBezTo>
                    <a:pt x="9885" y="2918"/>
                    <a:pt x="10111" y="4835"/>
                    <a:pt x="8341" y="5288"/>
                  </a:cubicBezTo>
                  <a:cubicBezTo>
                    <a:pt x="8145" y="5337"/>
                    <a:pt x="7959" y="5358"/>
                    <a:pt x="7782" y="5358"/>
                  </a:cubicBezTo>
                  <a:cubicBezTo>
                    <a:pt x="6361" y="5358"/>
                    <a:pt x="5567" y="3950"/>
                    <a:pt x="5567" y="3950"/>
                  </a:cubicBezTo>
                  <a:cubicBezTo>
                    <a:pt x="5498" y="3862"/>
                    <a:pt x="5439" y="3783"/>
                    <a:pt x="5361" y="3704"/>
                  </a:cubicBezTo>
                  <a:cubicBezTo>
                    <a:pt x="5094" y="3430"/>
                    <a:pt x="4564" y="3010"/>
                    <a:pt x="3779" y="3010"/>
                  </a:cubicBezTo>
                  <a:cubicBezTo>
                    <a:pt x="3524" y="3010"/>
                    <a:pt x="3241" y="3055"/>
                    <a:pt x="2932" y="3163"/>
                  </a:cubicBezTo>
                  <a:cubicBezTo>
                    <a:pt x="1201" y="3783"/>
                    <a:pt x="1456" y="5180"/>
                    <a:pt x="1456" y="5180"/>
                  </a:cubicBezTo>
                  <a:cubicBezTo>
                    <a:pt x="1397" y="5130"/>
                    <a:pt x="1338" y="5081"/>
                    <a:pt x="1289" y="5032"/>
                  </a:cubicBezTo>
                  <a:lnTo>
                    <a:pt x="1142" y="4914"/>
                  </a:lnTo>
                  <a:cubicBezTo>
                    <a:pt x="1093" y="4875"/>
                    <a:pt x="1033" y="4835"/>
                    <a:pt x="984" y="4796"/>
                  </a:cubicBezTo>
                  <a:cubicBezTo>
                    <a:pt x="974" y="4796"/>
                    <a:pt x="965" y="4786"/>
                    <a:pt x="955" y="4776"/>
                  </a:cubicBezTo>
                  <a:cubicBezTo>
                    <a:pt x="792" y="4686"/>
                    <a:pt x="655" y="4644"/>
                    <a:pt x="542" y="4644"/>
                  </a:cubicBezTo>
                  <a:cubicBezTo>
                    <a:pt x="421" y="4644"/>
                    <a:pt x="327" y="4690"/>
                    <a:pt x="257" y="4776"/>
                  </a:cubicBezTo>
                  <a:lnTo>
                    <a:pt x="257" y="4786"/>
                  </a:lnTo>
                  <a:cubicBezTo>
                    <a:pt x="60" y="5012"/>
                    <a:pt x="1" y="5504"/>
                    <a:pt x="21" y="6094"/>
                  </a:cubicBezTo>
                  <a:cubicBezTo>
                    <a:pt x="80" y="7579"/>
                    <a:pt x="620" y="9674"/>
                    <a:pt x="620" y="9674"/>
                  </a:cubicBezTo>
                  <a:lnTo>
                    <a:pt x="1919" y="13097"/>
                  </a:lnTo>
                  <a:lnTo>
                    <a:pt x="6197" y="24318"/>
                  </a:lnTo>
                  <a:lnTo>
                    <a:pt x="7839" y="24466"/>
                  </a:lnTo>
                  <a:lnTo>
                    <a:pt x="7849" y="24466"/>
                  </a:lnTo>
                  <a:lnTo>
                    <a:pt x="9531" y="24249"/>
                  </a:lnTo>
                  <a:lnTo>
                    <a:pt x="11144" y="24033"/>
                  </a:lnTo>
                  <a:lnTo>
                    <a:pt x="11144" y="24023"/>
                  </a:lnTo>
                  <a:lnTo>
                    <a:pt x="12353" y="22961"/>
                  </a:lnTo>
                  <a:lnTo>
                    <a:pt x="13809" y="23669"/>
                  </a:lnTo>
                  <a:lnTo>
                    <a:pt x="13829" y="23679"/>
                  </a:lnTo>
                  <a:lnTo>
                    <a:pt x="17585" y="23187"/>
                  </a:lnTo>
                  <a:lnTo>
                    <a:pt x="17605" y="23187"/>
                  </a:lnTo>
                  <a:lnTo>
                    <a:pt x="19326" y="22125"/>
                  </a:lnTo>
                  <a:lnTo>
                    <a:pt x="21067" y="22735"/>
                  </a:lnTo>
                  <a:lnTo>
                    <a:pt x="21087" y="22735"/>
                  </a:lnTo>
                  <a:lnTo>
                    <a:pt x="22070" y="22607"/>
                  </a:lnTo>
                  <a:lnTo>
                    <a:pt x="23732" y="22390"/>
                  </a:lnTo>
                  <a:lnTo>
                    <a:pt x="23772" y="22351"/>
                  </a:lnTo>
                  <a:lnTo>
                    <a:pt x="23103" y="15880"/>
                  </a:lnTo>
                  <a:lnTo>
                    <a:pt x="21893" y="4383"/>
                  </a:lnTo>
                  <a:cubicBezTo>
                    <a:pt x="21893" y="4383"/>
                    <a:pt x="23004" y="1492"/>
                    <a:pt x="21667" y="1049"/>
                  </a:cubicBezTo>
                  <a:cubicBezTo>
                    <a:pt x="21528" y="1008"/>
                    <a:pt x="21381" y="988"/>
                    <a:pt x="21234" y="988"/>
                  </a:cubicBezTo>
                  <a:cubicBezTo>
                    <a:pt x="21205" y="988"/>
                    <a:pt x="21175" y="988"/>
                    <a:pt x="21146" y="990"/>
                  </a:cubicBezTo>
                  <a:cubicBezTo>
                    <a:pt x="21095" y="994"/>
                    <a:pt x="21046" y="996"/>
                    <a:pt x="20997" y="996"/>
                  </a:cubicBezTo>
                  <a:cubicBezTo>
                    <a:pt x="20213" y="996"/>
                    <a:pt x="19752" y="490"/>
                    <a:pt x="19484" y="193"/>
                  </a:cubicBezTo>
                  <a:cubicBezTo>
                    <a:pt x="19378" y="81"/>
                    <a:pt x="19304" y="0"/>
                    <a:pt x="19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994738" y="3273431"/>
              <a:ext cx="308972" cy="621265"/>
            </a:xfrm>
            <a:custGeom>
              <a:avLst/>
              <a:gdLst/>
              <a:ahLst/>
              <a:cxnLst/>
              <a:rect l="l" t="t" r="r" b="b"/>
              <a:pathLst>
                <a:path w="10230" h="20570" extrusionOk="0">
                  <a:moveTo>
                    <a:pt x="1950" y="1"/>
                  </a:moveTo>
                  <a:cubicBezTo>
                    <a:pt x="1820" y="1"/>
                    <a:pt x="1691" y="15"/>
                    <a:pt x="1565" y="44"/>
                  </a:cubicBezTo>
                  <a:lnTo>
                    <a:pt x="1555" y="44"/>
                  </a:lnTo>
                  <a:cubicBezTo>
                    <a:pt x="532" y="280"/>
                    <a:pt x="1" y="1401"/>
                    <a:pt x="1" y="1401"/>
                  </a:cubicBezTo>
                  <a:lnTo>
                    <a:pt x="2794" y="8630"/>
                  </a:lnTo>
                  <a:lnTo>
                    <a:pt x="7426" y="20569"/>
                  </a:lnTo>
                  <a:lnTo>
                    <a:pt x="10219" y="20205"/>
                  </a:lnTo>
                  <a:lnTo>
                    <a:pt x="10229" y="20205"/>
                  </a:lnTo>
                  <a:lnTo>
                    <a:pt x="6482" y="9112"/>
                  </a:lnTo>
                  <a:lnTo>
                    <a:pt x="4791" y="4086"/>
                  </a:lnTo>
                  <a:lnTo>
                    <a:pt x="4387" y="2886"/>
                  </a:lnTo>
                  <a:lnTo>
                    <a:pt x="3669" y="762"/>
                  </a:lnTo>
                  <a:lnTo>
                    <a:pt x="3522" y="644"/>
                  </a:lnTo>
                  <a:cubicBezTo>
                    <a:pt x="3473" y="605"/>
                    <a:pt x="3414" y="575"/>
                    <a:pt x="3364" y="536"/>
                  </a:cubicBezTo>
                  <a:cubicBezTo>
                    <a:pt x="3355" y="526"/>
                    <a:pt x="3345" y="526"/>
                    <a:pt x="3335" y="516"/>
                  </a:cubicBezTo>
                  <a:cubicBezTo>
                    <a:pt x="3138" y="379"/>
                    <a:pt x="2942" y="261"/>
                    <a:pt x="2725" y="172"/>
                  </a:cubicBezTo>
                  <a:cubicBezTo>
                    <a:pt x="2481" y="60"/>
                    <a:pt x="2215" y="1"/>
                    <a:pt x="19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1228810" y="3193786"/>
              <a:ext cx="254909" cy="676838"/>
            </a:xfrm>
            <a:custGeom>
              <a:avLst/>
              <a:gdLst/>
              <a:ahLst/>
              <a:cxnLst/>
              <a:rect l="l" t="t" r="r" b="b"/>
              <a:pathLst>
                <a:path w="8440" h="22410" extrusionOk="0">
                  <a:moveTo>
                    <a:pt x="2627" y="0"/>
                  </a:moveTo>
                  <a:cubicBezTo>
                    <a:pt x="2448" y="0"/>
                    <a:pt x="2254" y="23"/>
                    <a:pt x="2046" y="75"/>
                  </a:cubicBezTo>
                  <a:cubicBezTo>
                    <a:pt x="266" y="527"/>
                    <a:pt x="198" y="2327"/>
                    <a:pt x="198" y="2327"/>
                  </a:cubicBezTo>
                  <a:cubicBezTo>
                    <a:pt x="138" y="2239"/>
                    <a:pt x="70" y="2160"/>
                    <a:pt x="1" y="2081"/>
                  </a:cubicBezTo>
                  <a:lnTo>
                    <a:pt x="1" y="2081"/>
                  </a:lnTo>
                  <a:lnTo>
                    <a:pt x="1486" y="7294"/>
                  </a:lnTo>
                  <a:lnTo>
                    <a:pt x="2027" y="9202"/>
                  </a:lnTo>
                  <a:lnTo>
                    <a:pt x="2912" y="12300"/>
                  </a:lnTo>
                  <a:lnTo>
                    <a:pt x="5784" y="22400"/>
                  </a:lnTo>
                  <a:lnTo>
                    <a:pt x="5784" y="22410"/>
                  </a:lnTo>
                  <a:lnTo>
                    <a:pt x="8439" y="22056"/>
                  </a:lnTo>
                  <a:lnTo>
                    <a:pt x="8439" y="22036"/>
                  </a:lnTo>
                  <a:lnTo>
                    <a:pt x="6718" y="12801"/>
                  </a:lnTo>
                  <a:lnTo>
                    <a:pt x="6020" y="9064"/>
                  </a:lnTo>
                  <a:lnTo>
                    <a:pt x="5656" y="7058"/>
                  </a:lnTo>
                  <a:lnTo>
                    <a:pt x="4544" y="1117"/>
                  </a:lnTo>
                  <a:cubicBezTo>
                    <a:pt x="4535" y="1176"/>
                    <a:pt x="4525" y="1235"/>
                    <a:pt x="4525" y="1294"/>
                  </a:cubicBezTo>
                  <a:cubicBezTo>
                    <a:pt x="4525" y="1294"/>
                    <a:pt x="3973"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1494655" y="3125225"/>
              <a:ext cx="238872" cy="719575"/>
            </a:xfrm>
            <a:custGeom>
              <a:avLst/>
              <a:gdLst/>
              <a:ahLst/>
              <a:cxnLst/>
              <a:rect l="l" t="t" r="r" b="b"/>
              <a:pathLst>
                <a:path w="7909" h="23825" extrusionOk="0">
                  <a:moveTo>
                    <a:pt x="2654" y="0"/>
                  </a:moveTo>
                  <a:cubicBezTo>
                    <a:pt x="2475" y="0"/>
                    <a:pt x="2295" y="18"/>
                    <a:pt x="2115" y="53"/>
                  </a:cubicBezTo>
                  <a:cubicBezTo>
                    <a:pt x="2106" y="53"/>
                    <a:pt x="2096" y="63"/>
                    <a:pt x="2086" y="63"/>
                  </a:cubicBezTo>
                  <a:cubicBezTo>
                    <a:pt x="257" y="417"/>
                    <a:pt x="60" y="2256"/>
                    <a:pt x="50" y="2345"/>
                  </a:cubicBezTo>
                  <a:cubicBezTo>
                    <a:pt x="50" y="2335"/>
                    <a:pt x="30" y="2296"/>
                    <a:pt x="1" y="2237"/>
                  </a:cubicBezTo>
                  <a:lnTo>
                    <a:pt x="1" y="2237"/>
                  </a:lnTo>
                  <a:lnTo>
                    <a:pt x="827" y="7498"/>
                  </a:lnTo>
                  <a:lnTo>
                    <a:pt x="1181" y="9672"/>
                  </a:lnTo>
                  <a:lnTo>
                    <a:pt x="2125" y="15622"/>
                  </a:lnTo>
                  <a:lnTo>
                    <a:pt x="3423" y="23824"/>
                  </a:lnTo>
                  <a:lnTo>
                    <a:pt x="3443" y="23824"/>
                  </a:lnTo>
                  <a:lnTo>
                    <a:pt x="6905" y="23372"/>
                  </a:lnTo>
                  <a:lnTo>
                    <a:pt x="6925" y="23372"/>
                  </a:lnTo>
                  <a:lnTo>
                    <a:pt x="7908" y="23244"/>
                  </a:lnTo>
                  <a:lnTo>
                    <a:pt x="7416" y="19015"/>
                  </a:lnTo>
                  <a:lnTo>
                    <a:pt x="7102" y="16281"/>
                  </a:lnTo>
                  <a:lnTo>
                    <a:pt x="5823" y="5246"/>
                  </a:lnTo>
                  <a:lnTo>
                    <a:pt x="5666" y="3928"/>
                  </a:lnTo>
                  <a:lnTo>
                    <a:pt x="5312" y="850"/>
                  </a:lnTo>
                  <a:cubicBezTo>
                    <a:pt x="5206" y="731"/>
                    <a:pt x="5131" y="648"/>
                    <a:pt x="5076" y="648"/>
                  </a:cubicBezTo>
                  <a:cubicBezTo>
                    <a:pt x="5049" y="648"/>
                    <a:pt x="5026" y="667"/>
                    <a:pt x="5007" y="712"/>
                  </a:cubicBezTo>
                  <a:cubicBezTo>
                    <a:pt x="5007" y="732"/>
                    <a:pt x="4997" y="752"/>
                    <a:pt x="4987" y="771"/>
                  </a:cubicBezTo>
                  <a:cubicBezTo>
                    <a:pt x="4958" y="909"/>
                    <a:pt x="4928" y="1057"/>
                    <a:pt x="4928" y="1204"/>
                  </a:cubicBezTo>
                  <a:cubicBezTo>
                    <a:pt x="4411" y="441"/>
                    <a:pt x="3553" y="0"/>
                    <a:pt x="26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1566538" y="3187262"/>
              <a:ext cx="57657" cy="128210"/>
            </a:xfrm>
            <a:custGeom>
              <a:avLst/>
              <a:gdLst/>
              <a:ahLst/>
              <a:cxnLst/>
              <a:rect l="l" t="t" r="r" b="b"/>
              <a:pathLst>
                <a:path w="1909" h="4245" extrusionOk="0">
                  <a:moveTo>
                    <a:pt x="906" y="0"/>
                  </a:moveTo>
                  <a:cubicBezTo>
                    <a:pt x="876" y="0"/>
                    <a:pt x="847" y="2"/>
                    <a:pt x="817" y="6"/>
                  </a:cubicBezTo>
                  <a:lnTo>
                    <a:pt x="650" y="35"/>
                  </a:lnTo>
                  <a:cubicBezTo>
                    <a:pt x="267" y="84"/>
                    <a:pt x="1" y="448"/>
                    <a:pt x="60" y="832"/>
                  </a:cubicBezTo>
                  <a:lnTo>
                    <a:pt x="483" y="3654"/>
                  </a:lnTo>
                  <a:cubicBezTo>
                    <a:pt x="542" y="3999"/>
                    <a:pt x="827" y="4245"/>
                    <a:pt x="1171" y="4245"/>
                  </a:cubicBezTo>
                  <a:cubicBezTo>
                    <a:pt x="1584" y="4245"/>
                    <a:pt x="1909" y="3890"/>
                    <a:pt x="1870" y="3487"/>
                  </a:cubicBezTo>
                  <a:lnTo>
                    <a:pt x="1604" y="635"/>
                  </a:lnTo>
                  <a:cubicBezTo>
                    <a:pt x="1568" y="271"/>
                    <a:pt x="1262" y="0"/>
                    <a:pt x="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1590609" y="3343411"/>
              <a:ext cx="42495" cy="83208"/>
            </a:xfrm>
            <a:custGeom>
              <a:avLst/>
              <a:gdLst/>
              <a:ahLst/>
              <a:cxnLst/>
              <a:rect l="l" t="t" r="r" b="b"/>
              <a:pathLst>
                <a:path w="1407" h="2755" extrusionOk="0">
                  <a:moveTo>
                    <a:pt x="550" y="1"/>
                  </a:moveTo>
                  <a:cubicBezTo>
                    <a:pt x="505" y="1"/>
                    <a:pt x="459" y="6"/>
                    <a:pt x="414" y="19"/>
                  </a:cubicBezTo>
                  <a:cubicBezTo>
                    <a:pt x="168" y="88"/>
                    <a:pt x="1" y="324"/>
                    <a:pt x="30" y="579"/>
                  </a:cubicBezTo>
                  <a:lnTo>
                    <a:pt x="217" y="2290"/>
                  </a:lnTo>
                  <a:cubicBezTo>
                    <a:pt x="255" y="2554"/>
                    <a:pt x="472" y="2754"/>
                    <a:pt x="740" y="2754"/>
                  </a:cubicBezTo>
                  <a:cubicBezTo>
                    <a:pt x="752" y="2754"/>
                    <a:pt x="765" y="2754"/>
                    <a:pt x="778" y="2753"/>
                  </a:cubicBezTo>
                  <a:lnTo>
                    <a:pt x="876" y="2743"/>
                  </a:lnTo>
                  <a:cubicBezTo>
                    <a:pt x="1181" y="2713"/>
                    <a:pt x="1407" y="2438"/>
                    <a:pt x="1358" y="2133"/>
                  </a:cubicBezTo>
                  <a:lnTo>
                    <a:pt x="1063" y="432"/>
                  </a:lnTo>
                  <a:cubicBezTo>
                    <a:pt x="1013" y="174"/>
                    <a:pt x="794" y="1"/>
                    <a:pt x="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1645277" y="3102361"/>
              <a:ext cx="168137" cy="728454"/>
            </a:xfrm>
            <a:custGeom>
              <a:avLst/>
              <a:gdLst/>
              <a:ahLst/>
              <a:cxnLst/>
              <a:rect l="l" t="t" r="r" b="b"/>
              <a:pathLst>
                <a:path w="5567" h="24119" extrusionOk="0">
                  <a:moveTo>
                    <a:pt x="2318" y="1"/>
                  </a:moveTo>
                  <a:cubicBezTo>
                    <a:pt x="2214" y="1"/>
                    <a:pt x="2110" y="5"/>
                    <a:pt x="2006" y="14"/>
                  </a:cubicBezTo>
                  <a:cubicBezTo>
                    <a:pt x="1731" y="34"/>
                    <a:pt x="1466" y="93"/>
                    <a:pt x="1210" y="181"/>
                  </a:cubicBezTo>
                  <a:cubicBezTo>
                    <a:pt x="630" y="388"/>
                    <a:pt x="177" y="869"/>
                    <a:pt x="20" y="1469"/>
                  </a:cubicBezTo>
                  <a:cubicBezTo>
                    <a:pt x="10" y="1489"/>
                    <a:pt x="10" y="1509"/>
                    <a:pt x="0" y="1519"/>
                  </a:cubicBezTo>
                  <a:lnTo>
                    <a:pt x="295" y="5020"/>
                  </a:lnTo>
                  <a:lnTo>
                    <a:pt x="423" y="6593"/>
                  </a:lnTo>
                  <a:lnTo>
                    <a:pt x="1092" y="14451"/>
                  </a:lnTo>
                  <a:lnTo>
                    <a:pt x="1308" y="16930"/>
                  </a:lnTo>
                  <a:lnTo>
                    <a:pt x="1918" y="24119"/>
                  </a:lnTo>
                  <a:lnTo>
                    <a:pt x="1938" y="24119"/>
                  </a:lnTo>
                  <a:lnTo>
                    <a:pt x="2921" y="23991"/>
                  </a:lnTo>
                  <a:lnTo>
                    <a:pt x="4583" y="23775"/>
                  </a:lnTo>
                  <a:lnTo>
                    <a:pt x="5567" y="23657"/>
                  </a:lnTo>
                  <a:lnTo>
                    <a:pt x="5252" y="17451"/>
                  </a:lnTo>
                  <a:lnTo>
                    <a:pt x="4495" y="1292"/>
                  </a:lnTo>
                  <a:cubicBezTo>
                    <a:pt x="4495" y="1292"/>
                    <a:pt x="4249" y="368"/>
                    <a:pt x="3078" y="83"/>
                  </a:cubicBezTo>
                  <a:cubicBezTo>
                    <a:pt x="2828" y="27"/>
                    <a:pt x="2572" y="1"/>
                    <a:pt x="2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1079125" y="3534052"/>
              <a:ext cx="734283" cy="360950"/>
            </a:xfrm>
            <a:custGeom>
              <a:avLst/>
              <a:gdLst/>
              <a:ahLst/>
              <a:cxnLst/>
              <a:rect l="l" t="t" r="r" b="b"/>
              <a:pathLst>
                <a:path w="24312" h="11951" extrusionOk="0">
                  <a:moveTo>
                    <a:pt x="0" y="1"/>
                  </a:moveTo>
                  <a:lnTo>
                    <a:pt x="4632" y="11950"/>
                  </a:lnTo>
                  <a:lnTo>
                    <a:pt x="7425" y="11576"/>
                  </a:lnTo>
                  <a:lnTo>
                    <a:pt x="7435" y="11576"/>
                  </a:lnTo>
                  <a:lnTo>
                    <a:pt x="9117" y="11360"/>
                  </a:lnTo>
                  <a:lnTo>
                    <a:pt x="10730" y="11144"/>
                  </a:lnTo>
                  <a:lnTo>
                    <a:pt x="10740" y="11134"/>
                  </a:lnTo>
                  <a:lnTo>
                    <a:pt x="10740" y="11144"/>
                  </a:lnTo>
                  <a:lnTo>
                    <a:pt x="13395" y="10790"/>
                  </a:lnTo>
                  <a:lnTo>
                    <a:pt x="13395" y="10780"/>
                  </a:lnTo>
                  <a:lnTo>
                    <a:pt x="13415" y="10790"/>
                  </a:lnTo>
                  <a:lnTo>
                    <a:pt x="17181" y="10298"/>
                  </a:lnTo>
                  <a:lnTo>
                    <a:pt x="17191" y="10288"/>
                  </a:lnTo>
                  <a:lnTo>
                    <a:pt x="20663" y="9836"/>
                  </a:lnTo>
                  <a:lnTo>
                    <a:pt x="20683" y="9836"/>
                  </a:lnTo>
                  <a:lnTo>
                    <a:pt x="21666" y="9708"/>
                  </a:lnTo>
                  <a:lnTo>
                    <a:pt x="23328" y="9491"/>
                  </a:lnTo>
                  <a:lnTo>
                    <a:pt x="24312" y="9364"/>
                  </a:lnTo>
                  <a:lnTo>
                    <a:pt x="24017" y="3158"/>
                  </a:lnTo>
                  <a:lnTo>
                    <a:pt x="22689" y="2981"/>
                  </a:lnTo>
                  <a:lnTo>
                    <a:pt x="20860" y="2745"/>
                  </a:lnTo>
                  <a:lnTo>
                    <a:pt x="20053" y="2637"/>
                  </a:lnTo>
                  <a:lnTo>
                    <a:pt x="15883" y="2086"/>
                  </a:lnTo>
                  <a:lnTo>
                    <a:pt x="11674" y="1535"/>
                  </a:lnTo>
                  <a:lnTo>
                    <a:pt x="7858" y="1043"/>
                  </a:lnTo>
                  <a:lnTo>
                    <a:pt x="3698" y="493"/>
                  </a:lnTo>
                  <a:lnTo>
                    <a:pt x="1505" y="207"/>
                  </a:lnTo>
                  <a:lnTo>
                    <a:pt x="0"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957317" y="3628527"/>
              <a:ext cx="1293331" cy="661827"/>
            </a:xfrm>
            <a:custGeom>
              <a:avLst/>
              <a:gdLst/>
              <a:ahLst/>
              <a:cxnLst/>
              <a:rect l="l" t="t" r="r" b="b"/>
              <a:pathLst>
                <a:path w="42822" h="21913" extrusionOk="0">
                  <a:moveTo>
                    <a:pt x="1" y="0"/>
                  </a:moveTo>
                  <a:lnTo>
                    <a:pt x="1" y="21912"/>
                  </a:lnTo>
                  <a:lnTo>
                    <a:pt x="42822" y="21912"/>
                  </a:lnTo>
                  <a:lnTo>
                    <a:pt x="42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2250632" y="3628527"/>
              <a:ext cx="68650" cy="661827"/>
            </a:xfrm>
            <a:custGeom>
              <a:avLst/>
              <a:gdLst/>
              <a:ahLst/>
              <a:cxnLst/>
              <a:rect l="l" t="t" r="r" b="b"/>
              <a:pathLst>
                <a:path w="2273" h="21913" extrusionOk="0">
                  <a:moveTo>
                    <a:pt x="1" y="0"/>
                  </a:moveTo>
                  <a:lnTo>
                    <a:pt x="1" y="21912"/>
                  </a:lnTo>
                  <a:lnTo>
                    <a:pt x="1781" y="21912"/>
                  </a:lnTo>
                  <a:cubicBezTo>
                    <a:pt x="2056" y="21912"/>
                    <a:pt x="2272" y="21686"/>
                    <a:pt x="2272" y="21420"/>
                  </a:cubicBezTo>
                  <a:lnTo>
                    <a:pt x="2272" y="492"/>
                  </a:lnTo>
                  <a:cubicBezTo>
                    <a:pt x="2272" y="217"/>
                    <a:pt x="2056"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1020289" y="3693282"/>
              <a:ext cx="1160561" cy="520721"/>
            </a:xfrm>
            <a:custGeom>
              <a:avLst/>
              <a:gdLst/>
              <a:ahLst/>
              <a:cxnLst/>
              <a:rect l="l" t="t" r="r" b="b"/>
              <a:pathLst>
                <a:path w="38426" h="17241" extrusionOk="0">
                  <a:moveTo>
                    <a:pt x="1" y="0"/>
                  </a:moveTo>
                  <a:lnTo>
                    <a:pt x="1" y="17241"/>
                  </a:lnTo>
                  <a:lnTo>
                    <a:pt x="38425" y="17241"/>
                  </a:lnTo>
                  <a:lnTo>
                    <a:pt x="38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991174" y="3723274"/>
              <a:ext cx="1225617" cy="464303"/>
            </a:xfrm>
            <a:custGeom>
              <a:avLst/>
              <a:gdLst/>
              <a:ahLst/>
              <a:cxnLst/>
              <a:rect l="l" t="t" r="r" b="b"/>
              <a:pathLst>
                <a:path w="40580" h="15373" extrusionOk="0">
                  <a:moveTo>
                    <a:pt x="39596" y="512"/>
                  </a:moveTo>
                  <a:lnTo>
                    <a:pt x="39596" y="1840"/>
                  </a:lnTo>
                  <a:lnTo>
                    <a:pt x="591" y="1840"/>
                  </a:lnTo>
                  <a:lnTo>
                    <a:pt x="591" y="512"/>
                  </a:lnTo>
                  <a:close/>
                  <a:moveTo>
                    <a:pt x="39596" y="1958"/>
                  </a:moveTo>
                  <a:lnTo>
                    <a:pt x="39596" y="3285"/>
                  </a:lnTo>
                  <a:lnTo>
                    <a:pt x="591" y="3285"/>
                  </a:lnTo>
                  <a:lnTo>
                    <a:pt x="591" y="1958"/>
                  </a:lnTo>
                  <a:close/>
                  <a:moveTo>
                    <a:pt x="39596" y="3403"/>
                  </a:moveTo>
                  <a:lnTo>
                    <a:pt x="39596" y="4731"/>
                  </a:lnTo>
                  <a:lnTo>
                    <a:pt x="591" y="4731"/>
                  </a:lnTo>
                  <a:lnTo>
                    <a:pt x="591" y="3403"/>
                  </a:lnTo>
                  <a:close/>
                  <a:moveTo>
                    <a:pt x="39596" y="4849"/>
                  </a:moveTo>
                  <a:lnTo>
                    <a:pt x="39596" y="6187"/>
                  </a:lnTo>
                  <a:lnTo>
                    <a:pt x="591" y="6187"/>
                  </a:lnTo>
                  <a:lnTo>
                    <a:pt x="591" y="4849"/>
                  </a:lnTo>
                  <a:close/>
                  <a:moveTo>
                    <a:pt x="39596" y="6305"/>
                  </a:moveTo>
                  <a:lnTo>
                    <a:pt x="39596" y="7632"/>
                  </a:lnTo>
                  <a:lnTo>
                    <a:pt x="591" y="7632"/>
                  </a:lnTo>
                  <a:lnTo>
                    <a:pt x="591" y="6305"/>
                  </a:lnTo>
                  <a:close/>
                  <a:moveTo>
                    <a:pt x="39596" y="7750"/>
                  </a:moveTo>
                  <a:lnTo>
                    <a:pt x="39596" y="9078"/>
                  </a:lnTo>
                  <a:lnTo>
                    <a:pt x="591" y="9078"/>
                  </a:lnTo>
                  <a:lnTo>
                    <a:pt x="591" y="7750"/>
                  </a:lnTo>
                  <a:close/>
                  <a:moveTo>
                    <a:pt x="39596" y="9196"/>
                  </a:moveTo>
                  <a:lnTo>
                    <a:pt x="39596" y="10524"/>
                  </a:lnTo>
                  <a:lnTo>
                    <a:pt x="591" y="10524"/>
                  </a:lnTo>
                  <a:lnTo>
                    <a:pt x="591" y="9196"/>
                  </a:lnTo>
                  <a:close/>
                  <a:moveTo>
                    <a:pt x="39596" y="10642"/>
                  </a:moveTo>
                  <a:lnTo>
                    <a:pt x="39596" y="11970"/>
                  </a:lnTo>
                  <a:lnTo>
                    <a:pt x="591" y="11970"/>
                  </a:lnTo>
                  <a:lnTo>
                    <a:pt x="591" y="10642"/>
                  </a:lnTo>
                  <a:close/>
                  <a:moveTo>
                    <a:pt x="39596" y="12088"/>
                  </a:moveTo>
                  <a:lnTo>
                    <a:pt x="39596" y="13415"/>
                  </a:lnTo>
                  <a:lnTo>
                    <a:pt x="591" y="13415"/>
                  </a:lnTo>
                  <a:lnTo>
                    <a:pt x="591" y="12088"/>
                  </a:lnTo>
                  <a:close/>
                  <a:moveTo>
                    <a:pt x="39596" y="13533"/>
                  </a:moveTo>
                  <a:lnTo>
                    <a:pt x="39596" y="14861"/>
                  </a:lnTo>
                  <a:lnTo>
                    <a:pt x="591" y="14861"/>
                  </a:lnTo>
                  <a:lnTo>
                    <a:pt x="591" y="13533"/>
                  </a:lnTo>
                  <a:close/>
                  <a:moveTo>
                    <a:pt x="39596" y="1"/>
                  </a:moveTo>
                  <a:lnTo>
                    <a:pt x="39596" y="394"/>
                  </a:lnTo>
                  <a:lnTo>
                    <a:pt x="591" y="394"/>
                  </a:lnTo>
                  <a:lnTo>
                    <a:pt x="591" y="10"/>
                  </a:lnTo>
                  <a:lnTo>
                    <a:pt x="1" y="10"/>
                  </a:lnTo>
                  <a:lnTo>
                    <a:pt x="1" y="15372"/>
                  </a:lnTo>
                  <a:lnTo>
                    <a:pt x="591" y="15372"/>
                  </a:lnTo>
                  <a:lnTo>
                    <a:pt x="591" y="14979"/>
                  </a:lnTo>
                  <a:lnTo>
                    <a:pt x="39596" y="14979"/>
                  </a:lnTo>
                  <a:lnTo>
                    <a:pt x="39596" y="15362"/>
                  </a:lnTo>
                  <a:lnTo>
                    <a:pt x="40176" y="15362"/>
                  </a:lnTo>
                  <a:lnTo>
                    <a:pt x="40176" y="14979"/>
                  </a:lnTo>
                  <a:lnTo>
                    <a:pt x="40579" y="14979"/>
                  </a:lnTo>
                  <a:lnTo>
                    <a:pt x="40579" y="14851"/>
                  </a:lnTo>
                  <a:lnTo>
                    <a:pt x="40176" y="14851"/>
                  </a:lnTo>
                  <a:lnTo>
                    <a:pt x="40176" y="13533"/>
                  </a:lnTo>
                  <a:lnTo>
                    <a:pt x="40579" y="13533"/>
                  </a:lnTo>
                  <a:lnTo>
                    <a:pt x="40579" y="13415"/>
                  </a:lnTo>
                  <a:lnTo>
                    <a:pt x="40176" y="13415"/>
                  </a:lnTo>
                  <a:lnTo>
                    <a:pt x="40176" y="12088"/>
                  </a:lnTo>
                  <a:lnTo>
                    <a:pt x="40579" y="12088"/>
                  </a:lnTo>
                  <a:lnTo>
                    <a:pt x="40579" y="11960"/>
                  </a:lnTo>
                  <a:lnTo>
                    <a:pt x="40176" y="11960"/>
                  </a:lnTo>
                  <a:lnTo>
                    <a:pt x="40176" y="10642"/>
                  </a:lnTo>
                  <a:lnTo>
                    <a:pt x="40579" y="10642"/>
                  </a:lnTo>
                  <a:lnTo>
                    <a:pt x="40579" y="10524"/>
                  </a:lnTo>
                  <a:lnTo>
                    <a:pt x="40176" y="10524"/>
                  </a:lnTo>
                  <a:lnTo>
                    <a:pt x="40176" y="9196"/>
                  </a:lnTo>
                  <a:lnTo>
                    <a:pt x="40579" y="9196"/>
                  </a:lnTo>
                  <a:lnTo>
                    <a:pt x="40579" y="9068"/>
                  </a:lnTo>
                  <a:lnTo>
                    <a:pt x="40176" y="9068"/>
                  </a:lnTo>
                  <a:lnTo>
                    <a:pt x="40176" y="7750"/>
                  </a:lnTo>
                  <a:lnTo>
                    <a:pt x="40579" y="7750"/>
                  </a:lnTo>
                  <a:lnTo>
                    <a:pt x="40579" y="7632"/>
                  </a:lnTo>
                  <a:lnTo>
                    <a:pt x="40176" y="7632"/>
                  </a:lnTo>
                  <a:lnTo>
                    <a:pt x="40176" y="6305"/>
                  </a:lnTo>
                  <a:lnTo>
                    <a:pt x="40579" y="6305"/>
                  </a:lnTo>
                  <a:lnTo>
                    <a:pt x="40579" y="6177"/>
                  </a:lnTo>
                  <a:lnTo>
                    <a:pt x="40176" y="6177"/>
                  </a:lnTo>
                  <a:lnTo>
                    <a:pt x="40176" y="4849"/>
                  </a:lnTo>
                  <a:lnTo>
                    <a:pt x="40579" y="4849"/>
                  </a:lnTo>
                  <a:lnTo>
                    <a:pt x="40579" y="4731"/>
                  </a:lnTo>
                  <a:lnTo>
                    <a:pt x="40176" y="4731"/>
                  </a:lnTo>
                  <a:lnTo>
                    <a:pt x="40176" y="3403"/>
                  </a:lnTo>
                  <a:lnTo>
                    <a:pt x="40579" y="3403"/>
                  </a:lnTo>
                  <a:lnTo>
                    <a:pt x="40579" y="3285"/>
                  </a:lnTo>
                  <a:lnTo>
                    <a:pt x="40176" y="3285"/>
                  </a:lnTo>
                  <a:lnTo>
                    <a:pt x="40176" y="1958"/>
                  </a:lnTo>
                  <a:lnTo>
                    <a:pt x="40579" y="1958"/>
                  </a:lnTo>
                  <a:lnTo>
                    <a:pt x="40579" y="1840"/>
                  </a:lnTo>
                  <a:lnTo>
                    <a:pt x="40176" y="1840"/>
                  </a:lnTo>
                  <a:lnTo>
                    <a:pt x="40176" y="512"/>
                  </a:lnTo>
                  <a:lnTo>
                    <a:pt x="40579" y="512"/>
                  </a:lnTo>
                  <a:lnTo>
                    <a:pt x="40579" y="394"/>
                  </a:lnTo>
                  <a:lnTo>
                    <a:pt x="40176" y="394"/>
                  </a:lnTo>
                  <a:lnTo>
                    <a:pt x="40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2200435" y="3645441"/>
              <a:ext cx="35065" cy="35397"/>
            </a:xfrm>
            <a:custGeom>
              <a:avLst/>
              <a:gdLst/>
              <a:ahLst/>
              <a:cxnLst/>
              <a:rect l="l" t="t" r="r" b="b"/>
              <a:pathLst>
                <a:path w="1161" h="1172" extrusionOk="0">
                  <a:moveTo>
                    <a:pt x="581" y="1"/>
                  </a:moveTo>
                  <a:cubicBezTo>
                    <a:pt x="256" y="1"/>
                    <a:pt x="0" y="266"/>
                    <a:pt x="0" y="581"/>
                  </a:cubicBezTo>
                  <a:cubicBezTo>
                    <a:pt x="0" y="906"/>
                    <a:pt x="256" y="1171"/>
                    <a:pt x="581" y="1171"/>
                  </a:cubicBezTo>
                  <a:cubicBezTo>
                    <a:pt x="905" y="1171"/>
                    <a:pt x="1161" y="906"/>
                    <a:pt x="1161" y="58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2194183" y="3718532"/>
              <a:ext cx="41317" cy="35186"/>
            </a:xfrm>
            <a:custGeom>
              <a:avLst/>
              <a:gdLst/>
              <a:ahLst/>
              <a:cxnLst/>
              <a:rect l="l" t="t" r="r" b="b"/>
              <a:pathLst>
                <a:path w="1368" h="1165" extrusionOk="0">
                  <a:moveTo>
                    <a:pt x="788" y="0"/>
                  </a:moveTo>
                  <a:cubicBezTo>
                    <a:pt x="266" y="0"/>
                    <a:pt x="1" y="620"/>
                    <a:pt x="375" y="994"/>
                  </a:cubicBezTo>
                  <a:cubicBezTo>
                    <a:pt x="492" y="1111"/>
                    <a:pt x="638" y="1164"/>
                    <a:pt x="781" y="1164"/>
                  </a:cubicBezTo>
                  <a:cubicBezTo>
                    <a:pt x="1080" y="1164"/>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2200435" y="3791291"/>
              <a:ext cx="35065" cy="35397"/>
            </a:xfrm>
            <a:custGeom>
              <a:avLst/>
              <a:gdLst/>
              <a:ahLst/>
              <a:cxnLst/>
              <a:rect l="l" t="t" r="r" b="b"/>
              <a:pathLst>
                <a:path w="1161" h="1172" extrusionOk="0">
                  <a:moveTo>
                    <a:pt x="581" y="1"/>
                  </a:moveTo>
                  <a:cubicBezTo>
                    <a:pt x="256" y="1"/>
                    <a:pt x="0" y="266"/>
                    <a:pt x="0" y="591"/>
                  </a:cubicBezTo>
                  <a:cubicBezTo>
                    <a:pt x="0" y="906"/>
                    <a:pt x="256" y="1171"/>
                    <a:pt x="581" y="1171"/>
                  </a:cubicBezTo>
                  <a:cubicBezTo>
                    <a:pt x="905" y="1171"/>
                    <a:pt x="1161" y="906"/>
                    <a:pt x="1161" y="59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2194183" y="3864382"/>
              <a:ext cx="41317" cy="35307"/>
            </a:xfrm>
            <a:custGeom>
              <a:avLst/>
              <a:gdLst/>
              <a:ahLst/>
              <a:cxnLst/>
              <a:rect l="l" t="t" r="r" b="b"/>
              <a:pathLst>
                <a:path w="1368" h="1169" extrusionOk="0">
                  <a:moveTo>
                    <a:pt x="788" y="0"/>
                  </a:moveTo>
                  <a:cubicBezTo>
                    <a:pt x="266" y="0"/>
                    <a:pt x="1" y="630"/>
                    <a:pt x="375" y="993"/>
                  </a:cubicBezTo>
                  <a:cubicBezTo>
                    <a:pt x="492" y="1114"/>
                    <a:pt x="638" y="1168"/>
                    <a:pt x="781" y="1168"/>
                  </a:cubicBezTo>
                  <a:cubicBezTo>
                    <a:pt x="1080" y="1168"/>
                    <a:pt x="1368" y="933"/>
                    <a:pt x="1368" y="58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2200435" y="3937443"/>
              <a:ext cx="35065" cy="35065"/>
            </a:xfrm>
            <a:custGeom>
              <a:avLst/>
              <a:gdLst/>
              <a:ahLst/>
              <a:cxnLst/>
              <a:rect l="l" t="t" r="r" b="b"/>
              <a:pathLst>
                <a:path w="1161" h="1161" extrusionOk="0">
                  <a:moveTo>
                    <a:pt x="581" y="0"/>
                  </a:moveTo>
                  <a:cubicBezTo>
                    <a:pt x="256" y="0"/>
                    <a:pt x="0" y="256"/>
                    <a:pt x="0" y="581"/>
                  </a:cubicBezTo>
                  <a:cubicBezTo>
                    <a:pt x="0" y="905"/>
                    <a:pt x="256" y="1161"/>
                    <a:pt x="581" y="1161"/>
                  </a:cubicBezTo>
                  <a:cubicBezTo>
                    <a:pt x="905" y="1161"/>
                    <a:pt x="1161" y="905"/>
                    <a:pt x="1161" y="581"/>
                  </a:cubicBezTo>
                  <a:cubicBezTo>
                    <a:pt x="1161" y="25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2200435" y="4010202"/>
              <a:ext cx="35065" cy="35397"/>
            </a:xfrm>
            <a:custGeom>
              <a:avLst/>
              <a:gdLst/>
              <a:ahLst/>
              <a:cxnLst/>
              <a:rect l="l" t="t" r="r" b="b"/>
              <a:pathLst>
                <a:path w="1161" h="1172" extrusionOk="0">
                  <a:moveTo>
                    <a:pt x="581" y="1"/>
                  </a:moveTo>
                  <a:cubicBezTo>
                    <a:pt x="256" y="1"/>
                    <a:pt x="0" y="267"/>
                    <a:pt x="0" y="591"/>
                  </a:cubicBezTo>
                  <a:cubicBezTo>
                    <a:pt x="0" y="906"/>
                    <a:pt x="256" y="1171"/>
                    <a:pt x="581" y="1171"/>
                  </a:cubicBezTo>
                  <a:cubicBezTo>
                    <a:pt x="905" y="1171"/>
                    <a:pt x="1161" y="906"/>
                    <a:pt x="1161" y="591"/>
                  </a:cubicBezTo>
                  <a:cubicBezTo>
                    <a:pt x="1161" y="267"/>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2194183" y="4083293"/>
              <a:ext cx="41317" cy="35307"/>
            </a:xfrm>
            <a:custGeom>
              <a:avLst/>
              <a:gdLst/>
              <a:ahLst/>
              <a:cxnLst/>
              <a:rect l="l" t="t" r="r" b="b"/>
              <a:pathLst>
                <a:path w="1368" h="1169" extrusionOk="0">
                  <a:moveTo>
                    <a:pt x="788" y="0"/>
                  </a:moveTo>
                  <a:cubicBezTo>
                    <a:pt x="266" y="0"/>
                    <a:pt x="1" y="630"/>
                    <a:pt x="375" y="994"/>
                  </a:cubicBezTo>
                  <a:cubicBezTo>
                    <a:pt x="492" y="1115"/>
                    <a:pt x="638" y="1169"/>
                    <a:pt x="781" y="1169"/>
                  </a:cubicBezTo>
                  <a:cubicBezTo>
                    <a:pt x="1080" y="1169"/>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2200435" y="4156354"/>
              <a:ext cx="35065" cy="35095"/>
            </a:xfrm>
            <a:custGeom>
              <a:avLst/>
              <a:gdLst/>
              <a:ahLst/>
              <a:cxnLst/>
              <a:rect l="l" t="t" r="r" b="b"/>
              <a:pathLst>
                <a:path w="1161" h="1162" extrusionOk="0">
                  <a:moveTo>
                    <a:pt x="581" y="1"/>
                  </a:moveTo>
                  <a:cubicBezTo>
                    <a:pt x="256" y="1"/>
                    <a:pt x="0" y="256"/>
                    <a:pt x="0" y="581"/>
                  </a:cubicBezTo>
                  <a:cubicBezTo>
                    <a:pt x="0" y="905"/>
                    <a:pt x="256" y="1161"/>
                    <a:pt x="581" y="1161"/>
                  </a:cubicBezTo>
                  <a:cubicBezTo>
                    <a:pt x="905" y="1161"/>
                    <a:pt x="1161" y="905"/>
                    <a:pt x="1161" y="581"/>
                  </a:cubicBezTo>
                  <a:cubicBezTo>
                    <a:pt x="1161" y="25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2194183" y="4229143"/>
              <a:ext cx="41317" cy="35397"/>
            </a:xfrm>
            <a:custGeom>
              <a:avLst/>
              <a:gdLst/>
              <a:ahLst/>
              <a:cxnLst/>
              <a:rect l="l" t="t" r="r" b="b"/>
              <a:pathLst>
                <a:path w="1368" h="1172" extrusionOk="0">
                  <a:moveTo>
                    <a:pt x="788" y="0"/>
                  </a:moveTo>
                  <a:cubicBezTo>
                    <a:pt x="266" y="0"/>
                    <a:pt x="1" y="630"/>
                    <a:pt x="375" y="1003"/>
                  </a:cubicBezTo>
                  <a:cubicBezTo>
                    <a:pt x="491" y="1120"/>
                    <a:pt x="635" y="1172"/>
                    <a:pt x="777" y="1172"/>
                  </a:cubicBezTo>
                  <a:cubicBezTo>
                    <a:pt x="1077" y="1172"/>
                    <a:pt x="1368" y="938"/>
                    <a:pt x="1368" y="59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973958"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1047019" y="3641605"/>
              <a:ext cx="41045" cy="35458"/>
            </a:xfrm>
            <a:custGeom>
              <a:avLst/>
              <a:gdLst/>
              <a:ahLst/>
              <a:cxnLst/>
              <a:rect l="l" t="t" r="r" b="b"/>
              <a:pathLst>
                <a:path w="1359" h="1174" extrusionOk="0">
                  <a:moveTo>
                    <a:pt x="778" y="0"/>
                  </a:moveTo>
                  <a:cubicBezTo>
                    <a:pt x="257" y="0"/>
                    <a:pt x="1" y="629"/>
                    <a:pt x="365" y="1003"/>
                  </a:cubicBezTo>
                  <a:cubicBezTo>
                    <a:pt x="483" y="1121"/>
                    <a:pt x="628" y="1174"/>
                    <a:pt x="771" y="1174"/>
                  </a:cubicBezTo>
                  <a:cubicBezTo>
                    <a:pt x="1070" y="1174"/>
                    <a:pt x="1358" y="943"/>
                    <a:pt x="1358" y="59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4"/>
            <p:cNvSpPr/>
            <p:nvPr/>
          </p:nvSpPr>
          <p:spPr>
            <a:xfrm>
              <a:off x="1122556" y="3643055"/>
              <a:ext cx="41226" cy="35216"/>
            </a:xfrm>
            <a:custGeom>
              <a:avLst/>
              <a:gdLst/>
              <a:ahLst/>
              <a:cxnLst/>
              <a:rect l="l" t="t" r="r" b="b"/>
              <a:pathLst>
                <a:path w="1365" h="1166" extrusionOk="0">
                  <a:moveTo>
                    <a:pt x="792" y="1"/>
                  </a:moveTo>
                  <a:cubicBezTo>
                    <a:pt x="787" y="1"/>
                    <a:pt x="781" y="1"/>
                    <a:pt x="775" y="1"/>
                  </a:cubicBezTo>
                  <a:cubicBezTo>
                    <a:pt x="771" y="1"/>
                    <a:pt x="767" y="1"/>
                    <a:pt x="763" y="1"/>
                  </a:cubicBezTo>
                  <a:cubicBezTo>
                    <a:pt x="250" y="1"/>
                    <a:pt x="1" y="624"/>
                    <a:pt x="362" y="995"/>
                  </a:cubicBezTo>
                  <a:cubicBezTo>
                    <a:pt x="480" y="1112"/>
                    <a:pt x="625" y="1165"/>
                    <a:pt x="768" y="1165"/>
                  </a:cubicBezTo>
                  <a:cubicBezTo>
                    <a:pt x="1068" y="1165"/>
                    <a:pt x="1358" y="934"/>
                    <a:pt x="1365" y="581"/>
                  </a:cubicBezTo>
                  <a:cubicBezTo>
                    <a:pt x="1365" y="263"/>
                    <a:pt x="1109"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1194077" y="3643055"/>
              <a:ext cx="41317" cy="35216"/>
            </a:xfrm>
            <a:custGeom>
              <a:avLst/>
              <a:gdLst/>
              <a:ahLst/>
              <a:cxnLst/>
              <a:rect l="l" t="t" r="r" b="b"/>
              <a:pathLst>
                <a:path w="1368" h="1166" extrusionOk="0">
                  <a:moveTo>
                    <a:pt x="804" y="1"/>
                  </a:moveTo>
                  <a:cubicBezTo>
                    <a:pt x="798" y="1"/>
                    <a:pt x="793" y="1"/>
                    <a:pt x="787" y="1"/>
                  </a:cubicBezTo>
                  <a:cubicBezTo>
                    <a:pt x="266" y="1"/>
                    <a:pt x="0" y="621"/>
                    <a:pt x="374" y="995"/>
                  </a:cubicBezTo>
                  <a:cubicBezTo>
                    <a:pt x="492" y="1112"/>
                    <a:pt x="637" y="1165"/>
                    <a:pt x="780" y="1165"/>
                  </a:cubicBezTo>
                  <a:cubicBezTo>
                    <a:pt x="1079" y="1165"/>
                    <a:pt x="1367" y="934"/>
                    <a:pt x="1367" y="581"/>
                  </a:cubicBezTo>
                  <a:cubicBezTo>
                    <a:pt x="1367" y="263"/>
                    <a:pt x="1111"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1265959" y="3643085"/>
              <a:ext cx="41015" cy="35186"/>
            </a:xfrm>
            <a:custGeom>
              <a:avLst/>
              <a:gdLst/>
              <a:ahLst/>
              <a:cxnLst/>
              <a:rect l="l" t="t" r="r" b="b"/>
              <a:pathLst>
                <a:path w="1358" h="1165" extrusionOk="0">
                  <a:moveTo>
                    <a:pt x="777" y="0"/>
                  </a:moveTo>
                  <a:cubicBezTo>
                    <a:pt x="256" y="0"/>
                    <a:pt x="0" y="620"/>
                    <a:pt x="364" y="994"/>
                  </a:cubicBezTo>
                  <a:cubicBezTo>
                    <a:pt x="482" y="1111"/>
                    <a:pt x="627" y="1164"/>
                    <a:pt x="770" y="1164"/>
                  </a:cubicBezTo>
                  <a:cubicBezTo>
                    <a:pt x="1069" y="1164"/>
                    <a:pt x="1357" y="933"/>
                    <a:pt x="1357" y="580"/>
                  </a:cubicBezTo>
                  <a:cubicBezTo>
                    <a:pt x="135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1337631" y="3643055"/>
              <a:ext cx="41226" cy="35216"/>
            </a:xfrm>
            <a:custGeom>
              <a:avLst/>
              <a:gdLst/>
              <a:ahLst/>
              <a:cxnLst/>
              <a:rect l="l" t="t" r="r" b="b"/>
              <a:pathLst>
                <a:path w="1365" h="1166" extrusionOk="0">
                  <a:moveTo>
                    <a:pt x="801" y="1"/>
                  </a:moveTo>
                  <a:cubicBezTo>
                    <a:pt x="795" y="1"/>
                    <a:pt x="790" y="1"/>
                    <a:pt x="784" y="1"/>
                  </a:cubicBezTo>
                  <a:cubicBezTo>
                    <a:pt x="780" y="1"/>
                    <a:pt x="776" y="1"/>
                    <a:pt x="772" y="1"/>
                  </a:cubicBezTo>
                  <a:cubicBezTo>
                    <a:pt x="259" y="1"/>
                    <a:pt x="0" y="624"/>
                    <a:pt x="361" y="995"/>
                  </a:cubicBezTo>
                  <a:cubicBezTo>
                    <a:pt x="482" y="1112"/>
                    <a:pt x="630" y="1165"/>
                    <a:pt x="774" y="1165"/>
                  </a:cubicBezTo>
                  <a:cubicBezTo>
                    <a:pt x="1076" y="1165"/>
                    <a:pt x="1364" y="934"/>
                    <a:pt x="1364" y="581"/>
                  </a:cubicBezTo>
                  <a:cubicBezTo>
                    <a:pt x="1364" y="263"/>
                    <a:pt x="1108" y="1"/>
                    <a:pt x="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1409423" y="3643055"/>
              <a:ext cx="41015" cy="35216"/>
            </a:xfrm>
            <a:custGeom>
              <a:avLst/>
              <a:gdLst/>
              <a:ahLst/>
              <a:cxnLst/>
              <a:rect l="l" t="t" r="r" b="b"/>
              <a:pathLst>
                <a:path w="1358" h="1166" extrusionOk="0">
                  <a:moveTo>
                    <a:pt x="795" y="1"/>
                  </a:moveTo>
                  <a:cubicBezTo>
                    <a:pt x="789" y="1"/>
                    <a:pt x="783" y="1"/>
                    <a:pt x="777" y="1"/>
                  </a:cubicBezTo>
                  <a:cubicBezTo>
                    <a:pt x="256" y="1"/>
                    <a:pt x="0" y="621"/>
                    <a:pt x="364" y="995"/>
                  </a:cubicBezTo>
                  <a:cubicBezTo>
                    <a:pt x="482" y="1112"/>
                    <a:pt x="628" y="1165"/>
                    <a:pt x="771" y="1165"/>
                  </a:cubicBezTo>
                  <a:cubicBezTo>
                    <a:pt x="1070" y="1165"/>
                    <a:pt x="1358" y="934"/>
                    <a:pt x="1358" y="581"/>
                  </a:cubicBezTo>
                  <a:cubicBezTo>
                    <a:pt x="1358"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1481003"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a:off x="1552584" y="3643055"/>
              <a:ext cx="41317" cy="35216"/>
            </a:xfrm>
            <a:custGeom>
              <a:avLst/>
              <a:gdLst/>
              <a:ahLst/>
              <a:cxnLst/>
              <a:rect l="l" t="t" r="r" b="b"/>
              <a:pathLst>
                <a:path w="1368" h="1166" extrusionOk="0">
                  <a:moveTo>
                    <a:pt x="804" y="1"/>
                  </a:moveTo>
                  <a:cubicBezTo>
                    <a:pt x="799" y="1"/>
                    <a:pt x="793" y="1"/>
                    <a:pt x="788" y="1"/>
                  </a:cubicBezTo>
                  <a:cubicBezTo>
                    <a:pt x="266" y="1"/>
                    <a:pt x="1" y="631"/>
                    <a:pt x="374" y="995"/>
                  </a:cubicBezTo>
                  <a:cubicBezTo>
                    <a:pt x="492" y="1112"/>
                    <a:pt x="638" y="1165"/>
                    <a:pt x="781" y="1165"/>
                  </a:cubicBezTo>
                  <a:cubicBezTo>
                    <a:pt x="1080" y="1165"/>
                    <a:pt x="1368" y="934"/>
                    <a:pt x="1368" y="581"/>
                  </a:cubicBezTo>
                  <a:cubicBezTo>
                    <a:pt x="1368" y="263"/>
                    <a:pt x="1112"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p:cNvSpPr/>
            <p:nvPr/>
          </p:nvSpPr>
          <p:spPr>
            <a:xfrm>
              <a:off x="1624467" y="3643085"/>
              <a:ext cx="41317" cy="35186"/>
            </a:xfrm>
            <a:custGeom>
              <a:avLst/>
              <a:gdLst/>
              <a:ahLst/>
              <a:cxnLst/>
              <a:rect l="l" t="t" r="r" b="b"/>
              <a:pathLst>
                <a:path w="1368" h="1165" extrusionOk="0">
                  <a:moveTo>
                    <a:pt x="778" y="0"/>
                  </a:moveTo>
                  <a:cubicBezTo>
                    <a:pt x="256" y="0"/>
                    <a:pt x="1" y="620"/>
                    <a:pt x="365" y="994"/>
                  </a:cubicBezTo>
                  <a:cubicBezTo>
                    <a:pt x="486" y="1111"/>
                    <a:pt x="633" y="1164"/>
                    <a:pt x="778" y="1164"/>
                  </a:cubicBezTo>
                  <a:cubicBezTo>
                    <a:pt x="1080" y="1164"/>
                    <a:pt x="1368" y="933"/>
                    <a:pt x="1368" y="580"/>
                  </a:cubicBezTo>
                  <a:cubicBezTo>
                    <a:pt x="1368" y="25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696138" y="3643055"/>
              <a:ext cx="41226" cy="35216"/>
            </a:xfrm>
            <a:custGeom>
              <a:avLst/>
              <a:gdLst/>
              <a:ahLst/>
              <a:cxnLst/>
              <a:rect l="l" t="t" r="r" b="b"/>
              <a:pathLst>
                <a:path w="1365" h="1166" extrusionOk="0">
                  <a:moveTo>
                    <a:pt x="802" y="1"/>
                  </a:moveTo>
                  <a:cubicBezTo>
                    <a:pt x="796" y="1"/>
                    <a:pt x="790" y="1"/>
                    <a:pt x="785" y="1"/>
                  </a:cubicBezTo>
                  <a:cubicBezTo>
                    <a:pt x="781" y="1"/>
                    <a:pt x="777" y="1"/>
                    <a:pt x="773" y="1"/>
                  </a:cubicBezTo>
                  <a:cubicBezTo>
                    <a:pt x="259" y="1"/>
                    <a:pt x="1" y="624"/>
                    <a:pt x="362" y="995"/>
                  </a:cubicBezTo>
                  <a:cubicBezTo>
                    <a:pt x="483" y="1112"/>
                    <a:pt x="630" y="1165"/>
                    <a:pt x="775" y="1165"/>
                  </a:cubicBezTo>
                  <a:cubicBezTo>
                    <a:pt x="1077" y="1165"/>
                    <a:pt x="1365" y="934"/>
                    <a:pt x="1365" y="581"/>
                  </a:cubicBezTo>
                  <a:cubicBezTo>
                    <a:pt x="1365" y="263"/>
                    <a:pt x="1109"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68021" y="3643085"/>
              <a:ext cx="40955" cy="35095"/>
            </a:xfrm>
            <a:custGeom>
              <a:avLst/>
              <a:gdLst/>
              <a:ahLst/>
              <a:cxnLst/>
              <a:rect l="l" t="t" r="r" b="b"/>
              <a:pathLst>
                <a:path w="1356" h="1162" extrusionOk="0">
                  <a:moveTo>
                    <a:pt x="773" y="0"/>
                  </a:moveTo>
                  <a:cubicBezTo>
                    <a:pt x="259" y="0"/>
                    <a:pt x="1" y="623"/>
                    <a:pt x="362" y="984"/>
                  </a:cubicBezTo>
                  <a:cubicBezTo>
                    <a:pt x="481" y="1106"/>
                    <a:pt x="629" y="1161"/>
                    <a:pt x="774" y="1161"/>
                  </a:cubicBezTo>
                  <a:cubicBezTo>
                    <a:pt x="1071" y="1161"/>
                    <a:pt x="1355" y="931"/>
                    <a:pt x="1355" y="580"/>
                  </a:cubicBezTo>
                  <a:cubicBezTo>
                    <a:pt x="1355" y="256"/>
                    <a:pt x="1099" y="0"/>
                    <a:pt x="785" y="0"/>
                  </a:cubicBezTo>
                  <a:cubicBezTo>
                    <a:pt x="781" y="0"/>
                    <a:pt x="777" y="0"/>
                    <a:pt x="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839541"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911212" y="3643055"/>
              <a:ext cx="41226" cy="35216"/>
            </a:xfrm>
            <a:custGeom>
              <a:avLst/>
              <a:gdLst/>
              <a:ahLst/>
              <a:cxnLst/>
              <a:rect l="l" t="t" r="r" b="b"/>
              <a:pathLst>
                <a:path w="1365" h="1166" extrusionOk="0">
                  <a:moveTo>
                    <a:pt x="802" y="1"/>
                  </a:moveTo>
                  <a:cubicBezTo>
                    <a:pt x="796" y="1"/>
                    <a:pt x="790" y="1"/>
                    <a:pt x="784" y="1"/>
                  </a:cubicBezTo>
                  <a:cubicBezTo>
                    <a:pt x="780" y="1"/>
                    <a:pt x="776" y="1"/>
                    <a:pt x="772" y="1"/>
                  </a:cubicBezTo>
                  <a:cubicBezTo>
                    <a:pt x="259" y="1"/>
                    <a:pt x="0" y="624"/>
                    <a:pt x="371" y="995"/>
                  </a:cubicBezTo>
                  <a:cubicBezTo>
                    <a:pt x="489" y="1112"/>
                    <a:pt x="634" y="1165"/>
                    <a:pt x="777" y="1165"/>
                  </a:cubicBezTo>
                  <a:cubicBezTo>
                    <a:pt x="1076" y="1165"/>
                    <a:pt x="1364" y="934"/>
                    <a:pt x="1364" y="581"/>
                  </a:cubicBezTo>
                  <a:cubicBezTo>
                    <a:pt x="1364" y="263"/>
                    <a:pt x="1118"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983005" y="3643055"/>
              <a:ext cx="41317" cy="35216"/>
            </a:xfrm>
            <a:custGeom>
              <a:avLst/>
              <a:gdLst/>
              <a:ahLst/>
              <a:cxnLst/>
              <a:rect l="l" t="t" r="r" b="b"/>
              <a:pathLst>
                <a:path w="1368" h="1166" extrusionOk="0">
                  <a:moveTo>
                    <a:pt x="795" y="1"/>
                  </a:moveTo>
                  <a:cubicBezTo>
                    <a:pt x="789" y="1"/>
                    <a:pt x="783" y="1"/>
                    <a:pt x="777" y="1"/>
                  </a:cubicBezTo>
                  <a:cubicBezTo>
                    <a:pt x="256" y="1"/>
                    <a:pt x="0" y="621"/>
                    <a:pt x="364" y="995"/>
                  </a:cubicBezTo>
                  <a:cubicBezTo>
                    <a:pt x="485" y="1112"/>
                    <a:pt x="632" y="1165"/>
                    <a:pt x="775" y="1165"/>
                  </a:cubicBezTo>
                  <a:cubicBezTo>
                    <a:pt x="1075" y="1165"/>
                    <a:pt x="1361" y="934"/>
                    <a:pt x="1367" y="581"/>
                  </a:cubicBezTo>
                  <a:cubicBezTo>
                    <a:pt x="1367"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2054887"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26559" y="3643055"/>
              <a:ext cx="40924" cy="35216"/>
            </a:xfrm>
            <a:custGeom>
              <a:avLst/>
              <a:gdLst/>
              <a:ahLst/>
              <a:cxnLst/>
              <a:rect l="l" t="t" r="r" b="b"/>
              <a:pathLst>
                <a:path w="1355" h="1166" extrusionOk="0">
                  <a:moveTo>
                    <a:pt x="792" y="1"/>
                  </a:moveTo>
                  <a:cubicBezTo>
                    <a:pt x="786" y="1"/>
                    <a:pt x="780" y="1"/>
                    <a:pt x="775" y="1"/>
                  </a:cubicBezTo>
                  <a:cubicBezTo>
                    <a:pt x="770" y="1"/>
                    <a:pt x="766" y="1"/>
                    <a:pt x="762" y="1"/>
                  </a:cubicBezTo>
                  <a:cubicBezTo>
                    <a:pt x="249" y="1"/>
                    <a:pt x="0" y="624"/>
                    <a:pt x="361" y="995"/>
                  </a:cubicBezTo>
                  <a:cubicBezTo>
                    <a:pt x="479" y="1112"/>
                    <a:pt x="625" y="1165"/>
                    <a:pt x="768" y="1165"/>
                  </a:cubicBezTo>
                  <a:cubicBezTo>
                    <a:pt x="1067" y="1165"/>
                    <a:pt x="1355" y="934"/>
                    <a:pt x="1355" y="581"/>
                  </a:cubicBezTo>
                  <a:cubicBezTo>
                    <a:pt x="1355" y="263"/>
                    <a:pt x="110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979908"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p:cNvSpPr/>
            <p:nvPr/>
          </p:nvSpPr>
          <p:spPr>
            <a:xfrm>
              <a:off x="1047019" y="4231801"/>
              <a:ext cx="41045" cy="35307"/>
            </a:xfrm>
            <a:custGeom>
              <a:avLst/>
              <a:gdLst/>
              <a:ahLst/>
              <a:cxnLst/>
              <a:rect l="l" t="t" r="r" b="b"/>
              <a:pathLst>
                <a:path w="1359" h="1169" extrusionOk="0">
                  <a:moveTo>
                    <a:pt x="778" y="1"/>
                  </a:moveTo>
                  <a:cubicBezTo>
                    <a:pt x="257" y="1"/>
                    <a:pt x="1" y="630"/>
                    <a:pt x="365" y="994"/>
                  </a:cubicBezTo>
                  <a:cubicBezTo>
                    <a:pt x="483" y="1115"/>
                    <a:pt x="628" y="1169"/>
                    <a:pt x="771" y="1169"/>
                  </a:cubicBezTo>
                  <a:cubicBezTo>
                    <a:pt x="1070" y="1169"/>
                    <a:pt x="1358" y="933"/>
                    <a:pt x="1358" y="581"/>
                  </a:cubicBezTo>
                  <a:cubicBezTo>
                    <a:pt x="1358" y="256"/>
                    <a:pt x="1102" y="1"/>
                    <a:pt x="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a:off x="1122466" y="4233009"/>
              <a:ext cx="41317" cy="35307"/>
            </a:xfrm>
            <a:custGeom>
              <a:avLst/>
              <a:gdLst/>
              <a:ahLst/>
              <a:cxnLst/>
              <a:rect l="l" t="t" r="r" b="b"/>
              <a:pathLst>
                <a:path w="1368" h="1169" extrusionOk="0">
                  <a:moveTo>
                    <a:pt x="778" y="0"/>
                  </a:moveTo>
                  <a:cubicBezTo>
                    <a:pt x="257" y="0"/>
                    <a:pt x="1" y="629"/>
                    <a:pt x="365" y="993"/>
                  </a:cubicBezTo>
                  <a:cubicBezTo>
                    <a:pt x="486" y="1114"/>
                    <a:pt x="634" y="1168"/>
                    <a:pt x="778" y="1168"/>
                  </a:cubicBezTo>
                  <a:cubicBezTo>
                    <a:pt x="1080" y="1168"/>
                    <a:pt x="1368" y="933"/>
                    <a:pt x="1368" y="580"/>
                  </a:cubicBezTo>
                  <a:cubicBezTo>
                    <a:pt x="136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a:off x="1194077" y="4233009"/>
              <a:ext cx="41317" cy="35156"/>
            </a:xfrm>
            <a:custGeom>
              <a:avLst/>
              <a:gdLst/>
              <a:ahLst/>
              <a:cxnLst/>
              <a:rect l="l" t="t" r="r" b="b"/>
              <a:pathLst>
                <a:path w="1368" h="1164" extrusionOk="0">
                  <a:moveTo>
                    <a:pt x="787" y="0"/>
                  </a:moveTo>
                  <a:cubicBezTo>
                    <a:pt x="266" y="0"/>
                    <a:pt x="0" y="629"/>
                    <a:pt x="374" y="993"/>
                  </a:cubicBezTo>
                  <a:cubicBezTo>
                    <a:pt x="492" y="1111"/>
                    <a:pt x="637" y="1164"/>
                    <a:pt x="780" y="1164"/>
                  </a:cubicBezTo>
                  <a:cubicBezTo>
                    <a:pt x="1079" y="1164"/>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a:off x="1271879"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p:cNvSpPr/>
            <p:nvPr/>
          </p:nvSpPr>
          <p:spPr>
            <a:xfrm>
              <a:off x="1337540" y="4233009"/>
              <a:ext cx="41317" cy="35307"/>
            </a:xfrm>
            <a:custGeom>
              <a:avLst/>
              <a:gdLst/>
              <a:ahLst/>
              <a:cxnLst/>
              <a:rect l="l" t="t" r="r" b="b"/>
              <a:pathLst>
                <a:path w="1368" h="1169" extrusionOk="0">
                  <a:moveTo>
                    <a:pt x="787" y="0"/>
                  </a:moveTo>
                  <a:cubicBezTo>
                    <a:pt x="266" y="0"/>
                    <a:pt x="0" y="629"/>
                    <a:pt x="364" y="993"/>
                  </a:cubicBezTo>
                  <a:cubicBezTo>
                    <a:pt x="485" y="1114"/>
                    <a:pt x="633" y="1168"/>
                    <a:pt x="778" y="1168"/>
                  </a:cubicBezTo>
                  <a:cubicBezTo>
                    <a:pt x="1080" y="1168"/>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a:off x="1415373" y="4233009"/>
              <a:ext cx="35065" cy="35065"/>
            </a:xfrm>
            <a:custGeom>
              <a:avLst/>
              <a:gdLst/>
              <a:ahLst/>
              <a:cxnLst/>
              <a:rect l="l" t="t" r="r" b="b"/>
              <a:pathLst>
                <a:path w="1161" h="1161" extrusionOk="0">
                  <a:moveTo>
                    <a:pt x="580" y="0"/>
                  </a:moveTo>
                  <a:cubicBezTo>
                    <a:pt x="256" y="0"/>
                    <a:pt x="0" y="266"/>
                    <a:pt x="0" y="580"/>
                  </a:cubicBezTo>
                  <a:cubicBezTo>
                    <a:pt x="0" y="905"/>
                    <a:pt x="256" y="1161"/>
                    <a:pt x="580" y="1161"/>
                  </a:cubicBezTo>
                  <a:cubicBezTo>
                    <a:pt x="905" y="1161"/>
                    <a:pt x="1161" y="905"/>
                    <a:pt x="1161" y="580"/>
                  </a:cubicBezTo>
                  <a:cubicBezTo>
                    <a:pt x="116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p:cNvSpPr/>
            <p:nvPr/>
          </p:nvSpPr>
          <p:spPr>
            <a:xfrm>
              <a:off x="1486953"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p:cNvSpPr/>
            <p:nvPr/>
          </p:nvSpPr>
          <p:spPr>
            <a:xfrm>
              <a:off x="1552584" y="4233009"/>
              <a:ext cx="41317" cy="35307"/>
            </a:xfrm>
            <a:custGeom>
              <a:avLst/>
              <a:gdLst/>
              <a:ahLst/>
              <a:cxnLst/>
              <a:rect l="l" t="t" r="r" b="b"/>
              <a:pathLst>
                <a:path w="1368" h="1169" extrusionOk="0">
                  <a:moveTo>
                    <a:pt x="788" y="0"/>
                  </a:moveTo>
                  <a:cubicBezTo>
                    <a:pt x="266" y="0"/>
                    <a:pt x="1" y="629"/>
                    <a:pt x="374" y="993"/>
                  </a:cubicBezTo>
                  <a:cubicBezTo>
                    <a:pt x="492" y="1114"/>
                    <a:pt x="638" y="1168"/>
                    <a:pt x="781" y="1168"/>
                  </a:cubicBezTo>
                  <a:cubicBezTo>
                    <a:pt x="1080" y="1168"/>
                    <a:pt x="1368" y="933"/>
                    <a:pt x="1368" y="580"/>
                  </a:cubicBezTo>
                  <a:cubicBezTo>
                    <a:pt x="1368" y="266"/>
                    <a:pt x="110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p:cNvSpPr/>
            <p:nvPr/>
          </p:nvSpPr>
          <p:spPr>
            <a:xfrm>
              <a:off x="1630417"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p:cNvSpPr/>
            <p:nvPr/>
          </p:nvSpPr>
          <p:spPr>
            <a:xfrm>
              <a:off x="1701997" y="4233009"/>
              <a:ext cx="35367" cy="35065"/>
            </a:xfrm>
            <a:custGeom>
              <a:avLst/>
              <a:gdLst/>
              <a:ahLst/>
              <a:cxnLst/>
              <a:rect l="l" t="t" r="r" b="b"/>
              <a:pathLst>
                <a:path w="1171" h="1161" extrusionOk="0">
                  <a:moveTo>
                    <a:pt x="591" y="0"/>
                  </a:moveTo>
                  <a:cubicBezTo>
                    <a:pt x="266" y="0"/>
                    <a:pt x="1" y="266"/>
                    <a:pt x="1" y="580"/>
                  </a:cubicBezTo>
                  <a:cubicBezTo>
                    <a:pt x="1" y="905"/>
                    <a:pt x="266" y="1161"/>
                    <a:pt x="591" y="1161"/>
                  </a:cubicBezTo>
                  <a:cubicBezTo>
                    <a:pt x="905" y="1161"/>
                    <a:pt x="1171" y="905"/>
                    <a:pt x="1171" y="580"/>
                  </a:cubicBezTo>
                  <a:cubicBezTo>
                    <a:pt x="1171" y="266"/>
                    <a:pt x="905" y="0"/>
                    <a:pt x="5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p:cNvSpPr/>
            <p:nvPr/>
          </p:nvSpPr>
          <p:spPr>
            <a:xfrm>
              <a:off x="1767930" y="4233009"/>
              <a:ext cx="41045" cy="35156"/>
            </a:xfrm>
            <a:custGeom>
              <a:avLst/>
              <a:gdLst/>
              <a:ahLst/>
              <a:cxnLst/>
              <a:rect l="l" t="t" r="r" b="b"/>
              <a:pathLst>
                <a:path w="1359" h="1164" extrusionOk="0">
                  <a:moveTo>
                    <a:pt x="778" y="0"/>
                  </a:moveTo>
                  <a:cubicBezTo>
                    <a:pt x="257" y="0"/>
                    <a:pt x="1" y="629"/>
                    <a:pt x="365" y="993"/>
                  </a:cubicBezTo>
                  <a:cubicBezTo>
                    <a:pt x="483" y="1111"/>
                    <a:pt x="628" y="1164"/>
                    <a:pt x="771" y="1164"/>
                  </a:cubicBezTo>
                  <a:cubicBezTo>
                    <a:pt x="1070" y="1164"/>
                    <a:pt x="1358" y="933"/>
                    <a:pt x="1358" y="58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p:cNvSpPr/>
            <p:nvPr/>
          </p:nvSpPr>
          <p:spPr>
            <a:xfrm>
              <a:off x="1845461" y="4233009"/>
              <a:ext cx="35397" cy="35065"/>
            </a:xfrm>
            <a:custGeom>
              <a:avLst/>
              <a:gdLst/>
              <a:ahLst/>
              <a:cxnLst/>
              <a:rect l="l" t="t" r="r" b="b"/>
              <a:pathLst>
                <a:path w="1172" h="1161" extrusionOk="0">
                  <a:moveTo>
                    <a:pt x="581" y="0"/>
                  </a:moveTo>
                  <a:cubicBezTo>
                    <a:pt x="266" y="0"/>
                    <a:pt x="1" y="266"/>
                    <a:pt x="1" y="580"/>
                  </a:cubicBezTo>
                  <a:cubicBezTo>
                    <a:pt x="1" y="905"/>
                    <a:pt x="266" y="1161"/>
                    <a:pt x="581" y="1161"/>
                  </a:cubicBezTo>
                  <a:cubicBezTo>
                    <a:pt x="906" y="1161"/>
                    <a:pt x="1171" y="905"/>
                    <a:pt x="1171" y="580"/>
                  </a:cubicBezTo>
                  <a:cubicBezTo>
                    <a:pt x="117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p:cNvSpPr/>
            <p:nvPr/>
          </p:nvSpPr>
          <p:spPr>
            <a:xfrm>
              <a:off x="1917344"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p:cNvSpPr/>
            <p:nvPr/>
          </p:nvSpPr>
          <p:spPr>
            <a:xfrm>
              <a:off x="1983005" y="4233009"/>
              <a:ext cx="41317" cy="35156"/>
            </a:xfrm>
            <a:custGeom>
              <a:avLst/>
              <a:gdLst/>
              <a:ahLst/>
              <a:cxnLst/>
              <a:rect l="l" t="t" r="r" b="b"/>
              <a:pathLst>
                <a:path w="1368" h="1164" extrusionOk="0">
                  <a:moveTo>
                    <a:pt x="777" y="0"/>
                  </a:moveTo>
                  <a:cubicBezTo>
                    <a:pt x="256" y="0"/>
                    <a:pt x="0" y="629"/>
                    <a:pt x="364" y="993"/>
                  </a:cubicBezTo>
                  <a:cubicBezTo>
                    <a:pt x="485" y="1111"/>
                    <a:pt x="633" y="1164"/>
                    <a:pt x="777" y="1164"/>
                  </a:cubicBezTo>
                  <a:cubicBezTo>
                    <a:pt x="1079" y="1164"/>
                    <a:pt x="1367" y="933"/>
                    <a:pt x="1367" y="580"/>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p:cNvSpPr/>
            <p:nvPr/>
          </p:nvSpPr>
          <p:spPr>
            <a:xfrm>
              <a:off x="2060535" y="4233009"/>
              <a:ext cx="35367" cy="35065"/>
            </a:xfrm>
            <a:custGeom>
              <a:avLst/>
              <a:gdLst/>
              <a:ahLst/>
              <a:cxnLst/>
              <a:rect l="l" t="t" r="r" b="b"/>
              <a:pathLst>
                <a:path w="1171" h="1161" extrusionOk="0">
                  <a:moveTo>
                    <a:pt x="590" y="0"/>
                  </a:moveTo>
                  <a:cubicBezTo>
                    <a:pt x="266" y="0"/>
                    <a:pt x="0" y="266"/>
                    <a:pt x="0" y="580"/>
                  </a:cubicBezTo>
                  <a:cubicBezTo>
                    <a:pt x="0" y="905"/>
                    <a:pt x="266" y="1161"/>
                    <a:pt x="590" y="1161"/>
                  </a:cubicBezTo>
                  <a:cubicBezTo>
                    <a:pt x="905" y="1161"/>
                    <a:pt x="1171" y="905"/>
                    <a:pt x="1171" y="580"/>
                  </a:cubicBezTo>
                  <a:cubicBezTo>
                    <a:pt x="1171" y="266"/>
                    <a:pt x="905" y="0"/>
                    <a:pt x="5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p:cNvSpPr/>
            <p:nvPr/>
          </p:nvSpPr>
          <p:spPr>
            <a:xfrm>
              <a:off x="2132418"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p:cNvSpPr/>
            <p:nvPr/>
          </p:nvSpPr>
          <p:spPr>
            <a:xfrm>
              <a:off x="967737" y="3714666"/>
              <a:ext cx="41317" cy="35186"/>
            </a:xfrm>
            <a:custGeom>
              <a:avLst/>
              <a:gdLst/>
              <a:ahLst/>
              <a:cxnLst/>
              <a:rect l="l" t="t" r="r" b="b"/>
              <a:pathLst>
                <a:path w="1368" h="1165" extrusionOk="0">
                  <a:moveTo>
                    <a:pt x="777" y="0"/>
                  </a:moveTo>
                  <a:cubicBezTo>
                    <a:pt x="256" y="0"/>
                    <a:pt x="0" y="630"/>
                    <a:pt x="364" y="994"/>
                  </a:cubicBezTo>
                  <a:cubicBezTo>
                    <a:pt x="485" y="1111"/>
                    <a:pt x="633" y="1164"/>
                    <a:pt x="777" y="1164"/>
                  </a:cubicBezTo>
                  <a:cubicBezTo>
                    <a:pt x="1079" y="1164"/>
                    <a:pt x="1367" y="933"/>
                    <a:pt x="1367" y="581"/>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p:cNvSpPr/>
            <p:nvPr/>
          </p:nvSpPr>
          <p:spPr>
            <a:xfrm>
              <a:off x="967737" y="3787727"/>
              <a:ext cx="41317" cy="35186"/>
            </a:xfrm>
            <a:custGeom>
              <a:avLst/>
              <a:gdLst/>
              <a:ahLst/>
              <a:cxnLst/>
              <a:rect l="l" t="t" r="r" b="b"/>
              <a:pathLst>
                <a:path w="1368" h="1165" extrusionOk="0">
                  <a:moveTo>
                    <a:pt x="777" y="1"/>
                  </a:moveTo>
                  <a:cubicBezTo>
                    <a:pt x="256" y="1"/>
                    <a:pt x="0" y="620"/>
                    <a:pt x="364" y="994"/>
                  </a:cubicBezTo>
                  <a:cubicBezTo>
                    <a:pt x="485" y="1112"/>
                    <a:pt x="633" y="1165"/>
                    <a:pt x="777" y="1165"/>
                  </a:cubicBezTo>
                  <a:cubicBezTo>
                    <a:pt x="1079" y="1165"/>
                    <a:pt x="1367" y="934"/>
                    <a:pt x="1367" y="581"/>
                  </a:cubicBezTo>
                  <a:cubicBezTo>
                    <a:pt x="135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p:cNvSpPr/>
            <p:nvPr/>
          </p:nvSpPr>
          <p:spPr>
            <a:xfrm>
              <a:off x="967737" y="3860516"/>
              <a:ext cx="41317" cy="35307"/>
            </a:xfrm>
            <a:custGeom>
              <a:avLst/>
              <a:gdLst/>
              <a:ahLst/>
              <a:cxnLst/>
              <a:rect l="l" t="t" r="r" b="b"/>
              <a:pathLst>
                <a:path w="1368" h="1169" extrusionOk="0">
                  <a:moveTo>
                    <a:pt x="777" y="0"/>
                  </a:moveTo>
                  <a:cubicBezTo>
                    <a:pt x="256" y="0"/>
                    <a:pt x="0" y="630"/>
                    <a:pt x="364" y="994"/>
                  </a:cubicBezTo>
                  <a:cubicBezTo>
                    <a:pt x="485" y="1115"/>
                    <a:pt x="634" y="1169"/>
                    <a:pt x="779" y="1169"/>
                  </a:cubicBezTo>
                  <a:cubicBezTo>
                    <a:pt x="1080" y="1169"/>
                    <a:pt x="1367" y="936"/>
                    <a:pt x="1367" y="590"/>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p:cNvSpPr/>
            <p:nvPr/>
          </p:nvSpPr>
          <p:spPr>
            <a:xfrm>
              <a:off x="967737" y="3933577"/>
              <a:ext cx="41317" cy="35186"/>
            </a:xfrm>
            <a:custGeom>
              <a:avLst/>
              <a:gdLst/>
              <a:ahLst/>
              <a:cxnLst/>
              <a:rect l="l" t="t" r="r" b="b"/>
              <a:pathLst>
                <a:path w="1368" h="1165" extrusionOk="0">
                  <a:moveTo>
                    <a:pt x="777" y="1"/>
                  </a:moveTo>
                  <a:cubicBezTo>
                    <a:pt x="256" y="1"/>
                    <a:pt x="0" y="630"/>
                    <a:pt x="364" y="994"/>
                  </a:cubicBezTo>
                  <a:cubicBezTo>
                    <a:pt x="485" y="1112"/>
                    <a:pt x="631" y="1165"/>
                    <a:pt x="775" y="1165"/>
                  </a:cubicBezTo>
                  <a:cubicBezTo>
                    <a:pt x="1075" y="1165"/>
                    <a:pt x="1360" y="933"/>
                    <a:pt x="1367" y="581"/>
                  </a:cubicBezTo>
                  <a:cubicBezTo>
                    <a:pt x="136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4"/>
            <p:cNvSpPr/>
            <p:nvPr/>
          </p:nvSpPr>
          <p:spPr>
            <a:xfrm>
              <a:off x="967737" y="4006638"/>
              <a:ext cx="41317" cy="35186"/>
            </a:xfrm>
            <a:custGeom>
              <a:avLst/>
              <a:gdLst/>
              <a:ahLst/>
              <a:cxnLst/>
              <a:rect l="l" t="t" r="r" b="b"/>
              <a:pathLst>
                <a:path w="1368" h="1165" extrusionOk="0">
                  <a:moveTo>
                    <a:pt x="777" y="1"/>
                  </a:moveTo>
                  <a:cubicBezTo>
                    <a:pt x="256" y="1"/>
                    <a:pt x="0" y="621"/>
                    <a:pt x="364" y="994"/>
                  </a:cubicBezTo>
                  <a:cubicBezTo>
                    <a:pt x="485" y="1112"/>
                    <a:pt x="633" y="1165"/>
                    <a:pt x="777" y="1165"/>
                  </a:cubicBezTo>
                  <a:cubicBezTo>
                    <a:pt x="1079" y="1165"/>
                    <a:pt x="1367" y="934"/>
                    <a:pt x="1367" y="581"/>
                  </a:cubicBezTo>
                  <a:cubicBezTo>
                    <a:pt x="136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p:cNvSpPr/>
            <p:nvPr/>
          </p:nvSpPr>
          <p:spPr>
            <a:xfrm>
              <a:off x="967737" y="4079427"/>
              <a:ext cx="41317" cy="35337"/>
            </a:xfrm>
            <a:custGeom>
              <a:avLst/>
              <a:gdLst/>
              <a:ahLst/>
              <a:cxnLst/>
              <a:rect l="l" t="t" r="r" b="b"/>
              <a:pathLst>
                <a:path w="1368" h="1170" extrusionOk="0">
                  <a:moveTo>
                    <a:pt x="777" y="0"/>
                  </a:moveTo>
                  <a:cubicBezTo>
                    <a:pt x="256" y="0"/>
                    <a:pt x="0" y="630"/>
                    <a:pt x="364" y="994"/>
                  </a:cubicBezTo>
                  <a:cubicBezTo>
                    <a:pt x="485" y="1115"/>
                    <a:pt x="634" y="1169"/>
                    <a:pt x="779" y="1169"/>
                  </a:cubicBezTo>
                  <a:cubicBezTo>
                    <a:pt x="1080" y="1169"/>
                    <a:pt x="1367" y="936"/>
                    <a:pt x="1367" y="591"/>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4"/>
            <p:cNvSpPr/>
            <p:nvPr/>
          </p:nvSpPr>
          <p:spPr>
            <a:xfrm>
              <a:off x="967737" y="4152488"/>
              <a:ext cx="41317" cy="35186"/>
            </a:xfrm>
            <a:custGeom>
              <a:avLst/>
              <a:gdLst/>
              <a:ahLst/>
              <a:cxnLst/>
              <a:rect l="l" t="t" r="r" b="b"/>
              <a:pathLst>
                <a:path w="1368" h="1165" extrusionOk="0">
                  <a:moveTo>
                    <a:pt x="777" y="1"/>
                  </a:moveTo>
                  <a:cubicBezTo>
                    <a:pt x="256" y="1"/>
                    <a:pt x="0" y="630"/>
                    <a:pt x="364" y="994"/>
                  </a:cubicBezTo>
                  <a:cubicBezTo>
                    <a:pt x="485" y="1112"/>
                    <a:pt x="633" y="1165"/>
                    <a:pt x="777" y="1165"/>
                  </a:cubicBezTo>
                  <a:cubicBezTo>
                    <a:pt x="1079" y="1165"/>
                    <a:pt x="1367" y="934"/>
                    <a:pt x="1367" y="581"/>
                  </a:cubicBezTo>
                  <a:cubicBezTo>
                    <a:pt x="135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4"/>
            <p:cNvSpPr/>
            <p:nvPr/>
          </p:nvSpPr>
          <p:spPr>
            <a:xfrm>
              <a:off x="1296827" y="3796637"/>
              <a:ext cx="115585" cy="111417"/>
            </a:xfrm>
            <a:custGeom>
              <a:avLst/>
              <a:gdLst/>
              <a:ahLst/>
              <a:cxnLst/>
              <a:rect l="l" t="t" r="r" b="b"/>
              <a:pathLst>
                <a:path w="3827" h="3689" extrusionOk="0">
                  <a:moveTo>
                    <a:pt x="1" y="1"/>
                  </a:moveTo>
                  <a:lnTo>
                    <a:pt x="1" y="3689"/>
                  </a:lnTo>
                  <a:lnTo>
                    <a:pt x="365" y="3689"/>
                  </a:lnTo>
                  <a:lnTo>
                    <a:pt x="365" y="758"/>
                  </a:lnTo>
                  <a:lnTo>
                    <a:pt x="1811" y="3217"/>
                  </a:lnTo>
                  <a:lnTo>
                    <a:pt x="1997" y="3217"/>
                  </a:lnTo>
                  <a:lnTo>
                    <a:pt x="3453" y="738"/>
                  </a:lnTo>
                  <a:lnTo>
                    <a:pt x="3453" y="3689"/>
                  </a:lnTo>
                  <a:lnTo>
                    <a:pt x="3827" y="3689"/>
                  </a:lnTo>
                  <a:lnTo>
                    <a:pt x="3827" y="1"/>
                  </a:lnTo>
                  <a:lnTo>
                    <a:pt x="3502" y="1"/>
                  </a:lnTo>
                  <a:lnTo>
                    <a:pt x="1919" y="2735"/>
                  </a:lnTo>
                  <a:lnTo>
                    <a:pt x="31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4"/>
            <p:cNvSpPr/>
            <p:nvPr/>
          </p:nvSpPr>
          <p:spPr>
            <a:xfrm>
              <a:off x="1454576" y="3795761"/>
              <a:ext cx="117065" cy="113199"/>
            </a:xfrm>
            <a:custGeom>
              <a:avLst/>
              <a:gdLst/>
              <a:ahLst/>
              <a:cxnLst/>
              <a:rect l="l" t="t" r="r" b="b"/>
              <a:pathLst>
                <a:path w="3876" h="3748" extrusionOk="0">
                  <a:moveTo>
                    <a:pt x="1990" y="344"/>
                  </a:moveTo>
                  <a:cubicBezTo>
                    <a:pt x="2822" y="344"/>
                    <a:pt x="3501" y="1031"/>
                    <a:pt x="3482" y="1869"/>
                  </a:cubicBezTo>
                  <a:cubicBezTo>
                    <a:pt x="3501" y="2717"/>
                    <a:pt x="2822" y="3404"/>
                    <a:pt x="1990" y="3404"/>
                  </a:cubicBezTo>
                  <a:cubicBezTo>
                    <a:pt x="1973" y="3404"/>
                    <a:pt x="1955" y="3404"/>
                    <a:pt x="1938" y="3403"/>
                  </a:cubicBezTo>
                  <a:cubicBezTo>
                    <a:pt x="1053" y="3403"/>
                    <a:pt x="384" y="2754"/>
                    <a:pt x="384" y="1869"/>
                  </a:cubicBezTo>
                  <a:cubicBezTo>
                    <a:pt x="384" y="994"/>
                    <a:pt x="1053" y="345"/>
                    <a:pt x="1938" y="345"/>
                  </a:cubicBezTo>
                  <a:cubicBezTo>
                    <a:pt x="1955" y="344"/>
                    <a:pt x="1973" y="344"/>
                    <a:pt x="1990" y="344"/>
                  </a:cubicBezTo>
                  <a:close/>
                  <a:moveTo>
                    <a:pt x="1938" y="0"/>
                  </a:moveTo>
                  <a:cubicBezTo>
                    <a:pt x="826" y="0"/>
                    <a:pt x="0" y="797"/>
                    <a:pt x="0" y="1869"/>
                  </a:cubicBezTo>
                  <a:cubicBezTo>
                    <a:pt x="0" y="2951"/>
                    <a:pt x="836" y="3747"/>
                    <a:pt x="1938" y="3747"/>
                  </a:cubicBezTo>
                  <a:cubicBezTo>
                    <a:pt x="3049" y="3747"/>
                    <a:pt x="3875" y="2951"/>
                    <a:pt x="3875" y="1869"/>
                  </a:cubicBezTo>
                  <a:cubicBezTo>
                    <a:pt x="3875" y="797"/>
                    <a:pt x="3059" y="0"/>
                    <a:pt x="193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4"/>
            <p:cNvSpPr/>
            <p:nvPr/>
          </p:nvSpPr>
          <p:spPr>
            <a:xfrm>
              <a:off x="1592693" y="3796637"/>
              <a:ext cx="110511" cy="111417"/>
            </a:xfrm>
            <a:custGeom>
              <a:avLst/>
              <a:gdLst/>
              <a:ahLst/>
              <a:cxnLst/>
              <a:rect l="l" t="t" r="r" b="b"/>
              <a:pathLst>
                <a:path w="3659" h="3689" extrusionOk="0">
                  <a:moveTo>
                    <a:pt x="0" y="1"/>
                  </a:moveTo>
                  <a:lnTo>
                    <a:pt x="1633" y="3689"/>
                  </a:lnTo>
                  <a:lnTo>
                    <a:pt x="2026" y="3689"/>
                  </a:lnTo>
                  <a:lnTo>
                    <a:pt x="3659" y="1"/>
                  </a:lnTo>
                  <a:lnTo>
                    <a:pt x="3256" y="1"/>
                  </a:lnTo>
                  <a:lnTo>
                    <a:pt x="1840" y="3197"/>
                  </a:lnTo>
                  <a:lnTo>
                    <a:pt x="42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4"/>
            <p:cNvSpPr/>
            <p:nvPr/>
          </p:nvSpPr>
          <p:spPr>
            <a:xfrm>
              <a:off x="1734979" y="3796637"/>
              <a:ext cx="11900" cy="111417"/>
            </a:xfrm>
            <a:custGeom>
              <a:avLst/>
              <a:gdLst/>
              <a:ahLst/>
              <a:cxnLst/>
              <a:rect l="l" t="t" r="r" b="b"/>
              <a:pathLst>
                <a:path w="394" h="3689" extrusionOk="0">
                  <a:moveTo>
                    <a:pt x="0" y="1"/>
                  </a:moveTo>
                  <a:lnTo>
                    <a:pt x="0"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4"/>
            <p:cNvSpPr/>
            <p:nvPr/>
          </p:nvSpPr>
          <p:spPr>
            <a:xfrm>
              <a:off x="1799130" y="3796637"/>
              <a:ext cx="78436" cy="111417"/>
            </a:xfrm>
            <a:custGeom>
              <a:avLst/>
              <a:gdLst/>
              <a:ahLst/>
              <a:cxnLst/>
              <a:rect l="l" t="t" r="r" b="b"/>
              <a:pathLst>
                <a:path w="2597" h="3689" extrusionOk="0">
                  <a:moveTo>
                    <a:pt x="1" y="1"/>
                  </a:moveTo>
                  <a:lnTo>
                    <a:pt x="1" y="3689"/>
                  </a:lnTo>
                  <a:lnTo>
                    <a:pt x="2597" y="3689"/>
                  </a:lnTo>
                  <a:lnTo>
                    <a:pt x="2597" y="3354"/>
                  </a:lnTo>
                  <a:lnTo>
                    <a:pt x="384" y="3354"/>
                  </a:lnTo>
                  <a:lnTo>
                    <a:pt x="384" y="1978"/>
                  </a:lnTo>
                  <a:lnTo>
                    <a:pt x="2292" y="1978"/>
                  </a:lnTo>
                  <a:lnTo>
                    <a:pt x="2292" y="1653"/>
                  </a:lnTo>
                  <a:lnTo>
                    <a:pt x="384" y="1653"/>
                  </a:lnTo>
                  <a:lnTo>
                    <a:pt x="384" y="335"/>
                  </a:lnTo>
                  <a:lnTo>
                    <a:pt x="2528" y="335"/>
                  </a:lnTo>
                  <a:lnTo>
                    <a:pt x="252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4"/>
            <p:cNvSpPr/>
            <p:nvPr/>
          </p:nvSpPr>
          <p:spPr>
            <a:xfrm>
              <a:off x="1163753"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4"/>
            <p:cNvSpPr/>
            <p:nvPr/>
          </p:nvSpPr>
          <p:spPr>
            <a:xfrm>
              <a:off x="1276953" y="3986462"/>
              <a:ext cx="117035" cy="113501"/>
            </a:xfrm>
            <a:custGeom>
              <a:avLst/>
              <a:gdLst/>
              <a:ahLst/>
              <a:cxnLst/>
              <a:rect l="l" t="t" r="r" b="b"/>
              <a:pathLst>
                <a:path w="3875" h="3758" extrusionOk="0">
                  <a:moveTo>
                    <a:pt x="1990" y="353"/>
                  </a:moveTo>
                  <a:cubicBezTo>
                    <a:pt x="2831" y="353"/>
                    <a:pt x="3501" y="1040"/>
                    <a:pt x="3482" y="1879"/>
                  </a:cubicBezTo>
                  <a:cubicBezTo>
                    <a:pt x="3501" y="2717"/>
                    <a:pt x="2822" y="3404"/>
                    <a:pt x="1990" y="3404"/>
                  </a:cubicBezTo>
                  <a:cubicBezTo>
                    <a:pt x="1972" y="3404"/>
                    <a:pt x="1955" y="3404"/>
                    <a:pt x="1937" y="3403"/>
                  </a:cubicBezTo>
                  <a:cubicBezTo>
                    <a:pt x="1062" y="3403"/>
                    <a:pt x="384" y="2754"/>
                    <a:pt x="384" y="1879"/>
                  </a:cubicBezTo>
                  <a:cubicBezTo>
                    <a:pt x="384" y="994"/>
                    <a:pt x="1052" y="354"/>
                    <a:pt x="1937" y="354"/>
                  </a:cubicBezTo>
                  <a:cubicBezTo>
                    <a:pt x="1955" y="354"/>
                    <a:pt x="1973" y="353"/>
                    <a:pt x="1990" y="353"/>
                  </a:cubicBezTo>
                  <a:close/>
                  <a:moveTo>
                    <a:pt x="1937" y="0"/>
                  </a:moveTo>
                  <a:cubicBezTo>
                    <a:pt x="826" y="0"/>
                    <a:pt x="0" y="807"/>
                    <a:pt x="0" y="1879"/>
                  </a:cubicBezTo>
                  <a:cubicBezTo>
                    <a:pt x="0" y="2951"/>
                    <a:pt x="836" y="3757"/>
                    <a:pt x="1937" y="3757"/>
                  </a:cubicBezTo>
                  <a:cubicBezTo>
                    <a:pt x="3049" y="3757"/>
                    <a:pt x="3875" y="2960"/>
                    <a:pt x="3875" y="1879"/>
                  </a:cubicBezTo>
                  <a:cubicBezTo>
                    <a:pt x="3875" y="797"/>
                    <a:pt x="3059" y="0"/>
                    <a:pt x="19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4"/>
            <p:cNvSpPr/>
            <p:nvPr/>
          </p:nvSpPr>
          <p:spPr>
            <a:xfrm>
              <a:off x="1436152" y="3987640"/>
              <a:ext cx="93296" cy="111417"/>
            </a:xfrm>
            <a:custGeom>
              <a:avLst/>
              <a:gdLst/>
              <a:ahLst/>
              <a:cxnLst/>
              <a:rect l="l" t="t" r="r" b="b"/>
              <a:pathLst>
                <a:path w="3089" h="3689" extrusionOk="0">
                  <a:moveTo>
                    <a:pt x="0" y="1"/>
                  </a:moveTo>
                  <a:lnTo>
                    <a:pt x="0" y="3689"/>
                  </a:lnTo>
                  <a:lnTo>
                    <a:pt x="394" y="3689"/>
                  </a:lnTo>
                  <a:lnTo>
                    <a:pt x="394" y="689"/>
                  </a:lnTo>
                  <a:lnTo>
                    <a:pt x="2764" y="3689"/>
                  </a:lnTo>
                  <a:lnTo>
                    <a:pt x="3089" y="3689"/>
                  </a:lnTo>
                  <a:lnTo>
                    <a:pt x="3089" y="1"/>
                  </a:lnTo>
                  <a:lnTo>
                    <a:pt x="2705" y="1"/>
                  </a:lnTo>
                  <a:lnTo>
                    <a:pt x="2705" y="2990"/>
                  </a:lnTo>
                  <a:lnTo>
                    <a:pt x="32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4"/>
            <p:cNvSpPr/>
            <p:nvPr/>
          </p:nvSpPr>
          <p:spPr>
            <a:xfrm>
              <a:off x="1581398" y="3987640"/>
              <a:ext cx="11930" cy="111417"/>
            </a:xfrm>
            <a:custGeom>
              <a:avLst/>
              <a:gdLst/>
              <a:ahLst/>
              <a:cxnLst/>
              <a:rect l="l" t="t" r="r" b="b"/>
              <a:pathLst>
                <a:path w="395" h="3689" extrusionOk="0">
                  <a:moveTo>
                    <a:pt x="1" y="1"/>
                  </a:moveTo>
                  <a:lnTo>
                    <a:pt x="1"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4"/>
            <p:cNvSpPr/>
            <p:nvPr/>
          </p:nvSpPr>
          <p:spPr>
            <a:xfrm>
              <a:off x="1635461" y="3986462"/>
              <a:ext cx="100121" cy="113199"/>
            </a:xfrm>
            <a:custGeom>
              <a:avLst/>
              <a:gdLst/>
              <a:ahLst/>
              <a:cxnLst/>
              <a:rect l="l" t="t" r="r" b="b"/>
              <a:pathLst>
                <a:path w="3315" h="3748" extrusionOk="0">
                  <a:moveTo>
                    <a:pt x="1948" y="0"/>
                  </a:moveTo>
                  <a:cubicBezTo>
                    <a:pt x="817" y="0"/>
                    <a:pt x="1" y="797"/>
                    <a:pt x="1" y="1879"/>
                  </a:cubicBezTo>
                  <a:cubicBezTo>
                    <a:pt x="1" y="2951"/>
                    <a:pt x="817" y="3747"/>
                    <a:pt x="1938" y="3747"/>
                  </a:cubicBezTo>
                  <a:cubicBezTo>
                    <a:pt x="1953" y="3748"/>
                    <a:pt x="1967" y="3748"/>
                    <a:pt x="1981" y="3748"/>
                  </a:cubicBezTo>
                  <a:cubicBezTo>
                    <a:pt x="2458" y="3748"/>
                    <a:pt x="2923" y="3590"/>
                    <a:pt x="3295" y="3285"/>
                  </a:cubicBezTo>
                  <a:lnTo>
                    <a:pt x="3295" y="1879"/>
                  </a:lnTo>
                  <a:lnTo>
                    <a:pt x="2922" y="1879"/>
                  </a:lnTo>
                  <a:lnTo>
                    <a:pt x="2922" y="3118"/>
                  </a:lnTo>
                  <a:cubicBezTo>
                    <a:pt x="2659" y="3306"/>
                    <a:pt x="2333" y="3404"/>
                    <a:pt x="2005" y="3404"/>
                  </a:cubicBezTo>
                  <a:cubicBezTo>
                    <a:pt x="1989" y="3404"/>
                    <a:pt x="1973" y="3403"/>
                    <a:pt x="1958" y="3403"/>
                  </a:cubicBezTo>
                  <a:cubicBezTo>
                    <a:pt x="1053" y="3403"/>
                    <a:pt x="384" y="2754"/>
                    <a:pt x="384" y="1869"/>
                  </a:cubicBezTo>
                  <a:cubicBezTo>
                    <a:pt x="384" y="994"/>
                    <a:pt x="1053" y="344"/>
                    <a:pt x="1968" y="344"/>
                  </a:cubicBezTo>
                  <a:cubicBezTo>
                    <a:pt x="1980" y="344"/>
                    <a:pt x="1992" y="344"/>
                    <a:pt x="2004" y="344"/>
                  </a:cubicBezTo>
                  <a:cubicBezTo>
                    <a:pt x="2404" y="344"/>
                    <a:pt x="2783" y="500"/>
                    <a:pt x="3069" y="777"/>
                  </a:cubicBezTo>
                  <a:lnTo>
                    <a:pt x="3315" y="531"/>
                  </a:lnTo>
                  <a:cubicBezTo>
                    <a:pt x="2990" y="177"/>
                    <a:pt x="2509" y="0"/>
                    <a:pt x="194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4"/>
            <p:cNvSpPr/>
            <p:nvPr/>
          </p:nvSpPr>
          <p:spPr>
            <a:xfrm>
              <a:off x="1784270" y="3987338"/>
              <a:ext cx="93024" cy="111719"/>
            </a:xfrm>
            <a:custGeom>
              <a:avLst/>
              <a:gdLst/>
              <a:ahLst/>
              <a:cxnLst/>
              <a:rect l="l" t="t" r="r" b="b"/>
              <a:pathLst>
                <a:path w="3080" h="3699" extrusionOk="0">
                  <a:moveTo>
                    <a:pt x="1" y="1"/>
                  </a:moveTo>
                  <a:lnTo>
                    <a:pt x="1" y="3689"/>
                  </a:lnTo>
                  <a:lnTo>
                    <a:pt x="384" y="3689"/>
                  </a:lnTo>
                  <a:lnTo>
                    <a:pt x="384" y="1987"/>
                  </a:lnTo>
                  <a:lnTo>
                    <a:pt x="2705" y="1987"/>
                  </a:lnTo>
                  <a:lnTo>
                    <a:pt x="2705" y="3699"/>
                  </a:lnTo>
                  <a:lnTo>
                    <a:pt x="3079" y="3699"/>
                  </a:lnTo>
                  <a:lnTo>
                    <a:pt x="3079" y="11"/>
                  </a:lnTo>
                  <a:lnTo>
                    <a:pt x="2705" y="11"/>
                  </a:lnTo>
                  <a:lnTo>
                    <a:pt x="2705" y="1653"/>
                  </a:lnTo>
                  <a:lnTo>
                    <a:pt x="384" y="1653"/>
                  </a:lnTo>
                  <a:lnTo>
                    <a:pt x="38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4"/>
            <p:cNvSpPr/>
            <p:nvPr/>
          </p:nvSpPr>
          <p:spPr>
            <a:xfrm>
              <a:off x="1911998"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4"/>
            <p:cNvSpPr/>
            <p:nvPr/>
          </p:nvSpPr>
          <p:spPr>
            <a:xfrm>
              <a:off x="1846971" y="3384517"/>
              <a:ext cx="387347" cy="193840"/>
            </a:xfrm>
            <a:custGeom>
              <a:avLst/>
              <a:gdLst/>
              <a:ahLst/>
              <a:cxnLst/>
              <a:rect l="l" t="t" r="r" b="b"/>
              <a:pathLst>
                <a:path w="12825" h="6418" extrusionOk="0">
                  <a:moveTo>
                    <a:pt x="8133" y="1470"/>
                  </a:moveTo>
                  <a:cubicBezTo>
                    <a:pt x="8419" y="1657"/>
                    <a:pt x="8655" y="1913"/>
                    <a:pt x="8822" y="2208"/>
                  </a:cubicBezTo>
                  <a:cubicBezTo>
                    <a:pt x="9078" y="2729"/>
                    <a:pt x="9097" y="3428"/>
                    <a:pt x="8861" y="4165"/>
                  </a:cubicBezTo>
                  <a:cubicBezTo>
                    <a:pt x="8725" y="4584"/>
                    <a:pt x="8361" y="5170"/>
                    <a:pt x="7887" y="5170"/>
                  </a:cubicBezTo>
                  <a:cubicBezTo>
                    <a:pt x="7848" y="5170"/>
                    <a:pt x="7809" y="5167"/>
                    <a:pt x="7770" y="5158"/>
                  </a:cubicBezTo>
                  <a:cubicBezTo>
                    <a:pt x="7297" y="5070"/>
                    <a:pt x="7081" y="4450"/>
                    <a:pt x="7111" y="3890"/>
                  </a:cubicBezTo>
                  <a:cubicBezTo>
                    <a:pt x="7160" y="2985"/>
                    <a:pt x="7524" y="2139"/>
                    <a:pt x="8133" y="1470"/>
                  </a:cubicBezTo>
                  <a:close/>
                  <a:moveTo>
                    <a:pt x="3963" y="2493"/>
                  </a:moveTo>
                  <a:cubicBezTo>
                    <a:pt x="4249" y="2749"/>
                    <a:pt x="4475" y="3054"/>
                    <a:pt x="4632" y="3408"/>
                  </a:cubicBezTo>
                  <a:cubicBezTo>
                    <a:pt x="4888" y="3978"/>
                    <a:pt x="4917" y="4637"/>
                    <a:pt x="4691" y="5227"/>
                  </a:cubicBezTo>
                  <a:cubicBezTo>
                    <a:pt x="4544" y="5621"/>
                    <a:pt x="4239" y="5926"/>
                    <a:pt x="3855" y="6093"/>
                  </a:cubicBezTo>
                  <a:cubicBezTo>
                    <a:pt x="3760" y="6133"/>
                    <a:pt x="3659" y="6153"/>
                    <a:pt x="3558" y="6153"/>
                  </a:cubicBezTo>
                  <a:cubicBezTo>
                    <a:pt x="3440" y="6153"/>
                    <a:pt x="3322" y="6126"/>
                    <a:pt x="3216" y="6073"/>
                  </a:cubicBezTo>
                  <a:cubicBezTo>
                    <a:pt x="2803" y="5876"/>
                    <a:pt x="2675" y="5335"/>
                    <a:pt x="2685" y="4932"/>
                  </a:cubicBezTo>
                  <a:cubicBezTo>
                    <a:pt x="2724" y="3929"/>
                    <a:pt x="3383" y="3064"/>
                    <a:pt x="3963" y="2493"/>
                  </a:cubicBezTo>
                  <a:close/>
                  <a:moveTo>
                    <a:pt x="10924" y="1"/>
                  </a:moveTo>
                  <a:cubicBezTo>
                    <a:pt x="10227" y="1"/>
                    <a:pt x="9531" y="175"/>
                    <a:pt x="8901" y="526"/>
                  </a:cubicBezTo>
                  <a:cubicBezTo>
                    <a:pt x="8605" y="693"/>
                    <a:pt x="8330" y="900"/>
                    <a:pt x="8094" y="1146"/>
                  </a:cubicBezTo>
                  <a:cubicBezTo>
                    <a:pt x="7688" y="935"/>
                    <a:pt x="7245" y="830"/>
                    <a:pt x="6799" y="830"/>
                  </a:cubicBezTo>
                  <a:cubicBezTo>
                    <a:pt x="6683" y="830"/>
                    <a:pt x="6567" y="837"/>
                    <a:pt x="6452" y="851"/>
                  </a:cubicBezTo>
                  <a:cubicBezTo>
                    <a:pt x="5616" y="959"/>
                    <a:pt x="4770" y="1392"/>
                    <a:pt x="3954" y="2149"/>
                  </a:cubicBezTo>
                  <a:cubicBezTo>
                    <a:pt x="3786" y="2031"/>
                    <a:pt x="3609" y="1942"/>
                    <a:pt x="3432" y="1864"/>
                  </a:cubicBezTo>
                  <a:cubicBezTo>
                    <a:pt x="3143" y="1767"/>
                    <a:pt x="2848" y="1721"/>
                    <a:pt x="2558" y="1721"/>
                  </a:cubicBezTo>
                  <a:cubicBezTo>
                    <a:pt x="1459" y="1721"/>
                    <a:pt x="428" y="2381"/>
                    <a:pt x="0" y="3447"/>
                  </a:cubicBezTo>
                  <a:lnTo>
                    <a:pt x="246" y="3546"/>
                  </a:lnTo>
                  <a:cubicBezTo>
                    <a:pt x="635" y="2581"/>
                    <a:pt x="1559" y="1992"/>
                    <a:pt x="2546" y="1992"/>
                  </a:cubicBezTo>
                  <a:cubicBezTo>
                    <a:pt x="2807" y="1992"/>
                    <a:pt x="3073" y="2033"/>
                    <a:pt x="3334" y="2119"/>
                  </a:cubicBezTo>
                  <a:cubicBezTo>
                    <a:pt x="3482" y="2178"/>
                    <a:pt x="3619" y="2247"/>
                    <a:pt x="3747" y="2336"/>
                  </a:cubicBezTo>
                  <a:cubicBezTo>
                    <a:pt x="2911" y="3172"/>
                    <a:pt x="2449" y="4067"/>
                    <a:pt x="2419" y="4922"/>
                  </a:cubicBezTo>
                  <a:cubicBezTo>
                    <a:pt x="2410" y="5424"/>
                    <a:pt x="2577" y="6053"/>
                    <a:pt x="3098" y="6309"/>
                  </a:cubicBezTo>
                  <a:cubicBezTo>
                    <a:pt x="3236" y="6378"/>
                    <a:pt x="3383" y="6417"/>
                    <a:pt x="3541" y="6417"/>
                  </a:cubicBezTo>
                  <a:cubicBezTo>
                    <a:pt x="3678" y="6417"/>
                    <a:pt x="3816" y="6388"/>
                    <a:pt x="3954" y="6339"/>
                  </a:cubicBezTo>
                  <a:cubicBezTo>
                    <a:pt x="4406" y="6152"/>
                    <a:pt x="4760" y="5788"/>
                    <a:pt x="4947" y="5326"/>
                  </a:cubicBezTo>
                  <a:cubicBezTo>
                    <a:pt x="5193" y="4667"/>
                    <a:pt x="5163" y="3939"/>
                    <a:pt x="4878" y="3300"/>
                  </a:cubicBezTo>
                  <a:cubicBezTo>
                    <a:pt x="4711" y="2926"/>
                    <a:pt x="4465" y="2592"/>
                    <a:pt x="4160" y="2316"/>
                  </a:cubicBezTo>
                  <a:cubicBezTo>
                    <a:pt x="4927" y="1608"/>
                    <a:pt x="5714" y="1215"/>
                    <a:pt x="6481" y="1116"/>
                  </a:cubicBezTo>
                  <a:cubicBezTo>
                    <a:pt x="6587" y="1104"/>
                    <a:pt x="6693" y="1097"/>
                    <a:pt x="6798" y="1097"/>
                  </a:cubicBezTo>
                  <a:cubicBezTo>
                    <a:pt x="7179" y="1097"/>
                    <a:pt x="7550" y="1181"/>
                    <a:pt x="7897" y="1343"/>
                  </a:cubicBezTo>
                  <a:cubicBezTo>
                    <a:pt x="7278" y="2041"/>
                    <a:pt x="6904" y="2936"/>
                    <a:pt x="6845" y="3870"/>
                  </a:cubicBezTo>
                  <a:cubicBezTo>
                    <a:pt x="6816" y="4529"/>
                    <a:pt x="7061" y="5296"/>
                    <a:pt x="7720" y="5424"/>
                  </a:cubicBezTo>
                  <a:cubicBezTo>
                    <a:pt x="7777" y="5435"/>
                    <a:pt x="7833" y="5440"/>
                    <a:pt x="7887" y="5440"/>
                  </a:cubicBezTo>
                  <a:cubicBezTo>
                    <a:pt x="8468" y="5440"/>
                    <a:pt x="8928" y="4846"/>
                    <a:pt x="9117" y="4244"/>
                  </a:cubicBezTo>
                  <a:cubicBezTo>
                    <a:pt x="9373" y="3447"/>
                    <a:pt x="9353" y="2680"/>
                    <a:pt x="9058" y="2090"/>
                  </a:cubicBezTo>
                  <a:cubicBezTo>
                    <a:pt x="8891" y="1765"/>
                    <a:pt x="8635" y="1490"/>
                    <a:pt x="8330" y="1284"/>
                  </a:cubicBezTo>
                  <a:cubicBezTo>
                    <a:pt x="8537" y="1077"/>
                    <a:pt x="8773" y="900"/>
                    <a:pt x="9028" y="762"/>
                  </a:cubicBezTo>
                  <a:cubicBezTo>
                    <a:pt x="9619" y="431"/>
                    <a:pt x="10274" y="266"/>
                    <a:pt x="10928" y="266"/>
                  </a:cubicBezTo>
                  <a:cubicBezTo>
                    <a:pt x="11538" y="266"/>
                    <a:pt x="12147" y="409"/>
                    <a:pt x="12707" y="693"/>
                  </a:cubicBezTo>
                  <a:lnTo>
                    <a:pt x="12825" y="457"/>
                  </a:lnTo>
                  <a:cubicBezTo>
                    <a:pt x="12226" y="153"/>
                    <a:pt x="11575" y="1"/>
                    <a:pt x="10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4"/>
            <p:cNvSpPr/>
            <p:nvPr/>
          </p:nvSpPr>
          <p:spPr>
            <a:xfrm>
              <a:off x="1427242" y="4324766"/>
              <a:ext cx="316975" cy="131320"/>
            </a:xfrm>
            <a:custGeom>
              <a:avLst/>
              <a:gdLst/>
              <a:ahLst/>
              <a:cxnLst/>
              <a:rect l="l" t="t" r="r" b="b"/>
              <a:pathLst>
                <a:path w="10495" h="4348" fill="none" extrusionOk="0">
                  <a:moveTo>
                    <a:pt x="0" y="394"/>
                  </a:moveTo>
                  <a:cubicBezTo>
                    <a:pt x="20" y="2735"/>
                    <a:pt x="2439" y="4289"/>
                    <a:pt x="4593" y="3345"/>
                  </a:cubicBezTo>
                  <a:cubicBezTo>
                    <a:pt x="5164" y="3089"/>
                    <a:pt x="5675" y="2647"/>
                    <a:pt x="5882" y="2056"/>
                  </a:cubicBezTo>
                  <a:cubicBezTo>
                    <a:pt x="6098" y="1457"/>
                    <a:pt x="5941" y="729"/>
                    <a:pt x="5429" y="365"/>
                  </a:cubicBezTo>
                  <a:cubicBezTo>
                    <a:pt x="4918" y="1"/>
                    <a:pt x="4082" y="148"/>
                    <a:pt x="3826" y="719"/>
                  </a:cubicBezTo>
                  <a:cubicBezTo>
                    <a:pt x="3738" y="955"/>
                    <a:pt x="3708" y="1220"/>
                    <a:pt x="3748" y="1466"/>
                  </a:cubicBezTo>
                  <a:cubicBezTo>
                    <a:pt x="3885" y="2607"/>
                    <a:pt x="4760" y="3610"/>
                    <a:pt x="5852" y="3974"/>
                  </a:cubicBezTo>
                  <a:cubicBezTo>
                    <a:pt x="6944" y="4348"/>
                    <a:pt x="8193" y="4122"/>
                    <a:pt x="9147" y="3473"/>
                  </a:cubicBezTo>
                  <a:cubicBezTo>
                    <a:pt x="9786" y="3030"/>
                    <a:pt x="10317" y="2381"/>
                    <a:pt x="10494" y="1624"/>
                  </a:cubicBezTo>
                </a:path>
              </a:pathLst>
            </a:custGeom>
            <a:solidFill>
              <a:schemeClr val="lt2"/>
            </a:solidFill>
            <a:ln w="6650" cap="flat" cmpd="sng">
              <a:solidFill>
                <a:srgbClr val="1F154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34"/>
          <p:cNvGrpSpPr/>
          <p:nvPr/>
        </p:nvGrpSpPr>
        <p:grpSpPr>
          <a:xfrm rot="213527">
            <a:off x="7961973" y="4160134"/>
            <a:ext cx="933838" cy="792842"/>
            <a:chOff x="3502275" y="3218775"/>
            <a:chExt cx="1175775" cy="998250"/>
          </a:xfrm>
        </p:grpSpPr>
        <p:sp>
          <p:nvSpPr>
            <p:cNvPr id="1487" name="Google Shape;1487;p34"/>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4"/>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34"/>
          <p:cNvGrpSpPr/>
          <p:nvPr/>
        </p:nvGrpSpPr>
        <p:grpSpPr>
          <a:xfrm>
            <a:off x="147979" y="4275362"/>
            <a:ext cx="1134246" cy="666283"/>
            <a:chOff x="3285175" y="1554625"/>
            <a:chExt cx="1458275" cy="856625"/>
          </a:xfrm>
        </p:grpSpPr>
        <p:sp>
          <p:nvSpPr>
            <p:cNvPr id="1500" name="Google Shape;1500;p34"/>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TextBox 19">
            <a:extLst>
              <a:ext uri="{FF2B5EF4-FFF2-40B4-BE49-F238E27FC236}">
                <a16:creationId xmlns:a16="http://schemas.microsoft.com/office/drawing/2014/main" id="{9B388EC8-647D-A344-4FB1-0FF98B9B790A}"/>
              </a:ext>
            </a:extLst>
          </p:cNvPr>
          <p:cNvSpPr txBox="1"/>
          <p:nvPr/>
        </p:nvSpPr>
        <p:spPr>
          <a:xfrm>
            <a:off x="1333409" y="4172088"/>
            <a:ext cx="1494053" cy="523220"/>
          </a:xfrm>
          <a:prstGeom prst="rect">
            <a:avLst/>
          </a:prstGeom>
          <a:noFill/>
        </p:spPr>
        <p:txBody>
          <a:bodyPr wrap="square" rtlCol="0">
            <a:spAutoFit/>
          </a:bodyPr>
          <a:lstStyle/>
          <a:p>
            <a:pPr algn="ctr"/>
            <a:r>
              <a:rPr lang="en-US" dirty="0">
                <a:solidFill>
                  <a:schemeClr val="lt1"/>
                </a:solidFill>
              </a:rPr>
              <a:t>Scatterplot in relation to Score</a:t>
            </a:r>
            <a:endParaRPr lang="en-US" dirty="0"/>
          </a:p>
        </p:txBody>
      </p:sp>
      <p:sp>
        <p:nvSpPr>
          <p:cNvPr id="21" name="TextBox 20">
            <a:extLst>
              <a:ext uri="{FF2B5EF4-FFF2-40B4-BE49-F238E27FC236}">
                <a16:creationId xmlns:a16="http://schemas.microsoft.com/office/drawing/2014/main" id="{EBEED76B-A83A-82C4-DF82-E28E199A9D56}"/>
              </a:ext>
            </a:extLst>
          </p:cNvPr>
          <p:cNvSpPr txBox="1"/>
          <p:nvPr/>
        </p:nvSpPr>
        <p:spPr>
          <a:xfrm>
            <a:off x="3775907" y="4213837"/>
            <a:ext cx="2633624" cy="307777"/>
          </a:xfrm>
          <a:prstGeom prst="rect">
            <a:avLst/>
          </a:prstGeom>
          <a:noFill/>
        </p:spPr>
        <p:txBody>
          <a:bodyPr wrap="square" rtlCol="0">
            <a:spAutoFit/>
          </a:bodyPr>
          <a:lstStyle/>
          <a:p>
            <a:r>
              <a:rPr lang="en-US" dirty="0">
                <a:solidFill>
                  <a:schemeClr val="lt1"/>
                </a:solidFill>
              </a:rPr>
              <a:t>Correlation Matrix of Variables</a:t>
            </a:r>
            <a:endParaRPr lang="en-US" dirty="0"/>
          </a:p>
        </p:txBody>
      </p:sp>
      <p:pic>
        <p:nvPicPr>
          <p:cNvPr id="5122" name="Picture 2">
            <a:extLst>
              <a:ext uri="{FF2B5EF4-FFF2-40B4-BE49-F238E27FC236}">
                <a16:creationId xmlns:a16="http://schemas.microsoft.com/office/drawing/2014/main" id="{C93ABE5C-0940-0D9F-0C2D-13894414B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253" y="1192163"/>
            <a:ext cx="2028938" cy="301397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C034E44-E26D-694D-E42E-82E85F9D6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6648" y="1177992"/>
            <a:ext cx="3668993" cy="296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2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a:t>
            </a:r>
            <a:r>
              <a:rPr lang="en" dirty="0">
                <a:solidFill>
                  <a:schemeClr val="lt1"/>
                </a:solidFill>
              </a:rPr>
              <a:t> – Insights of Initial Anaylsis</a:t>
            </a:r>
            <a:endParaRPr dirty="0">
              <a:solidFill>
                <a:schemeClr val="lt1"/>
              </a:solidFill>
            </a:endParaRPr>
          </a:p>
        </p:txBody>
      </p:sp>
      <p:grpSp>
        <p:nvGrpSpPr>
          <p:cNvPr id="1074" name="Google Shape;1074;p32"/>
          <p:cNvGrpSpPr/>
          <p:nvPr/>
        </p:nvGrpSpPr>
        <p:grpSpPr>
          <a:xfrm rot="1135739">
            <a:off x="7259282" y="1029778"/>
            <a:ext cx="1880150" cy="1410744"/>
            <a:chOff x="6833425" y="231725"/>
            <a:chExt cx="1950919" cy="1463845"/>
          </a:xfrm>
        </p:grpSpPr>
        <p:sp>
          <p:nvSpPr>
            <p:cNvPr id="1075" name="Google Shape;1075;p32"/>
            <p:cNvSpPr/>
            <p:nvPr/>
          </p:nvSpPr>
          <p:spPr>
            <a:xfrm>
              <a:off x="6833425" y="231725"/>
              <a:ext cx="1950919" cy="1463845"/>
            </a:xfrm>
            <a:custGeom>
              <a:avLst/>
              <a:gdLst/>
              <a:ahLst/>
              <a:cxnLst/>
              <a:rect l="l" t="t" r="r" b="b"/>
              <a:pathLst>
                <a:path w="56532" h="42418" extrusionOk="0">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6885017" y="278934"/>
              <a:ext cx="1852117" cy="1353310"/>
            </a:xfrm>
            <a:custGeom>
              <a:avLst/>
              <a:gdLst/>
              <a:ahLst/>
              <a:cxnLst/>
              <a:rect l="l" t="t" r="r" b="b"/>
              <a:pathLst>
                <a:path w="53669" h="39215" extrusionOk="0">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7714834" y="361756"/>
              <a:ext cx="285812" cy="266072"/>
            </a:xfrm>
            <a:custGeom>
              <a:avLst/>
              <a:gdLst/>
              <a:ahLst/>
              <a:cxnLst/>
              <a:rect l="l" t="t" r="r" b="b"/>
              <a:pathLst>
                <a:path w="8282" h="7710" extrusionOk="0">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8381075" y="1029372"/>
              <a:ext cx="286813" cy="266003"/>
            </a:xfrm>
            <a:custGeom>
              <a:avLst/>
              <a:gdLst/>
              <a:ahLst/>
              <a:cxnLst/>
              <a:rect l="l" t="t" r="r" b="b"/>
              <a:pathLst>
                <a:path w="8311" h="7708" extrusionOk="0">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7095767" y="1215894"/>
              <a:ext cx="285812" cy="265831"/>
            </a:xfrm>
            <a:custGeom>
              <a:avLst/>
              <a:gdLst/>
              <a:ahLst/>
              <a:cxnLst/>
              <a:rect l="l" t="t" r="r" b="b"/>
              <a:pathLst>
                <a:path w="8282" h="7703" extrusionOk="0">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6905377" y="294532"/>
              <a:ext cx="921831" cy="821718"/>
            </a:xfrm>
            <a:custGeom>
              <a:avLst/>
              <a:gdLst/>
              <a:ahLst/>
              <a:cxnLst/>
              <a:rect l="l" t="t" r="r" b="b"/>
              <a:pathLst>
                <a:path w="26712" h="23811" extrusionOk="0">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6934227" y="361273"/>
              <a:ext cx="689510" cy="334436"/>
            </a:xfrm>
            <a:custGeom>
              <a:avLst/>
              <a:gdLst/>
              <a:ahLst/>
              <a:cxnLst/>
              <a:rect l="l" t="t" r="r" b="b"/>
              <a:pathLst>
                <a:path w="19980" h="9691" extrusionOk="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6901995" y="429808"/>
              <a:ext cx="760083" cy="336852"/>
            </a:xfrm>
            <a:custGeom>
              <a:avLst/>
              <a:gdLst/>
              <a:ahLst/>
              <a:cxnLst/>
              <a:rect l="l" t="t" r="r" b="b"/>
              <a:pathLst>
                <a:path w="22025" h="9761" extrusionOk="0">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2"/>
            <p:cNvSpPr/>
            <p:nvPr/>
          </p:nvSpPr>
          <p:spPr>
            <a:xfrm>
              <a:off x="6993273" y="571124"/>
              <a:ext cx="113400" cy="140870"/>
            </a:xfrm>
            <a:custGeom>
              <a:avLst/>
              <a:gdLst/>
              <a:ahLst/>
              <a:cxnLst/>
              <a:rect l="l" t="t" r="r" b="b"/>
              <a:pathLst>
                <a:path w="3286" h="4082" extrusionOk="0">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7079478" y="529367"/>
              <a:ext cx="113055" cy="140904"/>
            </a:xfrm>
            <a:custGeom>
              <a:avLst/>
              <a:gdLst/>
              <a:ahLst/>
              <a:cxnLst/>
              <a:rect l="l" t="t" r="r" b="b"/>
              <a:pathLst>
                <a:path w="3276" h="4083" extrusionOk="0">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7165372" y="487956"/>
              <a:ext cx="113055" cy="140904"/>
            </a:xfrm>
            <a:custGeom>
              <a:avLst/>
              <a:gdLst/>
              <a:ahLst/>
              <a:cxnLst/>
              <a:rect l="l" t="t" r="r" b="b"/>
              <a:pathLst>
                <a:path w="3276" h="4083" extrusionOk="0">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7251232" y="446580"/>
              <a:ext cx="113400" cy="140870"/>
            </a:xfrm>
            <a:custGeom>
              <a:avLst/>
              <a:gdLst/>
              <a:ahLst/>
              <a:cxnLst/>
              <a:rect l="l" t="t" r="r" b="b"/>
              <a:pathLst>
                <a:path w="3286" h="4082" extrusionOk="0">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7337437" y="404823"/>
              <a:ext cx="113055" cy="140870"/>
            </a:xfrm>
            <a:custGeom>
              <a:avLst/>
              <a:gdLst/>
              <a:ahLst/>
              <a:cxnLst/>
              <a:rect l="l" t="t" r="r" b="b"/>
              <a:pathLst>
                <a:path w="3276" h="4082" extrusionOk="0">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7423297" y="363412"/>
              <a:ext cx="113055" cy="140904"/>
            </a:xfrm>
            <a:custGeom>
              <a:avLst/>
              <a:gdLst/>
              <a:ahLst/>
              <a:cxnLst/>
              <a:rect l="l" t="t" r="r" b="b"/>
              <a:pathLst>
                <a:path w="3276" h="4083" extrusionOk="0">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7509157" y="321656"/>
              <a:ext cx="113055" cy="141249"/>
            </a:xfrm>
            <a:custGeom>
              <a:avLst/>
              <a:gdLst/>
              <a:ahLst/>
              <a:cxnLst/>
              <a:rect l="l" t="t" r="r" b="b"/>
              <a:pathLst>
                <a:path w="3276" h="4093" extrusionOk="0">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7041138" y="515115"/>
              <a:ext cx="600578" cy="292265"/>
            </a:xfrm>
            <a:custGeom>
              <a:avLst/>
              <a:gdLst/>
              <a:ahLst/>
              <a:cxnLst/>
              <a:rect l="l" t="t" r="r" b="b"/>
              <a:pathLst>
                <a:path w="17403" h="8469" extrusionOk="0">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7086622" y="609015"/>
              <a:ext cx="600232" cy="292024"/>
            </a:xfrm>
            <a:custGeom>
              <a:avLst/>
              <a:gdLst/>
              <a:ahLst/>
              <a:cxnLst/>
              <a:rect l="l" t="t" r="r" b="b"/>
              <a:pathLst>
                <a:path w="17393" h="8462" extrusionOk="0">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7131070" y="702707"/>
              <a:ext cx="601233" cy="292024"/>
            </a:xfrm>
            <a:custGeom>
              <a:avLst/>
              <a:gdLst/>
              <a:ahLst/>
              <a:cxnLst/>
              <a:rect l="l" t="t" r="r" b="b"/>
              <a:pathLst>
                <a:path w="17422" h="8462" extrusionOk="0">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7160955" y="743256"/>
              <a:ext cx="51938" cy="99078"/>
            </a:xfrm>
            <a:custGeom>
              <a:avLst/>
              <a:gdLst/>
              <a:ahLst/>
              <a:cxnLst/>
              <a:rect l="l" t="t" r="r" b="b"/>
              <a:pathLst>
                <a:path w="1505" h="2871" extrusionOk="0">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7376260" y="755921"/>
              <a:ext cx="51489" cy="98630"/>
            </a:xfrm>
            <a:custGeom>
              <a:avLst/>
              <a:gdLst/>
              <a:ahLst/>
              <a:cxnLst/>
              <a:rect l="l" t="t" r="r" b="b"/>
              <a:pathLst>
                <a:path w="1492" h="2858" extrusionOk="0">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7458359" y="600249"/>
              <a:ext cx="51523" cy="98526"/>
            </a:xfrm>
            <a:custGeom>
              <a:avLst/>
              <a:gdLst/>
              <a:ahLst/>
              <a:cxnLst/>
              <a:rect l="l" t="t" r="r" b="b"/>
              <a:pathLst>
                <a:path w="1493" h="2855" extrusionOk="0">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a:off x="7820743" y="528712"/>
              <a:ext cx="166649" cy="139179"/>
            </a:xfrm>
            <a:custGeom>
              <a:avLst/>
              <a:gdLst/>
              <a:ahLst/>
              <a:cxnLst/>
              <a:rect l="l" t="t" r="r" b="b"/>
              <a:pathLst>
                <a:path w="4829" h="4033" extrusionOk="0">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a:off x="8155383" y="672995"/>
              <a:ext cx="203678" cy="337680"/>
            </a:xfrm>
            <a:custGeom>
              <a:avLst/>
              <a:gdLst/>
              <a:ahLst/>
              <a:cxnLst/>
              <a:rect l="l" t="t" r="r" b="b"/>
              <a:pathLst>
                <a:path w="5902" h="9785" extrusionOk="0">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7971412" y="899307"/>
              <a:ext cx="231838" cy="179935"/>
            </a:xfrm>
            <a:custGeom>
              <a:avLst/>
              <a:gdLst/>
              <a:ahLst/>
              <a:cxnLst/>
              <a:rect l="l" t="t" r="r" b="b"/>
              <a:pathLst>
                <a:path w="6718" h="5214" extrusionOk="0">
                  <a:moveTo>
                    <a:pt x="6718" y="1"/>
                  </a:moveTo>
                  <a:lnTo>
                    <a:pt x="1" y="1840"/>
                  </a:lnTo>
                  <a:lnTo>
                    <a:pt x="1" y="5213"/>
                  </a:lnTo>
                  <a:lnTo>
                    <a:pt x="6216" y="5213"/>
                  </a:lnTo>
                  <a:lnTo>
                    <a:pt x="671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7815981" y="526572"/>
              <a:ext cx="454152" cy="468404"/>
            </a:xfrm>
            <a:custGeom>
              <a:avLst/>
              <a:gdLst/>
              <a:ahLst/>
              <a:cxnLst/>
              <a:rect l="l" t="t" r="r" b="b"/>
              <a:pathLst>
                <a:path w="13160" h="13573" extrusionOk="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a:off x="8164528" y="790223"/>
              <a:ext cx="149704" cy="126514"/>
            </a:xfrm>
            <a:custGeom>
              <a:avLst/>
              <a:gdLst/>
              <a:ahLst/>
              <a:cxnLst/>
              <a:rect l="l" t="t" r="r" b="b"/>
              <a:pathLst>
                <a:path w="4338" h="3666" extrusionOk="0">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8206629" y="817520"/>
              <a:ext cx="69848" cy="68916"/>
            </a:xfrm>
            <a:custGeom>
              <a:avLst/>
              <a:gdLst/>
              <a:ahLst/>
              <a:cxnLst/>
              <a:rect l="l" t="t" r="r" b="b"/>
              <a:pathLst>
                <a:path w="2024" h="1997" extrusionOk="0">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8012133" y="759372"/>
              <a:ext cx="42378" cy="35856"/>
            </a:xfrm>
            <a:custGeom>
              <a:avLst/>
              <a:gdLst/>
              <a:ahLst/>
              <a:cxnLst/>
              <a:rect l="l" t="t" r="r" b="b"/>
              <a:pathLst>
                <a:path w="1228" h="1039" extrusionOk="0">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a:off x="7872646" y="753885"/>
              <a:ext cx="42275" cy="35545"/>
            </a:xfrm>
            <a:custGeom>
              <a:avLst/>
              <a:gdLst/>
              <a:ahLst/>
              <a:cxnLst/>
              <a:rect l="l" t="t" r="r" b="b"/>
              <a:pathLst>
                <a:path w="1225" h="1030" extrusionOk="0">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7925273" y="767343"/>
              <a:ext cx="26159" cy="67191"/>
            </a:xfrm>
            <a:custGeom>
              <a:avLst/>
              <a:gdLst/>
              <a:ahLst/>
              <a:cxnLst/>
              <a:rect l="l" t="t" r="r" b="b"/>
              <a:pathLst>
                <a:path w="758" h="1947" extrusionOk="0">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7924790" y="836293"/>
              <a:ext cx="56562" cy="30472"/>
            </a:xfrm>
            <a:custGeom>
              <a:avLst/>
              <a:gdLst/>
              <a:ahLst/>
              <a:cxnLst/>
              <a:rect l="l" t="t" r="r" b="b"/>
              <a:pathLst>
                <a:path w="1639" h="883" extrusionOk="0">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8063380" y="553144"/>
              <a:ext cx="288538" cy="287158"/>
            </a:xfrm>
            <a:custGeom>
              <a:avLst/>
              <a:gdLst/>
              <a:ahLst/>
              <a:cxnLst/>
              <a:rect l="l" t="t" r="r" b="b"/>
              <a:pathLst>
                <a:path w="8361" h="8321" extrusionOk="0">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7861810" y="691078"/>
              <a:ext cx="66880" cy="39997"/>
            </a:xfrm>
            <a:custGeom>
              <a:avLst/>
              <a:gdLst/>
              <a:ahLst/>
              <a:cxnLst/>
              <a:rect l="l" t="t" r="r" b="b"/>
              <a:pathLst>
                <a:path w="1938" h="1159" extrusionOk="0">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8012133" y="701051"/>
              <a:ext cx="67260" cy="39686"/>
            </a:xfrm>
            <a:custGeom>
              <a:avLst/>
              <a:gdLst/>
              <a:ahLst/>
              <a:cxnLst/>
              <a:rect l="l" t="t" r="r" b="b"/>
              <a:pathLst>
                <a:path w="1949" h="1150" extrusionOk="0">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7832615" y="600974"/>
              <a:ext cx="1726" cy="4797"/>
            </a:xfrm>
            <a:custGeom>
              <a:avLst/>
              <a:gdLst/>
              <a:ahLst/>
              <a:cxnLst/>
              <a:rect l="l" t="t" r="r" b="b"/>
              <a:pathLst>
                <a:path w="50" h="139" extrusionOk="0">
                  <a:moveTo>
                    <a:pt x="0" y="1"/>
                  </a:moveTo>
                  <a:cubicBezTo>
                    <a:pt x="10" y="40"/>
                    <a:pt x="30" y="89"/>
                    <a:pt x="49" y="139"/>
                  </a:cubicBezTo>
                  <a:lnTo>
                    <a:pt x="0" y="1"/>
                  </a:lnTo>
                  <a:close/>
                </a:path>
              </a:pathLst>
            </a:custGeom>
            <a:solidFill>
              <a:srgbClr val="F255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7819018" y="481641"/>
              <a:ext cx="618419" cy="378023"/>
            </a:xfrm>
            <a:custGeom>
              <a:avLst/>
              <a:gdLst/>
              <a:ahLst/>
              <a:cxnLst/>
              <a:rect l="l" t="t" r="r" b="b"/>
              <a:pathLst>
                <a:path w="17920" h="10954" extrusionOk="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7930346" y="491028"/>
              <a:ext cx="173482" cy="98112"/>
            </a:xfrm>
            <a:custGeom>
              <a:avLst/>
              <a:gdLst/>
              <a:ahLst/>
              <a:cxnLst/>
              <a:rect l="l" t="t" r="r" b="b"/>
              <a:pathLst>
                <a:path w="5027" h="2843" extrusionOk="0">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8260568" y="542619"/>
              <a:ext cx="26538" cy="273595"/>
            </a:xfrm>
            <a:custGeom>
              <a:avLst/>
              <a:gdLst/>
              <a:ahLst/>
              <a:cxnLst/>
              <a:rect l="l" t="t" r="r" b="b"/>
              <a:pathLst>
                <a:path w="769" h="7928" extrusionOk="0">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a:off x="7971067" y="989583"/>
              <a:ext cx="166683" cy="55699"/>
            </a:xfrm>
            <a:custGeom>
              <a:avLst/>
              <a:gdLst/>
              <a:ahLst/>
              <a:cxnLst/>
              <a:rect l="l" t="t" r="r" b="b"/>
              <a:pathLst>
                <a:path w="4830" h="1614" extrusionOk="0">
                  <a:moveTo>
                    <a:pt x="21" y="1"/>
                  </a:moveTo>
                  <a:lnTo>
                    <a:pt x="1" y="1614"/>
                  </a:lnTo>
                  <a:lnTo>
                    <a:pt x="1" y="1614"/>
                  </a:lnTo>
                  <a:lnTo>
                    <a:pt x="4830" y="296"/>
                  </a:lnTo>
                  <a:lnTo>
                    <a:pt x="21"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7549222" y="1024541"/>
              <a:ext cx="923177" cy="617418"/>
            </a:xfrm>
            <a:custGeom>
              <a:avLst/>
              <a:gdLst/>
              <a:ahLst/>
              <a:cxnLst/>
              <a:rect l="l" t="t" r="r" b="b"/>
              <a:pathLst>
                <a:path w="26751" h="17891" extrusionOk="0">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7599434" y="1026887"/>
              <a:ext cx="167719" cy="173516"/>
            </a:xfrm>
            <a:custGeom>
              <a:avLst/>
              <a:gdLst/>
              <a:ahLst/>
              <a:cxnLst/>
              <a:rect l="l" t="t" r="r" b="b"/>
              <a:pathLst>
                <a:path w="4860" h="5028" extrusionOk="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7170100" y="795123"/>
              <a:ext cx="749764" cy="491146"/>
            </a:xfrm>
            <a:custGeom>
              <a:avLst/>
              <a:gdLst/>
              <a:ahLst/>
              <a:cxnLst/>
              <a:rect l="l" t="t" r="r" b="b"/>
              <a:pathLst>
                <a:path w="21726" h="14232" extrusionOk="0">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170100" y="795123"/>
              <a:ext cx="163646" cy="491146"/>
            </a:xfrm>
            <a:custGeom>
              <a:avLst/>
              <a:gdLst/>
              <a:ahLst/>
              <a:cxnLst/>
              <a:rect l="l" t="t" r="r" b="b"/>
              <a:pathLst>
                <a:path w="4742" h="14232" extrusionOk="0">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556331" y="1090729"/>
              <a:ext cx="253062" cy="246091"/>
            </a:xfrm>
            <a:custGeom>
              <a:avLst/>
              <a:gdLst/>
              <a:ahLst/>
              <a:cxnLst/>
              <a:rect l="l" t="t" r="r" b="b"/>
              <a:pathLst>
                <a:path w="7333" h="7131" extrusionOk="0">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7599089" y="1259066"/>
              <a:ext cx="388997" cy="259688"/>
            </a:xfrm>
            <a:custGeom>
              <a:avLst/>
              <a:gdLst/>
              <a:ahLst/>
              <a:cxnLst/>
              <a:rect l="l" t="t" r="r" b="b"/>
              <a:pathLst>
                <a:path w="11272" h="7525" extrusionOk="0">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7594016" y="1252060"/>
              <a:ext cx="462986" cy="310107"/>
            </a:xfrm>
            <a:custGeom>
              <a:avLst/>
              <a:gdLst/>
              <a:ahLst/>
              <a:cxnLst/>
              <a:rect l="l" t="t" r="r" b="b"/>
              <a:pathLst>
                <a:path w="13416" h="8986" extrusionOk="0">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2"/>
            <p:cNvSpPr/>
            <p:nvPr/>
          </p:nvSpPr>
          <p:spPr>
            <a:xfrm>
              <a:off x="8004679" y="1246849"/>
              <a:ext cx="184180" cy="213858"/>
            </a:xfrm>
            <a:custGeom>
              <a:avLst/>
              <a:gdLst/>
              <a:ahLst/>
              <a:cxnLst/>
              <a:rect l="l" t="t" r="r" b="b"/>
              <a:pathLst>
                <a:path w="5337" h="6197" extrusionOk="0">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2"/>
          <p:cNvGrpSpPr/>
          <p:nvPr/>
        </p:nvGrpSpPr>
        <p:grpSpPr>
          <a:xfrm rot="-270074">
            <a:off x="7520601" y="3713015"/>
            <a:ext cx="1358577" cy="1259963"/>
            <a:chOff x="-2401400" y="2614784"/>
            <a:chExt cx="2401395" cy="2227841"/>
          </a:xfrm>
        </p:grpSpPr>
        <p:sp>
          <p:nvSpPr>
            <p:cNvPr id="1123" name="Google Shape;1123;p32"/>
            <p:cNvSpPr/>
            <p:nvPr/>
          </p:nvSpPr>
          <p:spPr>
            <a:xfrm>
              <a:off x="-2401400" y="2614784"/>
              <a:ext cx="2401395" cy="2227841"/>
            </a:xfrm>
            <a:custGeom>
              <a:avLst/>
              <a:gdLst/>
              <a:ahLst/>
              <a:cxnLst/>
              <a:rect l="l" t="t" r="r" b="b"/>
              <a:pathLst>
                <a:path w="59345" h="55056" extrusionOk="0">
                  <a:moveTo>
                    <a:pt x="35258" y="0"/>
                  </a:moveTo>
                  <a:cubicBezTo>
                    <a:pt x="35242" y="0"/>
                    <a:pt x="35226" y="0"/>
                    <a:pt x="35209" y="1"/>
                  </a:cubicBezTo>
                  <a:cubicBezTo>
                    <a:pt x="34698" y="1"/>
                    <a:pt x="34196" y="89"/>
                    <a:pt x="33724" y="266"/>
                  </a:cubicBezTo>
                  <a:cubicBezTo>
                    <a:pt x="33292" y="423"/>
                    <a:pt x="32888" y="640"/>
                    <a:pt x="32525" y="915"/>
                  </a:cubicBezTo>
                  <a:cubicBezTo>
                    <a:pt x="31895" y="492"/>
                    <a:pt x="31157" y="256"/>
                    <a:pt x="30390" y="256"/>
                  </a:cubicBezTo>
                  <a:cubicBezTo>
                    <a:pt x="30312" y="256"/>
                    <a:pt x="30233" y="266"/>
                    <a:pt x="30164" y="266"/>
                  </a:cubicBezTo>
                  <a:cubicBezTo>
                    <a:pt x="29417" y="315"/>
                    <a:pt x="28709" y="591"/>
                    <a:pt x="28109" y="1043"/>
                  </a:cubicBezTo>
                  <a:cubicBezTo>
                    <a:pt x="27519" y="630"/>
                    <a:pt x="26811" y="384"/>
                    <a:pt x="26083" y="345"/>
                  </a:cubicBezTo>
                  <a:lnTo>
                    <a:pt x="25925" y="345"/>
                  </a:lnTo>
                  <a:cubicBezTo>
                    <a:pt x="24726" y="355"/>
                    <a:pt x="23614" y="955"/>
                    <a:pt x="22945" y="1948"/>
                  </a:cubicBezTo>
                  <a:cubicBezTo>
                    <a:pt x="21028" y="1997"/>
                    <a:pt x="19375" y="3335"/>
                    <a:pt x="18923" y="5203"/>
                  </a:cubicBezTo>
                  <a:cubicBezTo>
                    <a:pt x="18215" y="5351"/>
                    <a:pt x="17556" y="5675"/>
                    <a:pt x="17005" y="6147"/>
                  </a:cubicBezTo>
                  <a:cubicBezTo>
                    <a:pt x="16543" y="6550"/>
                    <a:pt x="16179" y="7042"/>
                    <a:pt x="15923" y="7603"/>
                  </a:cubicBezTo>
                  <a:lnTo>
                    <a:pt x="15746" y="7613"/>
                  </a:lnTo>
                  <a:cubicBezTo>
                    <a:pt x="14271" y="7691"/>
                    <a:pt x="13140" y="8930"/>
                    <a:pt x="13189" y="10406"/>
                  </a:cubicBezTo>
                  <a:lnTo>
                    <a:pt x="13189" y="10524"/>
                  </a:lnTo>
                  <a:cubicBezTo>
                    <a:pt x="13209" y="11183"/>
                    <a:pt x="13465" y="11812"/>
                    <a:pt x="13917" y="12294"/>
                  </a:cubicBezTo>
                  <a:lnTo>
                    <a:pt x="13406" y="28492"/>
                  </a:lnTo>
                  <a:lnTo>
                    <a:pt x="12835" y="28570"/>
                  </a:lnTo>
                  <a:cubicBezTo>
                    <a:pt x="12196" y="28049"/>
                    <a:pt x="11439" y="27685"/>
                    <a:pt x="10622" y="27508"/>
                  </a:cubicBezTo>
                  <a:cubicBezTo>
                    <a:pt x="10246" y="27427"/>
                    <a:pt x="9870" y="27387"/>
                    <a:pt x="9500" y="27387"/>
                  </a:cubicBezTo>
                  <a:cubicBezTo>
                    <a:pt x="7066" y="27387"/>
                    <a:pt x="4876" y="29085"/>
                    <a:pt x="4338" y="31560"/>
                  </a:cubicBezTo>
                  <a:cubicBezTo>
                    <a:pt x="4181" y="32308"/>
                    <a:pt x="4190" y="33075"/>
                    <a:pt x="4348" y="33812"/>
                  </a:cubicBezTo>
                  <a:lnTo>
                    <a:pt x="3945" y="33862"/>
                  </a:lnTo>
                  <a:cubicBezTo>
                    <a:pt x="3099" y="33960"/>
                    <a:pt x="2479" y="34698"/>
                    <a:pt x="2538" y="35543"/>
                  </a:cubicBezTo>
                  <a:cubicBezTo>
                    <a:pt x="2538" y="35573"/>
                    <a:pt x="2617" y="37992"/>
                    <a:pt x="1319" y="38346"/>
                  </a:cubicBezTo>
                  <a:cubicBezTo>
                    <a:pt x="493" y="38582"/>
                    <a:pt x="1" y="39438"/>
                    <a:pt x="207" y="40274"/>
                  </a:cubicBezTo>
                  <a:lnTo>
                    <a:pt x="2519" y="49518"/>
                  </a:lnTo>
                  <a:cubicBezTo>
                    <a:pt x="2686" y="50227"/>
                    <a:pt x="3315" y="50728"/>
                    <a:pt x="4043" y="50728"/>
                  </a:cubicBezTo>
                  <a:cubicBezTo>
                    <a:pt x="4171" y="50728"/>
                    <a:pt x="4299" y="50708"/>
                    <a:pt x="4417" y="50689"/>
                  </a:cubicBezTo>
                  <a:cubicBezTo>
                    <a:pt x="4584" y="50649"/>
                    <a:pt x="4761" y="50640"/>
                    <a:pt x="4938" y="50640"/>
                  </a:cubicBezTo>
                  <a:cubicBezTo>
                    <a:pt x="6285" y="50640"/>
                    <a:pt x="6728" y="51466"/>
                    <a:pt x="6934" y="52076"/>
                  </a:cubicBezTo>
                  <a:cubicBezTo>
                    <a:pt x="7154" y="52733"/>
                    <a:pt x="7764" y="53157"/>
                    <a:pt x="8438" y="53157"/>
                  </a:cubicBezTo>
                  <a:cubicBezTo>
                    <a:pt x="8520" y="53157"/>
                    <a:pt x="8602" y="53150"/>
                    <a:pt x="8685" y="53138"/>
                  </a:cubicBezTo>
                  <a:lnTo>
                    <a:pt x="18726" y="51613"/>
                  </a:lnTo>
                  <a:cubicBezTo>
                    <a:pt x="19503" y="53679"/>
                    <a:pt x="21480" y="55046"/>
                    <a:pt x="23683" y="55055"/>
                  </a:cubicBezTo>
                  <a:cubicBezTo>
                    <a:pt x="25286" y="55055"/>
                    <a:pt x="26801" y="54328"/>
                    <a:pt x="27804" y="53088"/>
                  </a:cubicBezTo>
                  <a:cubicBezTo>
                    <a:pt x="29554" y="53433"/>
                    <a:pt x="31335" y="53600"/>
                    <a:pt x="33124" y="53610"/>
                  </a:cubicBezTo>
                  <a:cubicBezTo>
                    <a:pt x="33331" y="53610"/>
                    <a:pt x="33528" y="53600"/>
                    <a:pt x="33724" y="53600"/>
                  </a:cubicBezTo>
                  <a:cubicBezTo>
                    <a:pt x="39006" y="53482"/>
                    <a:pt x="43795" y="52007"/>
                    <a:pt x="47582" y="49351"/>
                  </a:cubicBezTo>
                  <a:cubicBezTo>
                    <a:pt x="52342" y="46007"/>
                    <a:pt x="55558" y="40874"/>
                    <a:pt x="56472" y="35120"/>
                  </a:cubicBezTo>
                  <a:cubicBezTo>
                    <a:pt x="59344" y="32858"/>
                    <a:pt x="59108" y="28433"/>
                    <a:pt x="56020" y="26495"/>
                  </a:cubicBezTo>
                  <a:cubicBezTo>
                    <a:pt x="55676" y="25227"/>
                    <a:pt x="55213" y="23997"/>
                    <a:pt x="54643" y="22817"/>
                  </a:cubicBezTo>
                  <a:cubicBezTo>
                    <a:pt x="53669" y="20821"/>
                    <a:pt x="52479" y="19208"/>
                    <a:pt x="51093" y="18028"/>
                  </a:cubicBezTo>
                  <a:cubicBezTo>
                    <a:pt x="51161" y="17900"/>
                    <a:pt x="51230" y="17772"/>
                    <a:pt x="51289" y="17644"/>
                  </a:cubicBezTo>
                  <a:cubicBezTo>
                    <a:pt x="51850" y="16287"/>
                    <a:pt x="51230" y="14723"/>
                    <a:pt x="49883" y="14123"/>
                  </a:cubicBezTo>
                  <a:lnTo>
                    <a:pt x="49598" y="14005"/>
                  </a:lnTo>
                  <a:cubicBezTo>
                    <a:pt x="49726" y="12992"/>
                    <a:pt x="49499" y="11969"/>
                    <a:pt x="48958" y="11104"/>
                  </a:cubicBezTo>
                  <a:cubicBezTo>
                    <a:pt x="48339" y="10170"/>
                    <a:pt x="47346" y="9530"/>
                    <a:pt x="46234" y="9363"/>
                  </a:cubicBezTo>
                  <a:cubicBezTo>
                    <a:pt x="46185" y="9009"/>
                    <a:pt x="46097" y="8655"/>
                    <a:pt x="45979" y="8311"/>
                  </a:cubicBezTo>
                  <a:cubicBezTo>
                    <a:pt x="45516" y="7032"/>
                    <a:pt x="44543" y="6039"/>
                    <a:pt x="43372" y="5665"/>
                  </a:cubicBezTo>
                  <a:cubicBezTo>
                    <a:pt x="43028" y="5557"/>
                    <a:pt x="42674" y="5508"/>
                    <a:pt x="42310" y="5508"/>
                  </a:cubicBezTo>
                  <a:cubicBezTo>
                    <a:pt x="42094" y="5508"/>
                    <a:pt x="41877" y="5528"/>
                    <a:pt x="41671" y="5567"/>
                  </a:cubicBezTo>
                  <a:cubicBezTo>
                    <a:pt x="41514" y="5282"/>
                    <a:pt x="41317" y="5016"/>
                    <a:pt x="41100" y="4780"/>
                  </a:cubicBezTo>
                  <a:cubicBezTo>
                    <a:pt x="40648" y="4288"/>
                    <a:pt x="40058" y="3934"/>
                    <a:pt x="39399" y="3767"/>
                  </a:cubicBezTo>
                  <a:cubicBezTo>
                    <a:pt x="39153" y="2420"/>
                    <a:pt x="38484" y="1318"/>
                    <a:pt x="37481" y="659"/>
                  </a:cubicBezTo>
                  <a:cubicBezTo>
                    <a:pt x="36816" y="235"/>
                    <a:pt x="36047" y="0"/>
                    <a:pt x="35258"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1887604" y="3278628"/>
              <a:ext cx="1805993" cy="1436143"/>
            </a:xfrm>
            <a:custGeom>
              <a:avLst/>
              <a:gdLst/>
              <a:ahLst/>
              <a:cxnLst/>
              <a:rect l="l" t="t" r="r" b="b"/>
              <a:pathLst>
                <a:path w="44631" h="35491" extrusionOk="0">
                  <a:moveTo>
                    <a:pt x="29192" y="0"/>
                  </a:moveTo>
                  <a:cubicBezTo>
                    <a:pt x="27433" y="0"/>
                    <a:pt x="25665" y="327"/>
                    <a:pt x="24125" y="1151"/>
                  </a:cubicBezTo>
                  <a:cubicBezTo>
                    <a:pt x="20250" y="3226"/>
                    <a:pt x="18303" y="8143"/>
                    <a:pt x="14143" y="9549"/>
                  </a:cubicBezTo>
                  <a:cubicBezTo>
                    <a:pt x="11773" y="10356"/>
                    <a:pt x="9137" y="9825"/>
                    <a:pt x="6698" y="10415"/>
                  </a:cubicBezTo>
                  <a:cubicBezTo>
                    <a:pt x="4643" y="10916"/>
                    <a:pt x="2853" y="12175"/>
                    <a:pt x="1682" y="13946"/>
                  </a:cubicBezTo>
                  <a:cubicBezTo>
                    <a:pt x="119" y="16365"/>
                    <a:pt x="1" y="19807"/>
                    <a:pt x="512" y="22580"/>
                  </a:cubicBezTo>
                  <a:cubicBezTo>
                    <a:pt x="1171" y="26131"/>
                    <a:pt x="3187" y="28914"/>
                    <a:pt x="5892" y="30979"/>
                  </a:cubicBezTo>
                  <a:cubicBezTo>
                    <a:pt x="9905" y="34028"/>
                    <a:pt x="15432" y="35490"/>
                    <a:pt x="20313" y="35490"/>
                  </a:cubicBezTo>
                  <a:cubicBezTo>
                    <a:pt x="20503" y="35490"/>
                    <a:pt x="20692" y="35488"/>
                    <a:pt x="20880" y="35484"/>
                  </a:cubicBezTo>
                  <a:cubicBezTo>
                    <a:pt x="25483" y="35375"/>
                    <a:pt x="30036" y="34195"/>
                    <a:pt x="33842" y="31520"/>
                  </a:cubicBezTo>
                  <a:cubicBezTo>
                    <a:pt x="41671" y="26013"/>
                    <a:pt x="44631" y="15696"/>
                    <a:pt x="40392" y="6992"/>
                  </a:cubicBezTo>
                  <a:cubicBezTo>
                    <a:pt x="39605" y="5380"/>
                    <a:pt x="38582" y="3855"/>
                    <a:pt x="37215" y="2685"/>
                  </a:cubicBezTo>
                  <a:cubicBezTo>
                    <a:pt x="35150" y="934"/>
                    <a:pt x="32416" y="108"/>
                    <a:pt x="29712" y="10"/>
                  </a:cubicBezTo>
                  <a:cubicBezTo>
                    <a:pt x="29539" y="4"/>
                    <a:pt x="29365" y="0"/>
                    <a:pt x="29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2"/>
            <p:cNvSpPr/>
            <p:nvPr/>
          </p:nvSpPr>
          <p:spPr>
            <a:xfrm>
              <a:off x="-1639386" y="4473666"/>
              <a:ext cx="355525" cy="299724"/>
            </a:xfrm>
            <a:custGeom>
              <a:avLst/>
              <a:gdLst/>
              <a:ahLst/>
              <a:cxnLst/>
              <a:rect l="l" t="t" r="r" b="b"/>
              <a:pathLst>
                <a:path w="8786" h="7407" extrusionOk="0">
                  <a:moveTo>
                    <a:pt x="4703" y="1"/>
                  </a:moveTo>
                  <a:cubicBezTo>
                    <a:pt x="1910" y="1"/>
                    <a:pt x="1" y="3173"/>
                    <a:pt x="1626" y="5706"/>
                  </a:cubicBezTo>
                  <a:cubicBezTo>
                    <a:pt x="2321" y="6777"/>
                    <a:pt x="3500" y="7407"/>
                    <a:pt x="4740" y="7407"/>
                  </a:cubicBezTo>
                  <a:cubicBezTo>
                    <a:pt x="4956" y="7407"/>
                    <a:pt x="5175" y="7388"/>
                    <a:pt x="5393" y="7348"/>
                  </a:cubicBezTo>
                  <a:cubicBezTo>
                    <a:pt x="6868" y="7073"/>
                    <a:pt x="8039" y="5952"/>
                    <a:pt x="8353" y="4486"/>
                  </a:cubicBezTo>
                  <a:cubicBezTo>
                    <a:pt x="8786" y="2490"/>
                    <a:pt x="7517" y="533"/>
                    <a:pt x="5521" y="90"/>
                  </a:cubicBezTo>
                  <a:cubicBezTo>
                    <a:pt x="5242" y="30"/>
                    <a:pt x="4968" y="1"/>
                    <a:pt x="4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445075" y="3713150"/>
              <a:ext cx="355566" cy="299481"/>
            </a:xfrm>
            <a:custGeom>
              <a:avLst/>
              <a:gdLst/>
              <a:ahLst/>
              <a:cxnLst/>
              <a:rect l="l" t="t" r="r" b="b"/>
              <a:pathLst>
                <a:path w="8787" h="7401" extrusionOk="0">
                  <a:moveTo>
                    <a:pt x="4703" y="1"/>
                  </a:moveTo>
                  <a:cubicBezTo>
                    <a:pt x="1910" y="1"/>
                    <a:pt x="1" y="3173"/>
                    <a:pt x="1626" y="5706"/>
                  </a:cubicBezTo>
                  <a:cubicBezTo>
                    <a:pt x="2310" y="6772"/>
                    <a:pt x="3487" y="7401"/>
                    <a:pt x="4721" y="7401"/>
                  </a:cubicBezTo>
                  <a:cubicBezTo>
                    <a:pt x="4944" y="7401"/>
                    <a:pt x="5169" y="7380"/>
                    <a:pt x="5393" y="7338"/>
                  </a:cubicBezTo>
                  <a:cubicBezTo>
                    <a:pt x="6868" y="7073"/>
                    <a:pt x="8039" y="5951"/>
                    <a:pt x="8353" y="4486"/>
                  </a:cubicBezTo>
                  <a:cubicBezTo>
                    <a:pt x="8786" y="2490"/>
                    <a:pt x="7518" y="523"/>
                    <a:pt x="5521" y="90"/>
                  </a:cubicBezTo>
                  <a:cubicBezTo>
                    <a:pt x="5242" y="29"/>
                    <a:pt x="4968"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a:off x="-2212788" y="3782711"/>
              <a:ext cx="355485" cy="299441"/>
            </a:xfrm>
            <a:custGeom>
              <a:avLst/>
              <a:gdLst/>
              <a:ahLst/>
              <a:cxnLst/>
              <a:rect l="l" t="t" r="r" b="b"/>
              <a:pathLst>
                <a:path w="8785" h="7400" extrusionOk="0">
                  <a:moveTo>
                    <a:pt x="4693" y="1"/>
                  </a:moveTo>
                  <a:cubicBezTo>
                    <a:pt x="1904" y="1"/>
                    <a:pt x="0" y="3177"/>
                    <a:pt x="1624" y="5698"/>
                  </a:cubicBezTo>
                  <a:cubicBezTo>
                    <a:pt x="2311" y="6769"/>
                    <a:pt x="3496" y="7399"/>
                    <a:pt x="4737" y="7399"/>
                  </a:cubicBezTo>
                  <a:cubicBezTo>
                    <a:pt x="4954" y="7399"/>
                    <a:pt x="5173" y="7380"/>
                    <a:pt x="5391" y="7340"/>
                  </a:cubicBezTo>
                  <a:cubicBezTo>
                    <a:pt x="6866" y="7075"/>
                    <a:pt x="8037" y="5944"/>
                    <a:pt x="8351" y="4478"/>
                  </a:cubicBezTo>
                  <a:cubicBezTo>
                    <a:pt x="8784" y="2492"/>
                    <a:pt x="7515" y="525"/>
                    <a:pt x="5519" y="92"/>
                  </a:cubicBezTo>
                  <a:cubicBezTo>
                    <a:pt x="5237" y="30"/>
                    <a:pt x="4961" y="1"/>
                    <a:pt x="4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2"/>
            <p:cNvSpPr/>
            <p:nvPr/>
          </p:nvSpPr>
          <p:spPr>
            <a:xfrm>
              <a:off x="-1714086" y="2836699"/>
              <a:ext cx="1221396" cy="400968"/>
            </a:xfrm>
            <a:custGeom>
              <a:avLst/>
              <a:gdLst/>
              <a:ahLst/>
              <a:cxnLst/>
              <a:rect l="l" t="t" r="r" b="b"/>
              <a:pathLst>
                <a:path w="30184" h="9909" extrusionOk="0">
                  <a:moveTo>
                    <a:pt x="5569" y="1"/>
                  </a:moveTo>
                  <a:cubicBezTo>
                    <a:pt x="5479" y="1"/>
                    <a:pt x="5390" y="5"/>
                    <a:pt x="5302" y="14"/>
                  </a:cubicBezTo>
                  <a:cubicBezTo>
                    <a:pt x="4033" y="162"/>
                    <a:pt x="2981" y="1332"/>
                    <a:pt x="2951" y="2601"/>
                  </a:cubicBezTo>
                  <a:cubicBezTo>
                    <a:pt x="2676" y="2480"/>
                    <a:pt x="2344" y="2417"/>
                    <a:pt x="2003" y="2417"/>
                  </a:cubicBezTo>
                  <a:cubicBezTo>
                    <a:pt x="1317" y="2417"/>
                    <a:pt x="594" y="2669"/>
                    <a:pt x="227" y="3201"/>
                  </a:cubicBezTo>
                  <a:cubicBezTo>
                    <a:pt x="60" y="3456"/>
                    <a:pt x="1" y="3761"/>
                    <a:pt x="60" y="4056"/>
                  </a:cubicBezTo>
                  <a:cubicBezTo>
                    <a:pt x="640" y="4873"/>
                    <a:pt x="1505" y="5443"/>
                    <a:pt x="2489" y="5659"/>
                  </a:cubicBezTo>
                  <a:cubicBezTo>
                    <a:pt x="3846" y="5974"/>
                    <a:pt x="5213" y="6259"/>
                    <a:pt x="6580" y="6515"/>
                  </a:cubicBezTo>
                  <a:cubicBezTo>
                    <a:pt x="7898" y="6771"/>
                    <a:pt x="9206" y="7007"/>
                    <a:pt x="10514" y="7243"/>
                  </a:cubicBezTo>
                  <a:lnTo>
                    <a:pt x="22503" y="9406"/>
                  </a:lnTo>
                  <a:cubicBezTo>
                    <a:pt x="23457" y="9574"/>
                    <a:pt x="24430" y="9721"/>
                    <a:pt x="25414" y="9810"/>
                  </a:cubicBezTo>
                  <a:cubicBezTo>
                    <a:pt x="26032" y="9875"/>
                    <a:pt x="26652" y="9908"/>
                    <a:pt x="27271" y="9908"/>
                  </a:cubicBezTo>
                  <a:cubicBezTo>
                    <a:pt x="28139" y="9908"/>
                    <a:pt x="29004" y="9843"/>
                    <a:pt x="29859" y="9711"/>
                  </a:cubicBezTo>
                  <a:cubicBezTo>
                    <a:pt x="29967" y="9515"/>
                    <a:pt x="30036" y="9308"/>
                    <a:pt x="30075" y="9092"/>
                  </a:cubicBezTo>
                  <a:cubicBezTo>
                    <a:pt x="30184" y="8315"/>
                    <a:pt x="29731" y="7518"/>
                    <a:pt x="29033" y="7164"/>
                  </a:cubicBezTo>
                  <a:cubicBezTo>
                    <a:pt x="28713" y="6998"/>
                    <a:pt x="28360" y="6915"/>
                    <a:pt x="28007" y="6915"/>
                  </a:cubicBezTo>
                  <a:cubicBezTo>
                    <a:pt x="27816" y="6915"/>
                    <a:pt x="27626" y="6939"/>
                    <a:pt x="27440" y="6987"/>
                  </a:cubicBezTo>
                  <a:cubicBezTo>
                    <a:pt x="27213" y="7036"/>
                    <a:pt x="26997" y="7115"/>
                    <a:pt x="26791" y="7233"/>
                  </a:cubicBezTo>
                  <a:cubicBezTo>
                    <a:pt x="26771" y="6662"/>
                    <a:pt x="26633" y="6112"/>
                    <a:pt x="26387" y="5600"/>
                  </a:cubicBezTo>
                  <a:cubicBezTo>
                    <a:pt x="26269" y="5354"/>
                    <a:pt x="26092" y="5128"/>
                    <a:pt x="25886" y="4941"/>
                  </a:cubicBezTo>
                  <a:cubicBezTo>
                    <a:pt x="25669" y="4745"/>
                    <a:pt x="25404" y="4607"/>
                    <a:pt x="25109" y="4548"/>
                  </a:cubicBezTo>
                  <a:cubicBezTo>
                    <a:pt x="24988" y="4522"/>
                    <a:pt x="24863" y="4508"/>
                    <a:pt x="24740" y="4508"/>
                  </a:cubicBezTo>
                  <a:cubicBezTo>
                    <a:pt x="24314" y="4508"/>
                    <a:pt x="23900" y="4671"/>
                    <a:pt x="23663" y="5030"/>
                  </a:cubicBezTo>
                  <a:cubicBezTo>
                    <a:pt x="23702" y="4400"/>
                    <a:pt x="23732" y="3751"/>
                    <a:pt x="23545" y="3161"/>
                  </a:cubicBezTo>
                  <a:cubicBezTo>
                    <a:pt x="23496" y="3014"/>
                    <a:pt x="23437" y="2876"/>
                    <a:pt x="23358" y="2738"/>
                  </a:cubicBezTo>
                  <a:cubicBezTo>
                    <a:pt x="23034" y="2188"/>
                    <a:pt x="22493" y="1804"/>
                    <a:pt x="21873" y="1666"/>
                  </a:cubicBezTo>
                  <a:cubicBezTo>
                    <a:pt x="21630" y="1604"/>
                    <a:pt x="21381" y="1571"/>
                    <a:pt x="21130" y="1571"/>
                  </a:cubicBezTo>
                  <a:cubicBezTo>
                    <a:pt x="20945" y="1571"/>
                    <a:pt x="20759" y="1589"/>
                    <a:pt x="20575" y="1627"/>
                  </a:cubicBezTo>
                  <a:cubicBezTo>
                    <a:pt x="19523" y="1843"/>
                    <a:pt x="18637" y="2561"/>
                    <a:pt x="17959" y="3387"/>
                  </a:cubicBezTo>
                  <a:cubicBezTo>
                    <a:pt x="17890" y="2502"/>
                    <a:pt x="17143" y="1745"/>
                    <a:pt x="16277" y="1519"/>
                  </a:cubicBezTo>
                  <a:cubicBezTo>
                    <a:pt x="16248" y="1509"/>
                    <a:pt x="16228" y="1499"/>
                    <a:pt x="16198" y="1499"/>
                  </a:cubicBezTo>
                  <a:cubicBezTo>
                    <a:pt x="16001" y="1450"/>
                    <a:pt x="15796" y="1428"/>
                    <a:pt x="15590" y="1428"/>
                  </a:cubicBezTo>
                  <a:cubicBezTo>
                    <a:pt x="15550" y="1428"/>
                    <a:pt x="15511" y="1429"/>
                    <a:pt x="15471" y="1430"/>
                  </a:cubicBezTo>
                  <a:cubicBezTo>
                    <a:pt x="14851" y="1460"/>
                    <a:pt x="14241" y="1647"/>
                    <a:pt x="13710" y="1971"/>
                  </a:cubicBezTo>
                  <a:cubicBezTo>
                    <a:pt x="12943" y="2434"/>
                    <a:pt x="12333" y="3112"/>
                    <a:pt x="11783" y="3810"/>
                  </a:cubicBezTo>
                  <a:cubicBezTo>
                    <a:pt x="11511" y="2629"/>
                    <a:pt x="10298" y="1797"/>
                    <a:pt x="9107" y="1797"/>
                  </a:cubicBezTo>
                  <a:cubicBezTo>
                    <a:pt x="8792" y="1797"/>
                    <a:pt x="8478" y="1855"/>
                    <a:pt x="8183" y="1981"/>
                  </a:cubicBezTo>
                  <a:cubicBezTo>
                    <a:pt x="7937" y="1047"/>
                    <a:pt x="7121" y="309"/>
                    <a:pt x="6187" y="73"/>
                  </a:cubicBezTo>
                  <a:cubicBezTo>
                    <a:pt x="5987" y="25"/>
                    <a:pt x="5778" y="1"/>
                    <a:pt x="5569"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a:off x="-1569744" y="2766612"/>
              <a:ext cx="971200" cy="467047"/>
            </a:xfrm>
            <a:custGeom>
              <a:avLst/>
              <a:gdLst/>
              <a:ahLst/>
              <a:cxnLst/>
              <a:rect l="l" t="t" r="r" b="b"/>
              <a:pathLst>
                <a:path w="24001" h="11542" extrusionOk="0">
                  <a:moveTo>
                    <a:pt x="7125" y="1"/>
                  </a:moveTo>
                  <a:cubicBezTo>
                    <a:pt x="6236" y="1"/>
                    <a:pt x="5351" y="577"/>
                    <a:pt x="5108" y="1431"/>
                  </a:cubicBezTo>
                  <a:cubicBezTo>
                    <a:pt x="4834" y="1179"/>
                    <a:pt x="4474" y="1065"/>
                    <a:pt x="4105" y="1065"/>
                  </a:cubicBezTo>
                  <a:cubicBezTo>
                    <a:pt x="3653" y="1065"/>
                    <a:pt x="3187" y="1237"/>
                    <a:pt x="2846" y="1540"/>
                  </a:cubicBezTo>
                  <a:cubicBezTo>
                    <a:pt x="2757" y="1618"/>
                    <a:pt x="2679" y="1697"/>
                    <a:pt x="2610" y="1786"/>
                  </a:cubicBezTo>
                  <a:cubicBezTo>
                    <a:pt x="2148" y="2326"/>
                    <a:pt x="1951" y="3054"/>
                    <a:pt x="1902" y="3772"/>
                  </a:cubicBezTo>
                  <a:cubicBezTo>
                    <a:pt x="1850" y="3767"/>
                    <a:pt x="1800" y="3764"/>
                    <a:pt x="1750" y="3764"/>
                  </a:cubicBezTo>
                  <a:cubicBezTo>
                    <a:pt x="693" y="3764"/>
                    <a:pt x="0" y="4928"/>
                    <a:pt x="554" y="5877"/>
                  </a:cubicBezTo>
                  <a:lnTo>
                    <a:pt x="997" y="6221"/>
                  </a:lnTo>
                  <a:cubicBezTo>
                    <a:pt x="1538" y="7018"/>
                    <a:pt x="2216" y="7706"/>
                    <a:pt x="3013" y="8247"/>
                  </a:cubicBezTo>
                  <a:cubicBezTo>
                    <a:pt x="4321" y="8503"/>
                    <a:pt x="5639" y="8739"/>
                    <a:pt x="6947" y="8975"/>
                  </a:cubicBezTo>
                  <a:lnTo>
                    <a:pt x="18936" y="11138"/>
                  </a:lnTo>
                  <a:cubicBezTo>
                    <a:pt x="19890" y="11306"/>
                    <a:pt x="20863" y="11453"/>
                    <a:pt x="21847" y="11542"/>
                  </a:cubicBezTo>
                  <a:cubicBezTo>
                    <a:pt x="22132" y="11433"/>
                    <a:pt x="22397" y="11296"/>
                    <a:pt x="22653" y="11129"/>
                  </a:cubicBezTo>
                  <a:cubicBezTo>
                    <a:pt x="23440" y="10588"/>
                    <a:pt x="24000" y="9634"/>
                    <a:pt x="23853" y="8689"/>
                  </a:cubicBezTo>
                  <a:cubicBezTo>
                    <a:pt x="23853" y="8650"/>
                    <a:pt x="23843" y="8611"/>
                    <a:pt x="23833" y="8571"/>
                  </a:cubicBezTo>
                  <a:cubicBezTo>
                    <a:pt x="23705" y="8021"/>
                    <a:pt x="23322" y="7559"/>
                    <a:pt x="22810" y="7313"/>
                  </a:cubicBezTo>
                  <a:cubicBezTo>
                    <a:pt x="22608" y="7214"/>
                    <a:pt x="22386" y="7165"/>
                    <a:pt x="22166" y="7165"/>
                  </a:cubicBezTo>
                  <a:cubicBezTo>
                    <a:pt x="21969" y="7165"/>
                    <a:pt x="21772" y="7204"/>
                    <a:pt x="21591" y="7283"/>
                  </a:cubicBezTo>
                  <a:cubicBezTo>
                    <a:pt x="21748" y="6467"/>
                    <a:pt x="21394" y="5631"/>
                    <a:pt x="20706" y="5169"/>
                  </a:cubicBezTo>
                  <a:cubicBezTo>
                    <a:pt x="20480" y="5021"/>
                    <a:pt x="20234" y="4923"/>
                    <a:pt x="19968" y="4874"/>
                  </a:cubicBezTo>
                  <a:cubicBezTo>
                    <a:pt x="19844" y="4851"/>
                    <a:pt x="19719" y="4840"/>
                    <a:pt x="19594" y="4840"/>
                  </a:cubicBezTo>
                  <a:cubicBezTo>
                    <a:pt x="19176" y="4840"/>
                    <a:pt x="18763" y="4966"/>
                    <a:pt x="18414" y="5208"/>
                  </a:cubicBezTo>
                  <a:cubicBezTo>
                    <a:pt x="18513" y="4608"/>
                    <a:pt x="18523" y="3969"/>
                    <a:pt x="18306" y="3398"/>
                  </a:cubicBezTo>
                  <a:lnTo>
                    <a:pt x="18296" y="3379"/>
                  </a:lnTo>
                  <a:cubicBezTo>
                    <a:pt x="18080" y="2818"/>
                    <a:pt x="17608" y="2326"/>
                    <a:pt x="16998" y="2228"/>
                  </a:cubicBezTo>
                  <a:cubicBezTo>
                    <a:pt x="16930" y="2216"/>
                    <a:pt x="16861" y="2210"/>
                    <a:pt x="16791" y="2210"/>
                  </a:cubicBezTo>
                  <a:cubicBezTo>
                    <a:pt x="16249" y="2210"/>
                    <a:pt x="15696" y="2572"/>
                    <a:pt x="15592" y="3103"/>
                  </a:cubicBezTo>
                  <a:cubicBezTo>
                    <a:pt x="15344" y="2666"/>
                    <a:pt x="14832" y="2456"/>
                    <a:pt x="14316" y="2456"/>
                  </a:cubicBezTo>
                  <a:cubicBezTo>
                    <a:pt x="14135" y="2456"/>
                    <a:pt x="13953" y="2482"/>
                    <a:pt x="13782" y="2533"/>
                  </a:cubicBezTo>
                  <a:cubicBezTo>
                    <a:pt x="13349" y="2680"/>
                    <a:pt x="12956" y="2907"/>
                    <a:pt x="12622" y="3202"/>
                  </a:cubicBezTo>
                  <a:cubicBezTo>
                    <a:pt x="12445" y="3359"/>
                    <a:pt x="12268" y="3516"/>
                    <a:pt x="12100" y="3664"/>
                  </a:cubicBezTo>
                  <a:cubicBezTo>
                    <a:pt x="12051" y="3487"/>
                    <a:pt x="11982" y="3310"/>
                    <a:pt x="11904" y="3143"/>
                  </a:cubicBezTo>
                  <a:cubicBezTo>
                    <a:pt x="11717" y="2759"/>
                    <a:pt x="11432" y="2435"/>
                    <a:pt x="11068" y="2218"/>
                  </a:cubicBezTo>
                  <a:cubicBezTo>
                    <a:pt x="10826" y="2091"/>
                    <a:pt x="10549" y="2022"/>
                    <a:pt x="10276" y="2022"/>
                  </a:cubicBezTo>
                  <a:cubicBezTo>
                    <a:pt x="9938" y="2022"/>
                    <a:pt x="9607" y="2127"/>
                    <a:pt x="9356" y="2356"/>
                  </a:cubicBezTo>
                  <a:cubicBezTo>
                    <a:pt x="9337" y="1323"/>
                    <a:pt x="8599" y="300"/>
                    <a:pt x="7586" y="55"/>
                  </a:cubicBezTo>
                  <a:cubicBezTo>
                    <a:pt x="7435" y="18"/>
                    <a:pt x="7280" y="1"/>
                    <a:pt x="7125"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2"/>
            <p:cNvSpPr/>
            <p:nvPr/>
          </p:nvSpPr>
          <p:spPr>
            <a:xfrm>
              <a:off x="-1814766" y="3042995"/>
              <a:ext cx="1342386" cy="1395314"/>
            </a:xfrm>
            <a:custGeom>
              <a:avLst/>
              <a:gdLst/>
              <a:ahLst/>
              <a:cxnLst/>
              <a:rect l="l" t="t" r="r" b="b"/>
              <a:pathLst>
                <a:path w="33174" h="34482" extrusionOk="0">
                  <a:moveTo>
                    <a:pt x="954" y="1"/>
                  </a:moveTo>
                  <a:lnTo>
                    <a:pt x="954" y="79"/>
                  </a:lnTo>
                  <a:lnTo>
                    <a:pt x="856" y="3089"/>
                  </a:lnTo>
                  <a:lnTo>
                    <a:pt x="0" y="30193"/>
                  </a:lnTo>
                  <a:lnTo>
                    <a:pt x="2095" y="30656"/>
                  </a:lnTo>
                  <a:lnTo>
                    <a:pt x="3728" y="29987"/>
                  </a:lnTo>
                  <a:lnTo>
                    <a:pt x="5016" y="31305"/>
                  </a:lnTo>
                  <a:lnTo>
                    <a:pt x="7770" y="31914"/>
                  </a:lnTo>
                  <a:lnTo>
                    <a:pt x="9648" y="30842"/>
                  </a:lnTo>
                  <a:lnTo>
                    <a:pt x="10956" y="32632"/>
                  </a:lnTo>
                  <a:lnTo>
                    <a:pt x="12904" y="33065"/>
                  </a:lnTo>
                  <a:lnTo>
                    <a:pt x="15303" y="31885"/>
                  </a:lnTo>
                  <a:lnTo>
                    <a:pt x="16474" y="33842"/>
                  </a:lnTo>
                  <a:lnTo>
                    <a:pt x="19355" y="34481"/>
                  </a:lnTo>
                  <a:lnTo>
                    <a:pt x="21794" y="30734"/>
                  </a:lnTo>
                  <a:lnTo>
                    <a:pt x="33006" y="6915"/>
                  </a:lnTo>
                  <a:lnTo>
                    <a:pt x="33085" y="6708"/>
                  </a:lnTo>
                  <a:lnTo>
                    <a:pt x="33114" y="6639"/>
                  </a:lnTo>
                  <a:lnTo>
                    <a:pt x="33173" y="6511"/>
                  </a:lnTo>
                  <a:cubicBezTo>
                    <a:pt x="33173" y="6511"/>
                    <a:pt x="32662" y="6315"/>
                    <a:pt x="31727" y="5990"/>
                  </a:cubicBezTo>
                  <a:lnTo>
                    <a:pt x="31718" y="5990"/>
                  </a:lnTo>
                  <a:cubicBezTo>
                    <a:pt x="31649" y="5980"/>
                    <a:pt x="31580" y="5951"/>
                    <a:pt x="31511" y="5931"/>
                  </a:cubicBezTo>
                  <a:cubicBezTo>
                    <a:pt x="30655" y="5646"/>
                    <a:pt x="29505" y="5282"/>
                    <a:pt x="28098" y="4859"/>
                  </a:cubicBezTo>
                  <a:cubicBezTo>
                    <a:pt x="26977" y="4525"/>
                    <a:pt x="25699" y="4161"/>
                    <a:pt x="24282" y="3787"/>
                  </a:cubicBezTo>
                  <a:cubicBezTo>
                    <a:pt x="22915" y="3433"/>
                    <a:pt x="21430" y="3050"/>
                    <a:pt x="19847" y="2695"/>
                  </a:cubicBezTo>
                  <a:cubicBezTo>
                    <a:pt x="18726" y="2430"/>
                    <a:pt x="17555" y="2184"/>
                    <a:pt x="16346" y="1938"/>
                  </a:cubicBezTo>
                  <a:cubicBezTo>
                    <a:pt x="15608" y="1791"/>
                    <a:pt x="14851" y="1653"/>
                    <a:pt x="14084" y="1515"/>
                  </a:cubicBezTo>
                  <a:cubicBezTo>
                    <a:pt x="11261" y="1004"/>
                    <a:pt x="8262" y="561"/>
                    <a:pt x="5193" y="286"/>
                  </a:cubicBezTo>
                  <a:cubicBezTo>
                    <a:pt x="3787" y="158"/>
                    <a:pt x="2371" y="60"/>
                    <a:pt x="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1729989" y="3062094"/>
              <a:ext cx="265855" cy="1247657"/>
            </a:xfrm>
            <a:custGeom>
              <a:avLst/>
              <a:gdLst/>
              <a:ahLst/>
              <a:cxnLst/>
              <a:rect l="l" t="t" r="r" b="b"/>
              <a:pathLst>
                <a:path w="6570" h="30833" extrusionOk="0">
                  <a:moveTo>
                    <a:pt x="2302" y="1"/>
                  </a:moveTo>
                  <a:lnTo>
                    <a:pt x="0" y="30184"/>
                  </a:lnTo>
                  <a:lnTo>
                    <a:pt x="2921" y="30833"/>
                  </a:lnTo>
                  <a:lnTo>
                    <a:pt x="6570" y="276"/>
                  </a:lnTo>
                  <a:lnTo>
                    <a:pt x="2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1500750" y="3097907"/>
              <a:ext cx="349051" cy="1265179"/>
            </a:xfrm>
            <a:custGeom>
              <a:avLst/>
              <a:gdLst/>
              <a:ahLst/>
              <a:cxnLst/>
              <a:rect l="l" t="t" r="r" b="b"/>
              <a:pathLst>
                <a:path w="8626" h="31266" extrusionOk="0">
                  <a:moveTo>
                    <a:pt x="4357" y="1"/>
                  </a:moveTo>
                  <a:lnTo>
                    <a:pt x="0" y="30557"/>
                  </a:lnTo>
                  <a:lnTo>
                    <a:pt x="3196" y="31266"/>
                  </a:lnTo>
                  <a:lnTo>
                    <a:pt x="8576" y="581"/>
                  </a:lnTo>
                  <a:lnTo>
                    <a:pt x="8625" y="345"/>
                  </a:lnTo>
                  <a:lnTo>
                    <a:pt x="6324" y="158"/>
                  </a:lnTo>
                  <a:lnTo>
                    <a:pt x="4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1292634" y="3141691"/>
              <a:ext cx="464053" cy="1270763"/>
            </a:xfrm>
            <a:custGeom>
              <a:avLst/>
              <a:gdLst/>
              <a:ahLst/>
              <a:cxnLst/>
              <a:rect l="l" t="t" r="r" b="b"/>
              <a:pathLst>
                <a:path w="11468" h="31404" extrusionOk="0">
                  <a:moveTo>
                    <a:pt x="7003" y="1"/>
                  </a:moveTo>
                  <a:lnTo>
                    <a:pt x="6944" y="256"/>
                  </a:lnTo>
                  <a:lnTo>
                    <a:pt x="1" y="30616"/>
                  </a:lnTo>
                  <a:lnTo>
                    <a:pt x="3571" y="31403"/>
                  </a:lnTo>
                  <a:lnTo>
                    <a:pt x="11379" y="1348"/>
                  </a:lnTo>
                  <a:lnTo>
                    <a:pt x="11468" y="1014"/>
                  </a:lnTo>
                  <a:lnTo>
                    <a:pt x="7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2"/>
            <p:cNvSpPr/>
            <p:nvPr/>
          </p:nvSpPr>
          <p:spPr>
            <a:xfrm>
              <a:off x="-1031548" y="3220883"/>
              <a:ext cx="556798" cy="1235720"/>
            </a:xfrm>
            <a:custGeom>
              <a:avLst/>
              <a:gdLst/>
              <a:ahLst/>
              <a:cxnLst/>
              <a:rect l="l" t="t" r="r" b="b"/>
              <a:pathLst>
                <a:path w="13760" h="30538" extrusionOk="0">
                  <a:moveTo>
                    <a:pt x="8881" y="1"/>
                  </a:moveTo>
                  <a:lnTo>
                    <a:pt x="8743" y="463"/>
                  </a:lnTo>
                  <a:lnTo>
                    <a:pt x="0" y="30085"/>
                  </a:lnTo>
                  <a:lnTo>
                    <a:pt x="2036" y="30538"/>
                  </a:lnTo>
                  <a:lnTo>
                    <a:pt x="13651" y="2509"/>
                  </a:lnTo>
                  <a:lnTo>
                    <a:pt x="13730" y="2312"/>
                  </a:lnTo>
                  <a:lnTo>
                    <a:pt x="13759" y="2243"/>
                  </a:lnTo>
                  <a:lnTo>
                    <a:pt x="12372" y="1594"/>
                  </a:lnTo>
                  <a:lnTo>
                    <a:pt x="12363" y="1594"/>
                  </a:lnTo>
                  <a:lnTo>
                    <a:pt x="88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2"/>
            <p:cNvSpPr/>
            <p:nvPr/>
          </p:nvSpPr>
          <p:spPr>
            <a:xfrm>
              <a:off x="-1780167" y="3046596"/>
              <a:ext cx="1304187" cy="275809"/>
            </a:xfrm>
            <a:custGeom>
              <a:avLst/>
              <a:gdLst/>
              <a:ahLst/>
              <a:cxnLst/>
              <a:rect l="l" t="t" r="r" b="b"/>
              <a:pathLst>
                <a:path w="32230" h="6816" extrusionOk="0">
                  <a:moveTo>
                    <a:pt x="89" y="0"/>
                  </a:moveTo>
                  <a:lnTo>
                    <a:pt x="1" y="3010"/>
                  </a:lnTo>
                  <a:cubicBezTo>
                    <a:pt x="504" y="2996"/>
                    <a:pt x="1261" y="2982"/>
                    <a:pt x="2233" y="2982"/>
                  </a:cubicBezTo>
                  <a:cubicBezTo>
                    <a:pt x="7691" y="2982"/>
                    <a:pt x="19938" y="3418"/>
                    <a:pt x="32151" y="6816"/>
                  </a:cubicBezTo>
                  <a:lnTo>
                    <a:pt x="32230" y="6619"/>
                  </a:lnTo>
                  <a:lnTo>
                    <a:pt x="30656" y="5842"/>
                  </a:lnTo>
                  <a:cubicBezTo>
                    <a:pt x="26663" y="4524"/>
                    <a:pt x="15983" y="1279"/>
                    <a:pt x="4338" y="207"/>
                  </a:cubicBezTo>
                  <a:lnTo>
                    <a:pt x="89"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1808817" y="2979585"/>
              <a:ext cx="1427969" cy="348363"/>
            </a:xfrm>
            <a:custGeom>
              <a:avLst/>
              <a:gdLst/>
              <a:ahLst/>
              <a:cxnLst/>
              <a:rect l="l" t="t" r="r" b="b"/>
              <a:pathLst>
                <a:path w="35289" h="8609" extrusionOk="0">
                  <a:moveTo>
                    <a:pt x="3400" y="0"/>
                  </a:moveTo>
                  <a:cubicBezTo>
                    <a:pt x="2419" y="0"/>
                    <a:pt x="1643" y="30"/>
                    <a:pt x="1083" y="63"/>
                  </a:cubicBezTo>
                  <a:cubicBezTo>
                    <a:pt x="473" y="102"/>
                    <a:pt x="1" y="614"/>
                    <a:pt x="21" y="1224"/>
                  </a:cubicBezTo>
                  <a:lnTo>
                    <a:pt x="21" y="1342"/>
                  </a:lnTo>
                  <a:cubicBezTo>
                    <a:pt x="40" y="1932"/>
                    <a:pt x="502" y="2404"/>
                    <a:pt x="1093" y="2433"/>
                  </a:cubicBezTo>
                  <a:cubicBezTo>
                    <a:pt x="3905" y="2581"/>
                    <a:pt x="11862" y="3053"/>
                    <a:pt x="17733" y="4144"/>
                  </a:cubicBezTo>
                  <a:cubicBezTo>
                    <a:pt x="23575" y="5236"/>
                    <a:pt x="31010" y="7655"/>
                    <a:pt x="33656" y="8550"/>
                  </a:cubicBezTo>
                  <a:cubicBezTo>
                    <a:pt x="33774" y="8590"/>
                    <a:pt x="33894" y="8609"/>
                    <a:pt x="34013" y="8609"/>
                  </a:cubicBezTo>
                  <a:cubicBezTo>
                    <a:pt x="34457" y="8609"/>
                    <a:pt x="34874" y="8346"/>
                    <a:pt x="35052" y="7911"/>
                  </a:cubicBezTo>
                  <a:cubicBezTo>
                    <a:pt x="35288" y="7351"/>
                    <a:pt x="35032" y="6701"/>
                    <a:pt x="34472" y="6456"/>
                  </a:cubicBezTo>
                  <a:cubicBezTo>
                    <a:pt x="32466" y="5561"/>
                    <a:pt x="27322" y="3545"/>
                    <a:pt x="18471" y="1715"/>
                  </a:cubicBezTo>
                  <a:cubicBezTo>
                    <a:pt x="11629" y="296"/>
                    <a:pt x="6495" y="0"/>
                    <a:pt x="3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585411" y="3604985"/>
              <a:ext cx="373694" cy="219684"/>
            </a:xfrm>
            <a:custGeom>
              <a:avLst/>
              <a:gdLst/>
              <a:ahLst/>
              <a:cxnLst/>
              <a:rect l="l" t="t" r="r" b="b"/>
              <a:pathLst>
                <a:path w="9235" h="5429" extrusionOk="0">
                  <a:moveTo>
                    <a:pt x="4022" y="255"/>
                  </a:moveTo>
                  <a:cubicBezTo>
                    <a:pt x="4081" y="255"/>
                    <a:pt x="4140" y="265"/>
                    <a:pt x="4199" y="275"/>
                  </a:cubicBezTo>
                  <a:cubicBezTo>
                    <a:pt x="4632" y="324"/>
                    <a:pt x="5026" y="570"/>
                    <a:pt x="5252" y="944"/>
                  </a:cubicBezTo>
                  <a:cubicBezTo>
                    <a:pt x="5626" y="1593"/>
                    <a:pt x="5488" y="2527"/>
                    <a:pt x="4927" y="3206"/>
                  </a:cubicBezTo>
                  <a:cubicBezTo>
                    <a:pt x="4632" y="3569"/>
                    <a:pt x="4239" y="3845"/>
                    <a:pt x="3796" y="4022"/>
                  </a:cubicBezTo>
                  <a:cubicBezTo>
                    <a:pt x="3206" y="3402"/>
                    <a:pt x="2882" y="2576"/>
                    <a:pt x="2872" y="1720"/>
                  </a:cubicBezTo>
                  <a:cubicBezTo>
                    <a:pt x="2872" y="1366"/>
                    <a:pt x="2941" y="885"/>
                    <a:pt x="3265" y="560"/>
                  </a:cubicBezTo>
                  <a:cubicBezTo>
                    <a:pt x="3454" y="372"/>
                    <a:pt x="3714" y="264"/>
                    <a:pt x="3987" y="264"/>
                  </a:cubicBezTo>
                  <a:cubicBezTo>
                    <a:pt x="3999" y="264"/>
                    <a:pt x="4011" y="265"/>
                    <a:pt x="4022" y="265"/>
                  </a:cubicBezTo>
                  <a:lnTo>
                    <a:pt x="4022" y="255"/>
                  </a:lnTo>
                  <a:close/>
                  <a:moveTo>
                    <a:pt x="4023" y="1"/>
                  </a:moveTo>
                  <a:cubicBezTo>
                    <a:pt x="3676" y="1"/>
                    <a:pt x="3337" y="130"/>
                    <a:pt x="3078" y="373"/>
                  </a:cubicBezTo>
                  <a:cubicBezTo>
                    <a:pt x="2695" y="766"/>
                    <a:pt x="2616" y="1317"/>
                    <a:pt x="2616" y="1720"/>
                  </a:cubicBezTo>
                  <a:cubicBezTo>
                    <a:pt x="2616" y="2606"/>
                    <a:pt x="2950" y="3451"/>
                    <a:pt x="3541" y="4120"/>
                  </a:cubicBezTo>
                  <a:cubicBezTo>
                    <a:pt x="3274" y="4190"/>
                    <a:pt x="3007" y="4226"/>
                    <a:pt x="2736" y="4226"/>
                  </a:cubicBezTo>
                  <a:cubicBezTo>
                    <a:pt x="2628" y="4226"/>
                    <a:pt x="2519" y="4220"/>
                    <a:pt x="2410" y="4209"/>
                  </a:cubicBezTo>
                  <a:cubicBezTo>
                    <a:pt x="1456" y="4061"/>
                    <a:pt x="639" y="3451"/>
                    <a:pt x="246" y="2576"/>
                  </a:cubicBezTo>
                  <a:lnTo>
                    <a:pt x="0" y="2684"/>
                  </a:lnTo>
                  <a:cubicBezTo>
                    <a:pt x="433" y="3648"/>
                    <a:pt x="1328" y="4317"/>
                    <a:pt x="2370" y="4464"/>
                  </a:cubicBezTo>
                  <a:cubicBezTo>
                    <a:pt x="2498" y="4481"/>
                    <a:pt x="2626" y="4489"/>
                    <a:pt x="2753" y="4489"/>
                  </a:cubicBezTo>
                  <a:cubicBezTo>
                    <a:pt x="3086" y="4489"/>
                    <a:pt x="3417" y="4433"/>
                    <a:pt x="3737" y="4327"/>
                  </a:cubicBezTo>
                  <a:cubicBezTo>
                    <a:pt x="4455" y="4995"/>
                    <a:pt x="5399" y="5389"/>
                    <a:pt x="6383" y="5428"/>
                  </a:cubicBezTo>
                  <a:lnTo>
                    <a:pt x="6511" y="5428"/>
                  </a:lnTo>
                  <a:cubicBezTo>
                    <a:pt x="7524" y="5428"/>
                    <a:pt x="8724" y="4986"/>
                    <a:pt x="9235" y="3963"/>
                  </a:cubicBezTo>
                  <a:lnTo>
                    <a:pt x="8999" y="3845"/>
                  </a:lnTo>
                  <a:cubicBezTo>
                    <a:pt x="8534" y="4766"/>
                    <a:pt x="7418" y="5164"/>
                    <a:pt x="6492" y="5164"/>
                  </a:cubicBezTo>
                  <a:cubicBezTo>
                    <a:pt x="6458" y="5164"/>
                    <a:pt x="6425" y="5164"/>
                    <a:pt x="6393" y="5163"/>
                  </a:cubicBezTo>
                  <a:cubicBezTo>
                    <a:pt x="5517" y="5123"/>
                    <a:pt x="4681" y="4799"/>
                    <a:pt x="4013" y="4228"/>
                  </a:cubicBezTo>
                  <a:cubicBezTo>
                    <a:pt x="4455" y="4032"/>
                    <a:pt x="4839" y="3746"/>
                    <a:pt x="5144" y="3373"/>
                  </a:cubicBezTo>
                  <a:cubicBezTo>
                    <a:pt x="5773" y="2615"/>
                    <a:pt x="5911" y="1553"/>
                    <a:pt x="5488" y="816"/>
                  </a:cubicBezTo>
                  <a:cubicBezTo>
                    <a:pt x="5222" y="373"/>
                    <a:pt x="4760" y="78"/>
                    <a:pt x="4249" y="19"/>
                  </a:cubicBezTo>
                  <a:cubicBezTo>
                    <a:pt x="4174" y="7"/>
                    <a:pt x="4098" y="1"/>
                    <a:pt x="4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906103" y="4148321"/>
              <a:ext cx="550324" cy="499338"/>
            </a:xfrm>
            <a:custGeom>
              <a:avLst/>
              <a:gdLst/>
              <a:ahLst/>
              <a:cxnLst/>
              <a:rect l="l" t="t" r="r" b="b"/>
              <a:pathLst>
                <a:path w="13600" h="12340" extrusionOk="0">
                  <a:moveTo>
                    <a:pt x="8220" y="5337"/>
                  </a:moveTo>
                  <a:lnTo>
                    <a:pt x="8220" y="5337"/>
                  </a:lnTo>
                  <a:cubicBezTo>
                    <a:pt x="8328" y="5347"/>
                    <a:pt x="8427" y="5357"/>
                    <a:pt x="8535" y="5376"/>
                  </a:cubicBezTo>
                  <a:cubicBezTo>
                    <a:pt x="8879" y="5435"/>
                    <a:pt x="9518" y="5622"/>
                    <a:pt x="9764" y="6124"/>
                  </a:cubicBezTo>
                  <a:cubicBezTo>
                    <a:pt x="9872" y="6370"/>
                    <a:pt x="9853" y="6655"/>
                    <a:pt x="9725" y="6891"/>
                  </a:cubicBezTo>
                  <a:cubicBezTo>
                    <a:pt x="9636" y="7048"/>
                    <a:pt x="9479" y="7157"/>
                    <a:pt x="9302" y="7176"/>
                  </a:cubicBezTo>
                  <a:cubicBezTo>
                    <a:pt x="9288" y="7177"/>
                    <a:pt x="9275" y="7178"/>
                    <a:pt x="9261" y="7178"/>
                  </a:cubicBezTo>
                  <a:cubicBezTo>
                    <a:pt x="8888" y="7178"/>
                    <a:pt x="8608" y="6789"/>
                    <a:pt x="8466" y="6429"/>
                  </a:cubicBezTo>
                  <a:cubicBezTo>
                    <a:pt x="8318" y="6075"/>
                    <a:pt x="8240" y="5711"/>
                    <a:pt x="8220" y="5337"/>
                  </a:cubicBezTo>
                  <a:close/>
                  <a:moveTo>
                    <a:pt x="4070" y="9232"/>
                  </a:moveTo>
                  <a:cubicBezTo>
                    <a:pt x="4345" y="9310"/>
                    <a:pt x="4601" y="9418"/>
                    <a:pt x="4847" y="9576"/>
                  </a:cubicBezTo>
                  <a:cubicBezTo>
                    <a:pt x="5161" y="9782"/>
                    <a:pt x="5368" y="10018"/>
                    <a:pt x="5437" y="10274"/>
                  </a:cubicBezTo>
                  <a:cubicBezTo>
                    <a:pt x="5516" y="10540"/>
                    <a:pt x="5417" y="10884"/>
                    <a:pt x="5152" y="10992"/>
                  </a:cubicBezTo>
                  <a:cubicBezTo>
                    <a:pt x="5101" y="11013"/>
                    <a:pt x="5046" y="11024"/>
                    <a:pt x="4992" y="11024"/>
                  </a:cubicBezTo>
                  <a:cubicBezTo>
                    <a:pt x="4920" y="11024"/>
                    <a:pt x="4849" y="11006"/>
                    <a:pt x="4788" y="10972"/>
                  </a:cubicBezTo>
                  <a:cubicBezTo>
                    <a:pt x="4542" y="10845"/>
                    <a:pt x="4306" y="10520"/>
                    <a:pt x="4207" y="10166"/>
                  </a:cubicBezTo>
                  <a:cubicBezTo>
                    <a:pt x="4119" y="9861"/>
                    <a:pt x="4070" y="9546"/>
                    <a:pt x="4070" y="9232"/>
                  </a:cubicBezTo>
                  <a:close/>
                  <a:moveTo>
                    <a:pt x="12173" y="0"/>
                  </a:moveTo>
                  <a:cubicBezTo>
                    <a:pt x="11930" y="0"/>
                    <a:pt x="11681" y="35"/>
                    <a:pt x="11436" y="105"/>
                  </a:cubicBezTo>
                  <a:cubicBezTo>
                    <a:pt x="10807" y="292"/>
                    <a:pt x="10197" y="685"/>
                    <a:pt x="9597" y="1305"/>
                  </a:cubicBezTo>
                  <a:cubicBezTo>
                    <a:pt x="8682" y="2239"/>
                    <a:pt x="7955" y="3645"/>
                    <a:pt x="7945" y="5062"/>
                  </a:cubicBezTo>
                  <a:lnTo>
                    <a:pt x="7905" y="5062"/>
                  </a:lnTo>
                  <a:cubicBezTo>
                    <a:pt x="7887" y="5061"/>
                    <a:pt x="7868" y="5061"/>
                    <a:pt x="7850" y="5061"/>
                  </a:cubicBezTo>
                  <a:cubicBezTo>
                    <a:pt x="5701" y="5061"/>
                    <a:pt x="3921" y="6752"/>
                    <a:pt x="3814" y="8907"/>
                  </a:cubicBezTo>
                  <a:cubicBezTo>
                    <a:pt x="3637" y="8877"/>
                    <a:pt x="3462" y="8863"/>
                    <a:pt x="3290" y="8863"/>
                  </a:cubicBezTo>
                  <a:cubicBezTo>
                    <a:pt x="1474" y="8863"/>
                    <a:pt x="1" y="10462"/>
                    <a:pt x="234" y="12339"/>
                  </a:cubicBezTo>
                  <a:lnTo>
                    <a:pt x="500" y="12300"/>
                  </a:lnTo>
                  <a:cubicBezTo>
                    <a:pt x="286" y="10592"/>
                    <a:pt x="1635" y="9133"/>
                    <a:pt x="3277" y="9133"/>
                  </a:cubicBezTo>
                  <a:cubicBezTo>
                    <a:pt x="3450" y="9133"/>
                    <a:pt x="3626" y="9149"/>
                    <a:pt x="3804" y="9182"/>
                  </a:cubicBezTo>
                  <a:cubicBezTo>
                    <a:pt x="3804" y="9537"/>
                    <a:pt x="3853" y="9891"/>
                    <a:pt x="3952" y="10235"/>
                  </a:cubicBezTo>
                  <a:cubicBezTo>
                    <a:pt x="4040" y="10559"/>
                    <a:pt x="4286" y="11012"/>
                    <a:pt x="4670" y="11208"/>
                  </a:cubicBezTo>
                  <a:cubicBezTo>
                    <a:pt x="4777" y="11259"/>
                    <a:pt x="4890" y="11287"/>
                    <a:pt x="5005" y="11287"/>
                  </a:cubicBezTo>
                  <a:cubicBezTo>
                    <a:pt x="5090" y="11287"/>
                    <a:pt x="5176" y="11272"/>
                    <a:pt x="5260" y="11238"/>
                  </a:cubicBezTo>
                  <a:cubicBezTo>
                    <a:pt x="5673" y="11081"/>
                    <a:pt x="5811" y="10579"/>
                    <a:pt x="5702" y="10205"/>
                  </a:cubicBezTo>
                  <a:cubicBezTo>
                    <a:pt x="5614" y="9881"/>
                    <a:pt x="5378" y="9596"/>
                    <a:pt x="4994" y="9350"/>
                  </a:cubicBezTo>
                  <a:cubicBezTo>
                    <a:pt x="4709" y="9173"/>
                    <a:pt x="4404" y="9035"/>
                    <a:pt x="4080" y="8956"/>
                  </a:cubicBezTo>
                  <a:cubicBezTo>
                    <a:pt x="4157" y="6927"/>
                    <a:pt x="5829" y="5326"/>
                    <a:pt x="7845" y="5326"/>
                  </a:cubicBezTo>
                  <a:cubicBezTo>
                    <a:pt x="7882" y="5326"/>
                    <a:pt x="7918" y="5326"/>
                    <a:pt x="7955" y="5327"/>
                  </a:cubicBezTo>
                  <a:cubicBezTo>
                    <a:pt x="7984" y="5740"/>
                    <a:pt x="8073" y="6144"/>
                    <a:pt x="8230" y="6527"/>
                  </a:cubicBezTo>
                  <a:cubicBezTo>
                    <a:pt x="8410" y="6972"/>
                    <a:pt x="8772" y="7444"/>
                    <a:pt x="9263" y="7444"/>
                  </a:cubicBezTo>
                  <a:cubicBezTo>
                    <a:pt x="9282" y="7444"/>
                    <a:pt x="9302" y="7443"/>
                    <a:pt x="9322" y="7442"/>
                  </a:cubicBezTo>
                  <a:cubicBezTo>
                    <a:pt x="9597" y="7422"/>
                    <a:pt x="9833" y="7265"/>
                    <a:pt x="9961" y="7029"/>
                  </a:cubicBezTo>
                  <a:cubicBezTo>
                    <a:pt x="10148" y="6714"/>
                    <a:pt x="10158" y="6330"/>
                    <a:pt x="10010" y="6006"/>
                  </a:cubicBezTo>
                  <a:cubicBezTo>
                    <a:pt x="9705" y="5396"/>
                    <a:pt x="8987" y="5190"/>
                    <a:pt x="8584" y="5121"/>
                  </a:cubicBezTo>
                  <a:cubicBezTo>
                    <a:pt x="8466" y="5101"/>
                    <a:pt x="8338" y="5081"/>
                    <a:pt x="8220" y="5072"/>
                  </a:cubicBezTo>
                  <a:cubicBezTo>
                    <a:pt x="8220" y="3724"/>
                    <a:pt x="8918" y="2387"/>
                    <a:pt x="9794" y="1492"/>
                  </a:cubicBezTo>
                  <a:cubicBezTo>
                    <a:pt x="10364" y="902"/>
                    <a:pt x="10925" y="528"/>
                    <a:pt x="11515" y="361"/>
                  </a:cubicBezTo>
                  <a:cubicBezTo>
                    <a:pt x="11736" y="298"/>
                    <a:pt x="11962" y="268"/>
                    <a:pt x="12182" y="268"/>
                  </a:cubicBezTo>
                  <a:cubicBezTo>
                    <a:pt x="12655" y="268"/>
                    <a:pt x="13103" y="410"/>
                    <a:pt x="13433" y="685"/>
                  </a:cubicBezTo>
                  <a:lnTo>
                    <a:pt x="13600" y="479"/>
                  </a:lnTo>
                  <a:cubicBezTo>
                    <a:pt x="13221" y="167"/>
                    <a:pt x="12711" y="0"/>
                    <a:pt x="12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2"/>
            <p:cNvSpPr/>
            <p:nvPr/>
          </p:nvSpPr>
          <p:spPr>
            <a:xfrm>
              <a:off x="-2335319" y="3672199"/>
              <a:ext cx="1788108" cy="1024412"/>
            </a:xfrm>
            <a:custGeom>
              <a:avLst/>
              <a:gdLst/>
              <a:ahLst/>
              <a:cxnLst/>
              <a:rect l="l" t="t" r="r" b="b"/>
              <a:pathLst>
                <a:path w="44189" h="25316" extrusionOk="0">
                  <a:moveTo>
                    <a:pt x="38346" y="0"/>
                  </a:moveTo>
                  <a:lnTo>
                    <a:pt x="9255" y="4200"/>
                  </a:lnTo>
                  <a:lnTo>
                    <a:pt x="9865" y="8340"/>
                  </a:lnTo>
                  <a:lnTo>
                    <a:pt x="2371" y="9196"/>
                  </a:lnTo>
                  <a:cubicBezTo>
                    <a:pt x="2371" y="9196"/>
                    <a:pt x="2616" y="12904"/>
                    <a:pt x="0" y="13631"/>
                  </a:cubicBezTo>
                  <a:lnTo>
                    <a:pt x="2312" y="22886"/>
                  </a:lnTo>
                  <a:cubicBezTo>
                    <a:pt x="2312" y="22886"/>
                    <a:pt x="2671" y="22799"/>
                    <a:pt x="3191" y="22799"/>
                  </a:cubicBezTo>
                  <a:cubicBezTo>
                    <a:pt x="4245" y="22799"/>
                    <a:pt x="5961" y="23156"/>
                    <a:pt x="6698" y="25315"/>
                  </a:cubicBezTo>
                  <a:lnTo>
                    <a:pt x="35966" y="20880"/>
                  </a:lnTo>
                  <a:cubicBezTo>
                    <a:pt x="35966" y="20880"/>
                    <a:pt x="35661" y="17713"/>
                    <a:pt x="38887" y="16985"/>
                  </a:cubicBezTo>
                  <a:lnTo>
                    <a:pt x="38641" y="15343"/>
                  </a:lnTo>
                  <a:lnTo>
                    <a:pt x="41936" y="14428"/>
                  </a:lnTo>
                  <a:cubicBezTo>
                    <a:pt x="41936" y="14428"/>
                    <a:pt x="41326" y="11015"/>
                    <a:pt x="44188" y="10288"/>
                  </a:cubicBezTo>
                  <a:lnTo>
                    <a:pt x="42605" y="1948"/>
                  </a:lnTo>
                  <a:cubicBezTo>
                    <a:pt x="42605" y="1948"/>
                    <a:pt x="42222" y="2024"/>
                    <a:pt x="41680" y="2024"/>
                  </a:cubicBezTo>
                  <a:cubicBezTo>
                    <a:pt x="40620" y="2024"/>
                    <a:pt x="38952" y="1731"/>
                    <a:pt x="38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2"/>
            <p:cNvSpPr/>
            <p:nvPr/>
          </p:nvSpPr>
          <p:spPr>
            <a:xfrm>
              <a:off x="-1960848" y="3842115"/>
              <a:ext cx="934094" cy="167606"/>
            </a:xfrm>
            <a:custGeom>
              <a:avLst/>
              <a:gdLst/>
              <a:ahLst/>
              <a:cxnLst/>
              <a:rect l="l" t="t" r="r" b="b"/>
              <a:pathLst>
                <a:path w="23084" h="4142" extrusionOk="0">
                  <a:moveTo>
                    <a:pt x="1" y="1"/>
                  </a:moveTo>
                  <a:lnTo>
                    <a:pt x="611" y="4141"/>
                  </a:lnTo>
                  <a:lnTo>
                    <a:pt x="23083" y="83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2"/>
            <p:cNvSpPr/>
            <p:nvPr/>
          </p:nvSpPr>
          <p:spPr>
            <a:xfrm>
              <a:off x="-1030779" y="3875904"/>
              <a:ext cx="274272" cy="488413"/>
            </a:xfrm>
            <a:custGeom>
              <a:avLst/>
              <a:gdLst/>
              <a:ahLst/>
              <a:cxnLst/>
              <a:rect l="l" t="t" r="r" b="b"/>
              <a:pathLst>
                <a:path w="6778" h="12070" extrusionOk="0">
                  <a:moveTo>
                    <a:pt x="130" y="0"/>
                  </a:moveTo>
                  <a:cubicBezTo>
                    <a:pt x="123" y="0"/>
                    <a:pt x="116" y="1"/>
                    <a:pt x="109" y="2"/>
                  </a:cubicBezTo>
                  <a:cubicBezTo>
                    <a:pt x="50" y="22"/>
                    <a:pt x="1" y="81"/>
                    <a:pt x="21" y="140"/>
                  </a:cubicBezTo>
                  <a:cubicBezTo>
                    <a:pt x="188" y="867"/>
                    <a:pt x="620" y="1507"/>
                    <a:pt x="1240" y="1929"/>
                  </a:cubicBezTo>
                  <a:cubicBezTo>
                    <a:pt x="1772" y="2289"/>
                    <a:pt x="2426" y="2469"/>
                    <a:pt x="3191" y="2469"/>
                  </a:cubicBezTo>
                  <a:cubicBezTo>
                    <a:pt x="3514" y="2469"/>
                    <a:pt x="3857" y="2436"/>
                    <a:pt x="4220" y="2372"/>
                  </a:cubicBezTo>
                  <a:lnTo>
                    <a:pt x="6531" y="11981"/>
                  </a:lnTo>
                  <a:cubicBezTo>
                    <a:pt x="6541" y="12030"/>
                    <a:pt x="6590" y="12069"/>
                    <a:pt x="6649" y="12069"/>
                  </a:cubicBezTo>
                  <a:cubicBezTo>
                    <a:pt x="6659" y="12069"/>
                    <a:pt x="6669" y="12059"/>
                    <a:pt x="6679" y="12059"/>
                  </a:cubicBezTo>
                  <a:cubicBezTo>
                    <a:pt x="6738" y="12040"/>
                    <a:pt x="6777" y="11981"/>
                    <a:pt x="6767" y="11912"/>
                  </a:cubicBezTo>
                  <a:lnTo>
                    <a:pt x="4427" y="2205"/>
                  </a:lnTo>
                  <a:cubicBezTo>
                    <a:pt x="4409" y="2152"/>
                    <a:pt x="4360" y="2115"/>
                    <a:pt x="4307" y="2115"/>
                  </a:cubicBezTo>
                  <a:cubicBezTo>
                    <a:pt x="4301" y="2115"/>
                    <a:pt x="4295" y="2115"/>
                    <a:pt x="4289" y="2116"/>
                  </a:cubicBezTo>
                  <a:cubicBezTo>
                    <a:pt x="3900" y="2193"/>
                    <a:pt x="3533" y="2231"/>
                    <a:pt x="3191" y="2231"/>
                  </a:cubicBezTo>
                  <a:cubicBezTo>
                    <a:pt x="2477" y="2231"/>
                    <a:pt x="1866" y="2065"/>
                    <a:pt x="1368" y="1733"/>
                  </a:cubicBezTo>
                  <a:cubicBezTo>
                    <a:pt x="807" y="1339"/>
                    <a:pt x="414" y="759"/>
                    <a:pt x="247" y="100"/>
                  </a:cubicBezTo>
                  <a:cubicBezTo>
                    <a:pt x="238" y="38"/>
                    <a:pt x="18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2"/>
            <p:cNvSpPr/>
            <p:nvPr/>
          </p:nvSpPr>
          <p:spPr>
            <a:xfrm>
              <a:off x="-819021" y="3790804"/>
              <a:ext cx="139321" cy="332744"/>
            </a:xfrm>
            <a:custGeom>
              <a:avLst/>
              <a:gdLst/>
              <a:ahLst/>
              <a:cxnLst/>
              <a:rect l="l" t="t" r="r" b="b"/>
              <a:pathLst>
                <a:path w="3443" h="8223" extrusionOk="0">
                  <a:moveTo>
                    <a:pt x="1800" y="0"/>
                  </a:moveTo>
                  <a:lnTo>
                    <a:pt x="0" y="246"/>
                  </a:lnTo>
                  <a:lnTo>
                    <a:pt x="1711" y="8222"/>
                  </a:lnTo>
                  <a:lnTo>
                    <a:pt x="3442" y="7976"/>
                  </a:lnTo>
                  <a:lnTo>
                    <a:pt x="1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2"/>
            <p:cNvSpPr/>
            <p:nvPr/>
          </p:nvSpPr>
          <p:spPr>
            <a:xfrm>
              <a:off x="-1088079" y="4035542"/>
              <a:ext cx="139321" cy="332339"/>
            </a:xfrm>
            <a:custGeom>
              <a:avLst/>
              <a:gdLst/>
              <a:ahLst/>
              <a:cxnLst/>
              <a:rect l="l" t="t" r="r" b="b"/>
              <a:pathLst>
                <a:path w="3443" h="8213" extrusionOk="0">
                  <a:moveTo>
                    <a:pt x="1800" y="1"/>
                  </a:moveTo>
                  <a:lnTo>
                    <a:pt x="1" y="246"/>
                  </a:lnTo>
                  <a:lnTo>
                    <a:pt x="1712" y="8213"/>
                  </a:lnTo>
                  <a:lnTo>
                    <a:pt x="3443" y="7977"/>
                  </a:lnTo>
                  <a:lnTo>
                    <a:pt x="1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2"/>
            <p:cNvSpPr/>
            <p:nvPr/>
          </p:nvSpPr>
          <p:spPr>
            <a:xfrm>
              <a:off x="-1992249" y="4238357"/>
              <a:ext cx="125765" cy="156721"/>
            </a:xfrm>
            <a:custGeom>
              <a:avLst/>
              <a:gdLst/>
              <a:ahLst/>
              <a:cxnLst/>
              <a:rect l="l" t="t" r="r" b="b"/>
              <a:pathLst>
                <a:path w="3108" h="3873" extrusionOk="0">
                  <a:moveTo>
                    <a:pt x="1738" y="0"/>
                  </a:moveTo>
                  <a:cubicBezTo>
                    <a:pt x="1677" y="0"/>
                    <a:pt x="1616" y="5"/>
                    <a:pt x="1554" y="14"/>
                  </a:cubicBezTo>
                  <a:cubicBezTo>
                    <a:pt x="374" y="171"/>
                    <a:pt x="0" y="1293"/>
                    <a:pt x="128" y="2227"/>
                  </a:cubicBezTo>
                  <a:cubicBezTo>
                    <a:pt x="245" y="3070"/>
                    <a:pt x="623" y="3873"/>
                    <a:pt x="1674" y="3873"/>
                  </a:cubicBezTo>
                  <a:cubicBezTo>
                    <a:pt x="1775" y="3873"/>
                    <a:pt x="1883" y="3865"/>
                    <a:pt x="1996" y="3850"/>
                  </a:cubicBezTo>
                  <a:cubicBezTo>
                    <a:pt x="2616" y="3761"/>
                    <a:pt x="2950" y="3378"/>
                    <a:pt x="3108" y="2778"/>
                  </a:cubicBezTo>
                  <a:lnTo>
                    <a:pt x="2980" y="2738"/>
                  </a:lnTo>
                  <a:cubicBezTo>
                    <a:pt x="2862" y="3181"/>
                    <a:pt x="2557" y="3584"/>
                    <a:pt x="2036" y="3653"/>
                  </a:cubicBezTo>
                  <a:cubicBezTo>
                    <a:pt x="1997" y="3658"/>
                    <a:pt x="1960" y="3661"/>
                    <a:pt x="1923" y="3661"/>
                  </a:cubicBezTo>
                  <a:cubicBezTo>
                    <a:pt x="1293" y="3661"/>
                    <a:pt x="918" y="2887"/>
                    <a:pt x="806" y="2060"/>
                  </a:cubicBezTo>
                  <a:cubicBezTo>
                    <a:pt x="659" y="988"/>
                    <a:pt x="1013" y="240"/>
                    <a:pt x="1623" y="152"/>
                  </a:cubicBezTo>
                  <a:cubicBezTo>
                    <a:pt x="1671" y="145"/>
                    <a:pt x="1717" y="142"/>
                    <a:pt x="1760" y="142"/>
                  </a:cubicBezTo>
                  <a:cubicBezTo>
                    <a:pt x="2048" y="142"/>
                    <a:pt x="2238" y="268"/>
                    <a:pt x="2272" y="319"/>
                  </a:cubicBezTo>
                  <a:lnTo>
                    <a:pt x="2272" y="329"/>
                  </a:lnTo>
                  <a:lnTo>
                    <a:pt x="2233" y="329"/>
                  </a:lnTo>
                  <a:cubicBezTo>
                    <a:pt x="2036" y="358"/>
                    <a:pt x="1918" y="535"/>
                    <a:pt x="1947" y="722"/>
                  </a:cubicBezTo>
                  <a:cubicBezTo>
                    <a:pt x="1965" y="901"/>
                    <a:pt x="2121" y="1031"/>
                    <a:pt x="2297" y="1031"/>
                  </a:cubicBezTo>
                  <a:cubicBezTo>
                    <a:pt x="2315" y="1031"/>
                    <a:pt x="2333" y="1030"/>
                    <a:pt x="2351" y="1027"/>
                  </a:cubicBezTo>
                  <a:cubicBezTo>
                    <a:pt x="2557" y="998"/>
                    <a:pt x="2695" y="811"/>
                    <a:pt x="2655" y="614"/>
                  </a:cubicBezTo>
                  <a:cubicBezTo>
                    <a:pt x="2612" y="250"/>
                    <a:pt x="2194" y="0"/>
                    <a:pt x="1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2"/>
            <p:cNvSpPr/>
            <p:nvPr/>
          </p:nvSpPr>
          <p:spPr>
            <a:xfrm>
              <a:off x="-1861342" y="4224963"/>
              <a:ext cx="78462" cy="156074"/>
            </a:xfrm>
            <a:custGeom>
              <a:avLst/>
              <a:gdLst/>
              <a:ahLst/>
              <a:cxnLst/>
              <a:rect l="l" t="t" r="r" b="b"/>
              <a:pathLst>
                <a:path w="1939" h="3857" extrusionOk="0">
                  <a:moveTo>
                    <a:pt x="1446" y="1"/>
                  </a:moveTo>
                  <a:lnTo>
                    <a:pt x="1" y="198"/>
                  </a:lnTo>
                  <a:lnTo>
                    <a:pt x="20" y="316"/>
                  </a:lnTo>
                  <a:lnTo>
                    <a:pt x="414" y="286"/>
                  </a:lnTo>
                  <a:lnTo>
                    <a:pt x="876" y="3659"/>
                  </a:lnTo>
                  <a:lnTo>
                    <a:pt x="483" y="3738"/>
                  </a:lnTo>
                  <a:lnTo>
                    <a:pt x="502" y="3856"/>
                  </a:lnTo>
                  <a:lnTo>
                    <a:pt x="1938" y="3659"/>
                  </a:lnTo>
                  <a:lnTo>
                    <a:pt x="1928" y="3541"/>
                  </a:lnTo>
                  <a:lnTo>
                    <a:pt x="1525" y="3571"/>
                  </a:lnTo>
                  <a:lnTo>
                    <a:pt x="1063" y="207"/>
                  </a:lnTo>
                  <a:lnTo>
                    <a:pt x="1456" y="129"/>
                  </a:lnTo>
                  <a:lnTo>
                    <a:pt x="1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2"/>
            <p:cNvSpPr/>
            <p:nvPr/>
          </p:nvSpPr>
          <p:spPr>
            <a:xfrm>
              <a:off x="-1777780" y="4203880"/>
              <a:ext cx="137743" cy="165987"/>
            </a:xfrm>
            <a:custGeom>
              <a:avLst/>
              <a:gdLst/>
              <a:ahLst/>
              <a:cxnLst/>
              <a:rect l="l" t="t" r="r" b="b"/>
              <a:pathLst>
                <a:path w="3404" h="4102" extrusionOk="0">
                  <a:moveTo>
                    <a:pt x="3256" y="1"/>
                  </a:moveTo>
                  <a:lnTo>
                    <a:pt x="2312" y="138"/>
                  </a:lnTo>
                  <a:lnTo>
                    <a:pt x="2332" y="247"/>
                  </a:lnTo>
                  <a:lnTo>
                    <a:pt x="2725" y="217"/>
                  </a:lnTo>
                  <a:lnTo>
                    <a:pt x="3109" y="2735"/>
                  </a:lnTo>
                  <a:lnTo>
                    <a:pt x="552" y="374"/>
                  </a:lnTo>
                  <a:lnTo>
                    <a:pt x="1" y="453"/>
                  </a:lnTo>
                  <a:lnTo>
                    <a:pt x="21" y="571"/>
                  </a:lnTo>
                  <a:lnTo>
                    <a:pt x="414" y="542"/>
                  </a:lnTo>
                  <a:lnTo>
                    <a:pt x="906" y="3905"/>
                  </a:lnTo>
                  <a:lnTo>
                    <a:pt x="512" y="3984"/>
                  </a:lnTo>
                  <a:lnTo>
                    <a:pt x="532" y="4102"/>
                  </a:lnTo>
                  <a:lnTo>
                    <a:pt x="1476" y="3964"/>
                  </a:lnTo>
                  <a:lnTo>
                    <a:pt x="1457" y="3856"/>
                  </a:lnTo>
                  <a:lnTo>
                    <a:pt x="1063" y="3885"/>
                  </a:lnTo>
                  <a:lnTo>
                    <a:pt x="689" y="1407"/>
                  </a:lnTo>
                  <a:lnTo>
                    <a:pt x="3246" y="3777"/>
                  </a:lnTo>
                  <a:lnTo>
                    <a:pt x="3404" y="3758"/>
                  </a:lnTo>
                  <a:lnTo>
                    <a:pt x="2883" y="197"/>
                  </a:lnTo>
                  <a:lnTo>
                    <a:pt x="3276" y="119"/>
                  </a:lnTo>
                  <a:lnTo>
                    <a:pt x="3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2"/>
            <p:cNvSpPr/>
            <p:nvPr/>
          </p:nvSpPr>
          <p:spPr>
            <a:xfrm>
              <a:off x="-1620165" y="4186359"/>
              <a:ext cx="126210" cy="161617"/>
            </a:xfrm>
            <a:custGeom>
              <a:avLst/>
              <a:gdLst/>
              <a:ahLst/>
              <a:cxnLst/>
              <a:rect l="l" t="t" r="r" b="b"/>
              <a:pathLst>
                <a:path w="3119" h="3994" extrusionOk="0">
                  <a:moveTo>
                    <a:pt x="2518" y="1"/>
                  </a:moveTo>
                  <a:lnTo>
                    <a:pt x="1" y="345"/>
                  </a:lnTo>
                  <a:lnTo>
                    <a:pt x="20" y="463"/>
                  </a:lnTo>
                  <a:lnTo>
                    <a:pt x="414" y="434"/>
                  </a:lnTo>
                  <a:lnTo>
                    <a:pt x="866" y="3797"/>
                  </a:lnTo>
                  <a:lnTo>
                    <a:pt x="482" y="3886"/>
                  </a:lnTo>
                  <a:lnTo>
                    <a:pt x="492" y="3994"/>
                  </a:lnTo>
                  <a:lnTo>
                    <a:pt x="3118" y="3640"/>
                  </a:lnTo>
                  <a:lnTo>
                    <a:pt x="3000" y="2587"/>
                  </a:lnTo>
                  <a:lnTo>
                    <a:pt x="2892" y="2607"/>
                  </a:lnTo>
                  <a:cubicBezTo>
                    <a:pt x="2862" y="3207"/>
                    <a:pt x="2784" y="3541"/>
                    <a:pt x="2174" y="3620"/>
                  </a:cubicBezTo>
                  <a:cubicBezTo>
                    <a:pt x="1987" y="3650"/>
                    <a:pt x="1722" y="3679"/>
                    <a:pt x="1525" y="3689"/>
                  </a:cubicBezTo>
                  <a:lnTo>
                    <a:pt x="1299" y="2047"/>
                  </a:lnTo>
                  <a:cubicBezTo>
                    <a:pt x="1377" y="2027"/>
                    <a:pt x="1535" y="2007"/>
                    <a:pt x="1574" y="1997"/>
                  </a:cubicBezTo>
                  <a:cubicBezTo>
                    <a:pt x="1619" y="1991"/>
                    <a:pt x="1661" y="1988"/>
                    <a:pt x="1701" y="1988"/>
                  </a:cubicBezTo>
                  <a:cubicBezTo>
                    <a:pt x="1963" y="1988"/>
                    <a:pt x="2103" y="2138"/>
                    <a:pt x="2154" y="2548"/>
                  </a:cubicBezTo>
                  <a:lnTo>
                    <a:pt x="2302" y="2528"/>
                  </a:lnTo>
                  <a:lnTo>
                    <a:pt x="2105" y="1161"/>
                  </a:lnTo>
                  <a:lnTo>
                    <a:pt x="1968" y="1181"/>
                  </a:lnTo>
                  <a:cubicBezTo>
                    <a:pt x="2036" y="1653"/>
                    <a:pt x="1899" y="1811"/>
                    <a:pt x="1554" y="1860"/>
                  </a:cubicBezTo>
                  <a:cubicBezTo>
                    <a:pt x="1486" y="1870"/>
                    <a:pt x="1348" y="1889"/>
                    <a:pt x="1279" y="1889"/>
                  </a:cubicBezTo>
                  <a:lnTo>
                    <a:pt x="1073" y="375"/>
                  </a:lnTo>
                  <a:cubicBezTo>
                    <a:pt x="1269" y="325"/>
                    <a:pt x="1456" y="296"/>
                    <a:pt x="1613" y="266"/>
                  </a:cubicBezTo>
                  <a:cubicBezTo>
                    <a:pt x="1671" y="259"/>
                    <a:pt x="1724" y="256"/>
                    <a:pt x="1774" y="256"/>
                  </a:cubicBezTo>
                  <a:cubicBezTo>
                    <a:pt x="2260" y="256"/>
                    <a:pt x="2435" y="590"/>
                    <a:pt x="2577" y="1053"/>
                  </a:cubicBezTo>
                  <a:lnTo>
                    <a:pt x="2685" y="1043"/>
                  </a:lnTo>
                  <a:lnTo>
                    <a:pt x="2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2"/>
            <p:cNvSpPr/>
            <p:nvPr/>
          </p:nvSpPr>
          <p:spPr>
            <a:xfrm>
              <a:off x="-1484038" y="4158923"/>
              <a:ext cx="190631" cy="170358"/>
            </a:xfrm>
            <a:custGeom>
              <a:avLst/>
              <a:gdLst/>
              <a:ahLst/>
              <a:cxnLst/>
              <a:rect l="l" t="t" r="r" b="b"/>
              <a:pathLst>
                <a:path w="4711" h="4210" extrusionOk="0">
                  <a:moveTo>
                    <a:pt x="4209" y="0"/>
                  </a:moveTo>
                  <a:lnTo>
                    <a:pt x="3167" y="138"/>
                  </a:lnTo>
                  <a:lnTo>
                    <a:pt x="2537" y="3000"/>
                  </a:lnTo>
                  <a:lnTo>
                    <a:pt x="1092" y="413"/>
                  </a:lnTo>
                  <a:lnTo>
                    <a:pt x="0" y="571"/>
                  </a:lnTo>
                  <a:lnTo>
                    <a:pt x="20" y="679"/>
                  </a:lnTo>
                  <a:lnTo>
                    <a:pt x="413" y="649"/>
                  </a:lnTo>
                  <a:lnTo>
                    <a:pt x="875" y="4013"/>
                  </a:lnTo>
                  <a:lnTo>
                    <a:pt x="492" y="4092"/>
                  </a:lnTo>
                  <a:lnTo>
                    <a:pt x="502" y="4210"/>
                  </a:lnTo>
                  <a:lnTo>
                    <a:pt x="1436" y="4092"/>
                  </a:lnTo>
                  <a:lnTo>
                    <a:pt x="1416" y="3974"/>
                  </a:lnTo>
                  <a:lnTo>
                    <a:pt x="1023" y="4003"/>
                  </a:lnTo>
                  <a:lnTo>
                    <a:pt x="541" y="758"/>
                  </a:lnTo>
                  <a:lnTo>
                    <a:pt x="2360" y="4013"/>
                  </a:lnTo>
                  <a:lnTo>
                    <a:pt x="2459" y="4003"/>
                  </a:lnTo>
                  <a:lnTo>
                    <a:pt x="3216" y="512"/>
                  </a:lnTo>
                  <a:lnTo>
                    <a:pt x="3639" y="3639"/>
                  </a:lnTo>
                  <a:lnTo>
                    <a:pt x="3255" y="3718"/>
                  </a:lnTo>
                  <a:lnTo>
                    <a:pt x="3265" y="3836"/>
                  </a:lnTo>
                  <a:lnTo>
                    <a:pt x="4711" y="3639"/>
                  </a:lnTo>
                  <a:lnTo>
                    <a:pt x="4691" y="3521"/>
                  </a:lnTo>
                  <a:lnTo>
                    <a:pt x="4298" y="3551"/>
                  </a:lnTo>
                  <a:lnTo>
                    <a:pt x="3836" y="187"/>
                  </a:lnTo>
                  <a:lnTo>
                    <a:pt x="4229" y="109"/>
                  </a:lnTo>
                  <a:lnTo>
                    <a:pt x="4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2"/>
            <p:cNvSpPr/>
            <p:nvPr/>
          </p:nvSpPr>
          <p:spPr>
            <a:xfrm>
              <a:off x="-1276326" y="4142615"/>
              <a:ext cx="130985" cy="161213"/>
            </a:xfrm>
            <a:custGeom>
              <a:avLst/>
              <a:gdLst/>
              <a:ahLst/>
              <a:cxnLst/>
              <a:rect l="l" t="t" r="r" b="b"/>
              <a:pathLst>
                <a:path w="3237" h="3984" extrusionOk="0">
                  <a:moveTo>
                    <a:pt x="965" y="1003"/>
                  </a:moveTo>
                  <a:lnTo>
                    <a:pt x="1683" y="2498"/>
                  </a:lnTo>
                  <a:lnTo>
                    <a:pt x="650" y="2665"/>
                  </a:lnTo>
                  <a:lnTo>
                    <a:pt x="955" y="1003"/>
                  </a:lnTo>
                  <a:close/>
                  <a:moveTo>
                    <a:pt x="1132" y="0"/>
                  </a:moveTo>
                  <a:lnTo>
                    <a:pt x="1014" y="20"/>
                  </a:lnTo>
                  <a:lnTo>
                    <a:pt x="306" y="3796"/>
                  </a:lnTo>
                  <a:lnTo>
                    <a:pt x="1" y="3865"/>
                  </a:lnTo>
                  <a:lnTo>
                    <a:pt x="11" y="3983"/>
                  </a:lnTo>
                  <a:lnTo>
                    <a:pt x="817" y="3875"/>
                  </a:lnTo>
                  <a:lnTo>
                    <a:pt x="797" y="3757"/>
                  </a:lnTo>
                  <a:lnTo>
                    <a:pt x="453" y="3777"/>
                  </a:lnTo>
                  <a:lnTo>
                    <a:pt x="620" y="2823"/>
                  </a:lnTo>
                  <a:lnTo>
                    <a:pt x="1771" y="2665"/>
                  </a:lnTo>
                  <a:lnTo>
                    <a:pt x="2194" y="3541"/>
                  </a:lnTo>
                  <a:lnTo>
                    <a:pt x="1850" y="3609"/>
                  </a:lnTo>
                  <a:lnTo>
                    <a:pt x="1869" y="3727"/>
                  </a:lnTo>
                  <a:lnTo>
                    <a:pt x="3236" y="3541"/>
                  </a:lnTo>
                  <a:lnTo>
                    <a:pt x="3217" y="3423"/>
                  </a:lnTo>
                  <a:lnTo>
                    <a:pt x="2882" y="3442"/>
                  </a:lnTo>
                  <a:lnTo>
                    <a:pt x="1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2"/>
            <p:cNvSpPr/>
            <p:nvPr/>
          </p:nvSpPr>
          <p:spPr>
            <a:xfrm>
              <a:off x="-1983104" y="4361900"/>
              <a:ext cx="891484" cy="214141"/>
            </a:xfrm>
            <a:custGeom>
              <a:avLst/>
              <a:gdLst/>
              <a:ahLst/>
              <a:cxnLst/>
              <a:rect l="l" t="t" r="r" b="b"/>
              <a:pathLst>
                <a:path w="22031" h="5292" extrusionOk="0">
                  <a:moveTo>
                    <a:pt x="21499" y="128"/>
                  </a:moveTo>
                  <a:lnTo>
                    <a:pt x="21902" y="1839"/>
                  </a:lnTo>
                  <a:lnTo>
                    <a:pt x="413" y="5163"/>
                  </a:lnTo>
                  <a:lnTo>
                    <a:pt x="128" y="3452"/>
                  </a:lnTo>
                  <a:lnTo>
                    <a:pt x="21499" y="128"/>
                  </a:lnTo>
                  <a:close/>
                  <a:moveTo>
                    <a:pt x="21538" y="0"/>
                  </a:moveTo>
                  <a:lnTo>
                    <a:pt x="49" y="3354"/>
                  </a:lnTo>
                  <a:cubicBezTo>
                    <a:pt x="40" y="3354"/>
                    <a:pt x="20" y="3364"/>
                    <a:pt x="10" y="3373"/>
                  </a:cubicBezTo>
                  <a:cubicBezTo>
                    <a:pt x="0" y="3383"/>
                    <a:pt x="0" y="3403"/>
                    <a:pt x="0" y="3423"/>
                  </a:cubicBezTo>
                  <a:lnTo>
                    <a:pt x="305" y="5242"/>
                  </a:lnTo>
                  <a:cubicBezTo>
                    <a:pt x="315" y="5271"/>
                    <a:pt x="335" y="5291"/>
                    <a:pt x="364" y="5291"/>
                  </a:cubicBezTo>
                  <a:lnTo>
                    <a:pt x="374" y="5291"/>
                  </a:lnTo>
                  <a:lnTo>
                    <a:pt x="21981" y="1947"/>
                  </a:lnTo>
                  <a:cubicBezTo>
                    <a:pt x="21991" y="1938"/>
                    <a:pt x="22011" y="1938"/>
                    <a:pt x="22020" y="1918"/>
                  </a:cubicBezTo>
                  <a:cubicBezTo>
                    <a:pt x="22030" y="1908"/>
                    <a:pt x="22030" y="1888"/>
                    <a:pt x="22030" y="1869"/>
                  </a:cubicBezTo>
                  <a:lnTo>
                    <a:pt x="21597" y="49"/>
                  </a:lnTo>
                  <a:cubicBezTo>
                    <a:pt x="21597" y="20"/>
                    <a:pt x="21568" y="0"/>
                    <a:pt x="21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2"/>
            <p:cNvSpPr/>
            <p:nvPr/>
          </p:nvSpPr>
          <p:spPr>
            <a:xfrm>
              <a:off x="-2057156" y="3972941"/>
              <a:ext cx="891484" cy="213858"/>
            </a:xfrm>
            <a:custGeom>
              <a:avLst/>
              <a:gdLst/>
              <a:ahLst/>
              <a:cxnLst/>
              <a:rect l="l" t="t" r="r" b="b"/>
              <a:pathLst>
                <a:path w="22031" h="5285" extrusionOk="0">
                  <a:moveTo>
                    <a:pt x="21500" y="122"/>
                  </a:moveTo>
                  <a:lnTo>
                    <a:pt x="21903" y="1823"/>
                  </a:lnTo>
                  <a:lnTo>
                    <a:pt x="414" y="5157"/>
                  </a:lnTo>
                  <a:lnTo>
                    <a:pt x="129" y="3446"/>
                  </a:lnTo>
                  <a:lnTo>
                    <a:pt x="21500" y="122"/>
                  </a:lnTo>
                  <a:close/>
                  <a:moveTo>
                    <a:pt x="21555" y="1"/>
                  </a:moveTo>
                  <a:cubicBezTo>
                    <a:pt x="21550" y="1"/>
                    <a:pt x="21544" y="2"/>
                    <a:pt x="21539" y="4"/>
                  </a:cubicBezTo>
                  <a:lnTo>
                    <a:pt x="60" y="3338"/>
                  </a:lnTo>
                  <a:cubicBezTo>
                    <a:pt x="21" y="3347"/>
                    <a:pt x="1" y="3377"/>
                    <a:pt x="1" y="3406"/>
                  </a:cubicBezTo>
                  <a:lnTo>
                    <a:pt x="316" y="5236"/>
                  </a:lnTo>
                  <a:cubicBezTo>
                    <a:pt x="316" y="5265"/>
                    <a:pt x="335" y="5285"/>
                    <a:pt x="375" y="5285"/>
                  </a:cubicBezTo>
                  <a:lnTo>
                    <a:pt x="21982" y="1941"/>
                  </a:lnTo>
                  <a:cubicBezTo>
                    <a:pt x="22001" y="1941"/>
                    <a:pt x="22011" y="1931"/>
                    <a:pt x="22021" y="1911"/>
                  </a:cubicBezTo>
                  <a:cubicBezTo>
                    <a:pt x="22031" y="1902"/>
                    <a:pt x="22031" y="1882"/>
                    <a:pt x="22031" y="1872"/>
                  </a:cubicBezTo>
                  <a:lnTo>
                    <a:pt x="21608" y="43"/>
                  </a:lnTo>
                  <a:cubicBezTo>
                    <a:pt x="21600" y="19"/>
                    <a:pt x="21579" y="1"/>
                    <a:pt x="21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32"/>
          <p:cNvGrpSpPr/>
          <p:nvPr/>
        </p:nvGrpSpPr>
        <p:grpSpPr>
          <a:xfrm rot="-1936839">
            <a:off x="228234" y="3876612"/>
            <a:ext cx="1098574" cy="932746"/>
            <a:chOff x="8039217" y="153473"/>
            <a:chExt cx="898762" cy="763062"/>
          </a:xfrm>
        </p:grpSpPr>
        <p:sp>
          <p:nvSpPr>
            <p:cNvPr id="1187" name="Google Shape;1187;p32"/>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a:extLst>
              <a:ext uri="{FF2B5EF4-FFF2-40B4-BE49-F238E27FC236}">
                <a16:creationId xmlns:a16="http://schemas.microsoft.com/office/drawing/2014/main" id="{3992C88F-D0D5-9273-C303-E954BA8B8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09" y="1562099"/>
            <a:ext cx="3257550" cy="197212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774;p37">
            <a:extLst>
              <a:ext uri="{FF2B5EF4-FFF2-40B4-BE49-F238E27FC236}">
                <a16:creationId xmlns:a16="http://schemas.microsoft.com/office/drawing/2014/main" id="{08296057-75A6-C0FB-CDEE-4A4A79550321}"/>
              </a:ext>
            </a:extLst>
          </p:cNvPr>
          <p:cNvSpPr txBox="1">
            <a:spLocks/>
          </p:cNvSpPr>
          <p:nvPr/>
        </p:nvSpPr>
        <p:spPr>
          <a:xfrm>
            <a:off x="2958209" y="1867791"/>
            <a:ext cx="6690900" cy="151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1pPr>
            <a:lvl2pPr marR="0" lvl="1"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2pPr>
            <a:lvl3pPr marR="0" lvl="2"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3pPr>
            <a:lvl4pPr marR="0" lvl="3"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4pPr>
            <a:lvl5pPr marR="0" lvl="4"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5pPr>
            <a:lvl6pPr marR="0" lvl="5"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6pPr>
            <a:lvl7pPr marR="0" lvl="6"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7pPr>
            <a:lvl8pPr marR="0" lvl="7"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8pPr>
            <a:lvl9pPr marR="0" lvl="8" algn="l" rtl="0">
              <a:lnSpc>
                <a:spcPct val="115000"/>
              </a:lnSpc>
              <a:spcBef>
                <a:spcPts val="0"/>
              </a:spcBef>
              <a:spcAft>
                <a:spcPts val="0"/>
              </a:spcAft>
              <a:buClr>
                <a:schemeClr val="dk1"/>
              </a:buClr>
              <a:buSzPts val="4000"/>
              <a:buFont typeface="Rajdhani"/>
              <a:buNone/>
              <a:defRPr sz="4000" b="1" i="0" u="none" strike="noStrike" cap="none">
                <a:solidFill>
                  <a:schemeClr val="dk1"/>
                </a:solidFill>
                <a:latin typeface="Rajdhani"/>
                <a:ea typeface="Rajdhani"/>
                <a:cs typeface="Rajdhani"/>
                <a:sym typeface="Rajdhani"/>
              </a:defRPr>
            </a:lvl9pPr>
          </a:lstStyle>
          <a:p>
            <a:pPr algn="ctr"/>
            <a:r>
              <a:rPr lang="en" dirty="0"/>
              <a:t>56.4% </a:t>
            </a:r>
          </a:p>
          <a:p>
            <a:pPr algn="ctr"/>
            <a:r>
              <a:rPr lang="en" dirty="0"/>
              <a:t>Successful</a:t>
            </a:r>
            <a:endParaRPr lang="en" dirty="0">
              <a:solidFill>
                <a:schemeClr val="lt1"/>
              </a:solidFill>
            </a:endParaRPr>
          </a:p>
        </p:txBody>
      </p:sp>
      <p:sp>
        <p:nvSpPr>
          <p:cNvPr id="4" name="Arrow: Right 3">
            <a:extLst>
              <a:ext uri="{FF2B5EF4-FFF2-40B4-BE49-F238E27FC236}">
                <a16:creationId xmlns:a16="http://schemas.microsoft.com/office/drawing/2014/main" id="{2AE5B7F6-DE33-3D4B-AEDE-A058BD7D0D7D}"/>
              </a:ext>
            </a:extLst>
          </p:cNvPr>
          <p:cNvSpPr/>
          <p:nvPr/>
        </p:nvSpPr>
        <p:spPr>
          <a:xfrm>
            <a:off x="4323509" y="2435164"/>
            <a:ext cx="735106" cy="3993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05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8" name="Google Shape;135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 </a:t>
            </a:r>
            <a:r>
              <a:rPr lang="en" dirty="0">
                <a:solidFill>
                  <a:schemeClr val="lt1"/>
                </a:solidFill>
              </a:rPr>
              <a:t>Insights of Further Analysis</a:t>
            </a:r>
            <a:endParaRPr dirty="0">
              <a:solidFill>
                <a:schemeClr val="lt1"/>
              </a:solidFill>
            </a:endParaRPr>
          </a:p>
        </p:txBody>
      </p:sp>
      <p:grpSp>
        <p:nvGrpSpPr>
          <p:cNvPr id="1486" name="Google Shape;1486;p34"/>
          <p:cNvGrpSpPr/>
          <p:nvPr/>
        </p:nvGrpSpPr>
        <p:grpSpPr>
          <a:xfrm rot="213527">
            <a:off x="7961973" y="4160134"/>
            <a:ext cx="933838" cy="792842"/>
            <a:chOff x="3502275" y="3218775"/>
            <a:chExt cx="1175775" cy="998250"/>
          </a:xfrm>
        </p:grpSpPr>
        <p:sp>
          <p:nvSpPr>
            <p:cNvPr id="1487" name="Google Shape;1487;p34"/>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4"/>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34"/>
          <p:cNvGrpSpPr/>
          <p:nvPr/>
        </p:nvGrpSpPr>
        <p:grpSpPr>
          <a:xfrm>
            <a:off x="147979" y="4275362"/>
            <a:ext cx="1134246" cy="666283"/>
            <a:chOff x="3285175" y="1554625"/>
            <a:chExt cx="1458275" cy="856625"/>
          </a:xfrm>
        </p:grpSpPr>
        <p:sp>
          <p:nvSpPr>
            <p:cNvPr id="1500" name="Google Shape;1500;p34"/>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2" name="Picture 4" descr="A blue square with white text&#10;&#10;Description automatically generated">
            <a:extLst>
              <a:ext uri="{FF2B5EF4-FFF2-40B4-BE49-F238E27FC236}">
                <a16:creationId xmlns:a16="http://schemas.microsoft.com/office/drawing/2014/main" id="{8021EE73-C8A6-5174-1826-AC279777B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30" y="1366136"/>
            <a:ext cx="2568216" cy="78384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 blue square with white text&#10;&#10;Description automatically generated">
            <a:extLst>
              <a:ext uri="{FF2B5EF4-FFF2-40B4-BE49-F238E27FC236}">
                <a16:creationId xmlns:a16="http://schemas.microsoft.com/office/drawing/2014/main" id="{09259744-204A-AD43-2762-6702C704E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130" y="2143765"/>
            <a:ext cx="2568216" cy="783841"/>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A blue square with white text&#10;&#10;Description automatically generated">
            <a:extLst>
              <a:ext uri="{FF2B5EF4-FFF2-40B4-BE49-F238E27FC236}">
                <a16:creationId xmlns:a16="http://schemas.microsoft.com/office/drawing/2014/main" id="{0FE56349-3217-28EA-97C2-A308275667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7398" y="1359924"/>
            <a:ext cx="2568216" cy="783841"/>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A graph with blue squares and white text&#10;&#10;Description automatically generated">
            <a:extLst>
              <a:ext uri="{FF2B5EF4-FFF2-40B4-BE49-F238E27FC236}">
                <a16:creationId xmlns:a16="http://schemas.microsoft.com/office/drawing/2014/main" id="{25ECFBAA-4ED3-D54A-533B-B1A00A0C27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7398" y="2143764"/>
            <a:ext cx="2568216" cy="783841"/>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A blue squares with white text&#10;&#10;Description automatically generated">
            <a:extLst>
              <a:ext uri="{FF2B5EF4-FFF2-40B4-BE49-F238E27FC236}">
                <a16:creationId xmlns:a16="http://schemas.microsoft.com/office/drawing/2014/main" id="{7A7079BD-89F3-96AB-3600-5B37B83BA4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6666" y="1359924"/>
            <a:ext cx="2568216" cy="783840"/>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A graph with blue squares and white text&#10;&#10;Description automatically generated">
            <a:extLst>
              <a:ext uri="{FF2B5EF4-FFF2-40B4-BE49-F238E27FC236}">
                <a16:creationId xmlns:a16="http://schemas.microsoft.com/office/drawing/2014/main" id="{D028DEDC-3CA2-1BAF-41CF-61B6A797C3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6666" y="2143763"/>
            <a:ext cx="2568216" cy="783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C77A55-6347-B50C-380B-6D35016E87D9}"/>
              </a:ext>
            </a:extLst>
          </p:cNvPr>
          <p:cNvSpPr txBox="1"/>
          <p:nvPr/>
        </p:nvSpPr>
        <p:spPr>
          <a:xfrm>
            <a:off x="3211990" y="2943258"/>
            <a:ext cx="2633624" cy="276999"/>
          </a:xfrm>
          <a:prstGeom prst="rect">
            <a:avLst/>
          </a:prstGeom>
          <a:noFill/>
        </p:spPr>
        <p:txBody>
          <a:bodyPr wrap="square" rtlCol="0">
            <a:spAutoFit/>
          </a:bodyPr>
          <a:lstStyle/>
          <a:p>
            <a:r>
              <a:rPr lang="en-US" sz="1200" dirty="0">
                <a:solidFill>
                  <a:schemeClr val="lt1"/>
                </a:solidFill>
              </a:rPr>
              <a:t>Top 20 Writers: 62.75% Successful</a:t>
            </a:r>
            <a:endParaRPr lang="en-US" sz="1200" dirty="0"/>
          </a:p>
        </p:txBody>
      </p:sp>
      <p:sp>
        <p:nvSpPr>
          <p:cNvPr id="7" name="TextBox 6">
            <a:extLst>
              <a:ext uri="{FF2B5EF4-FFF2-40B4-BE49-F238E27FC236}">
                <a16:creationId xmlns:a16="http://schemas.microsoft.com/office/drawing/2014/main" id="{5EF0C0EC-52AD-0042-A412-5A4E37FC8804}"/>
              </a:ext>
            </a:extLst>
          </p:cNvPr>
          <p:cNvSpPr txBox="1"/>
          <p:nvPr/>
        </p:nvSpPr>
        <p:spPr>
          <a:xfrm>
            <a:off x="5981258" y="2943257"/>
            <a:ext cx="2633624" cy="276999"/>
          </a:xfrm>
          <a:prstGeom prst="rect">
            <a:avLst/>
          </a:prstGeom>
          <a:noFill/>
        </p:spPr>
        <p:txBody>
          <a:bodyPr wrap="square" rtlCol="0">
            <a:spAutoFit/>
          </a:bodyPr>
          <a:lstStyle/>
          <a:p>
            <a:r>
              <a:rPr lang="en-US" sz="1200" dirty="0">
                <a:solidFill>
                  <a:schemeClr val="lt1"/>
                </a:solidFill>
              </a:rPr>
              <a:t>Top 20 Directors: 58.8% Successful</a:t>
            </a:r>
            <a:endParaRPr lang="en-US" sz="1200" dirty="0"/>
          </a:p>
        </p:txBody>
      </p:sp>
      <p:sp>
        <p:nvSpPr>
          <p:cNvPr id="8" name="TextBox 7">
            <a:extLst>
              <a:ext uri="{FF2B5EF4-FFF2-40B4-BE49-F238E27FC236}">
                <a16:creationId xmlns:a16="http://schemas.microsoft.com/office/drawing/2014/main" id="{6E41A78A-24B7-F722-278C-63115EFC0008}"/>
              </a:ext>
            </a:extLst>
          </p:cNvPr>
          <p:cNvSpPr txBox="1"/>
          <p:nvPr/>
        </p:nvSpPr>
        <p:spPr>
          <a:xfrm>
            <a:off x="510544" y="2943259"/>
            <a:ext cx="2633624" cy="276999"/>
          </a:xfrm>
          <a:prstGeom prst="rect">
            <a:avLst/>
          </a:prstGeom>
          <a:noFill/>
        </p:spPr>
        <p:txBody>
          <a:bodyPr wrap="square" rtlCol="0">
            <a:spAutoFit/>
          </a:bodyPr>
          <a:lstStyle/>
          <a:p>
            <a:r>
              <a:rPr lang="en-US" sz="1200" dirty="0">
                <a:solidFill>
                  <a:schemeClr val="lt1"/>
                </a:solidFill>
              </a:rPr>
              <a:t>Top 20 Stars: 63.4% Successful</a:t>
            </a:r>
            <a:endParaRPr lang="en-US" sz="1200" dirty="0"/>
          </a:p>
        </p:txBody>
      </p:sp>
      <p:sp>
        <p:nvSpPr>
          <p:cNvPr id="9" name="TextBox 4098">
            <a:extLst>
              <a:ext uri="{FF2B5EF4-FFF2-40B4-BE49-F238E27FC236}">
                <a16:creationId xmlns:a16="http://schemas.microsoft.com/office/drawing/2014/main" id="{E7321AF5-41F7-95FD-465D-9C65A9791D9F}"/>
              </a:ext>
            </a:extLst>
          </p:cNvPr>
          <p:cNvSpPr txBox="1"/>
          <p:nvPr/>
        </p:nvSpPr>
        <p:spPr>
          <a:xfrm>
            <a:off x="2938311" y="3139875"/>
            <a:ext cx="3270165"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t>Versus</a:t>
            </a:r>
          </a:p>
          <a:p>
            <a:pPr algn="ctr"/>
            <a:endParaRPr lang="en-US" sz="1600" dirty="0"/>
          </a:p>
          <a:p>
            <a:pPr algn="ctr"/>
            <a:r>
              <a:rPr lang="en-US" dirty="0"/>
              <a:t>Top 1000 Successful Movies</a:t>
            </a:r>
          </a:p>
        </p:txBody>
      </p:sp>
      <p:pic>
        <p:nvPicPr>
          <p:cNvPr id="7186" name="Picture 18">
            <a:extLst>
              <a:ext uri="{FF2B5EF4-FFF2-40B4-BE49-F238E27FC236}">
                <a16:creationId xmlns:a16="http://schemas.microsoft.com/office/drawing/2014/main" id="{BCB76C81-1552-8201-F9C8-F9AFD89139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4568" y="4242783"/>
            <a:ext cx="433387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63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a:t>
            </a:r>
            <a:r>
              <a:rPr lang="en" dirty="0">
                <a:solidFill>
                  <a:schemeClr val="lt1"/>
                </a:solidFill>
              </a:rPr>
              <a:t> – Visualisation (Plotly)</a:t>
            </a:r>
            <a:endParaRPr dirty="0">
              <a:solidFill>
                <a:schemeClr val="lt1"/>
              </a:solidFill>
            </a:endParaRPr>
          </a:p>
        </p:txBody>
      </p:sp>
      <p:grpSp>
        <p:nvGrpSpPr>
          <p:cNvPr id="1074" name="Google Shape;1074;p32"/>
          <p:cNvGrpSpPr/>
          <p:nvPr/>
        </p:nvGrpSpPr>
        <p:grpSpPr>
          <a:xfrm rot="1135739">
            <a:off x="7477186" y="111280"/>
            <a:ext cx="1643671" cy="1125384"/>
            <a:chOff x="6833425" y="231725"/>
            <a:chExt cx="1950919" cy="1463845"/>
          </a:xfrm>
        </p:grpSpPr>
        <p:sp>
          <p:nvSpPr>
            <p:cNvPr id="1075" name="Google Shape;1075;p32"/>
            <p:cNvSpPr/>
            <p:nvPr/>
          </p:nvSpPr>
          <p:spPr>
            <a:xfrm>
              <a:off x="6833425" y="231725"/>
              <a:ext cx="1950919" cy="1463845"/>
            </a:xfrm>
            <a:custGeom>
              <a:avLst/>
              <a:gdLst/>
              <a:ahLst/>
              <a:cxnLst/>
              <a:rect l="l" t="t" r="r" b="b"/>
              <a:pathLst>
                <a:path w="56532" h="42418" extrusionOk="0">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6885017" y="278934"/>
              <a:ext cx="1852117" cy="1353310"/>
            </a:xfrm>
            <a:custGeom>
              <a:avLst/>
              <a:gdLst/>
              <a:ahLst/>
              <a:cxnLst/>
              <a:rect l="l" t="t" r="r" b="b"/>
              <a:pathLst>
                <a:path w="53669" h="39215" extrusionOk="0">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7714834" y="361756"/>
              <a:ext cx="285812" cy="266072"/>
            </a:xfrm>
            <a:custGeom>
              <a:avLst/>
              <a:gdLst/>
              <a:ahLst/>
              <a:cxnLst/>
              <a:rect l="l" t="t" r="r" b="b"/>
              <a:pathLst>
                <a:path w="8282" h="7710" extrusionOk="0">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8381075" y="1029372"/>
              <a:ext cx="286813" cy="266003"/>
            </a:xfrm>
            <a:custGeom>
              <a:avLst/>
              <a:gdLst/>
              <a:ahLst/>
              <a:cxnLst/>
              <a:rect l="l" t="t" r="r" b="b"/>
              <a:pathLst>
                <a:path w="8311" h="7708" extrusionOk="0">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7095767" y="1215894"/>
              <a:ext cx="285812" cy="265831"/>
            </a:xfrm>
            <a:custGeom>
              <a:avLst/>
              <a:gdLst/>
              <a:ahLst/>
              <a:cxnLst/>
              <a:rect l="l" t="t" r="r" b="b"/>
              <a:pathLst>
                <a:path w="8282" h="7703" extrusionOk="0">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6905377" y="294532"/>
              <a:ext cx="921831" cy="821718"/>
            </a:xfrm>
            <a:custGeom>
              <a:avLst/>
              <a:gdLst/>
              <a:ahLst/>
              <a:cxnLst/>
              <a:rect l="l" t="t" r="r" b="b"/>
              <a:pathLst>
                <a:path w="26712" h="23811" extrusionOk="0">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6934227" y="361273"/>
              <a:ext cx="689510" cy="334436"/>
            </a:xfrm>
            <a:custGeom>
              <a:avLst/>
              <a:gdLst/>
              <a:ahLst/>
              <a:cxnLst/>
              <a:rect l="l" t="t" r="r" b="b"/>
              <a:pathLst>
                <a:path w="19980" h="9691" extrusionOk="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6901995" y="429808"/>
              <a:ext cx="760083" cy="336852"/>
            </a:xfrm>
            <a:custGeom>
              <a:avLst/>
              <a:gdLst/>
              <a:ahLst/>
              <a:cxnLst/>
              <a:rect l="l" t="t" r="r" b="b"/>
              <a:pathLst>
                <a:path w="22025" h="9761" extrusionOk="0">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2"/>
            <p:cNvSpPr/>
            <p:nvPr/>
          </p:nvSpPr>
          <p:spPr>
            <a:xfrm>
              <a:off x="6993273" y="571124"/>
              <a:ext cx="113400" cy="140870"/>
            </a:xfrm>
            <a:custGeom>
              <a:avLst/>
              <a:gdLst/>
              <a:ahLst/>
              <a:cxnLst/>
              <a:rect l="l" t="t" r="r" b="b"/>
              <a:pathLst>
                <a:path w="3286" h="4082" extrusionOk="0">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7079478" y="529367"/>
              <a:ext cx="113055" cy="140904"/>
            </a:xfrm>
            <a:custGeom>
              <a:avLst/>
              <a:gdLst/>
              <a:ahLst/>
              <a:cxnLst/>
              <a:rect l="l" t="t" r="r" b="b"/>
              <a:pathLst>
                <a:path w="3276" h="4083" extrusionOk="0">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7165372" y="487956"/>
              <a:ext cx="113055" cy="140904"/>
            </a:xfrm>
            <a:custGeom>
              <a:avLst/>
              <a:gdLst/>
              <a:ahLst/>
              <a:cxnLst/>
              <a:rect l="l" t="t" r="r" b="b"/>
              <a:pathLst>
                <a:path w="3276" h="4083" extrusionOk="0">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7251232" y="446580"/>
              <a:ext cx="113400" cy="140870"/>
            </a:xfrm>
            <a:custGeom>
              <a:avLst/>
              <a:gdLst/>
              <a:ahLst/>
              <a:cxnLst/>
              <a:rect l="l" t="t" r="r" b="b"/>
              <a:pathLst>
                <a:path w="3286" h="4082" extrusionOk="0">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7337437" y="404823"/>
              <a:ext cx="113055" cy="140870"/>
            </a:xfrm>
            <a:custGeom>
              <a:avLst/>
              <a:gdLst/>
              <a:ahLst/>
              <a:cxnLst/>
              <a:rect l="l" t="t" r="r" b="b"/>
              <a:pathLst>
                <a:path w="3276" h="4082" extrusionOk="0">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7423297" y="363412"/>
              <a:ext cx="113055" cy="140904"/>
            </a:xfrm>
            <a:custGeom>
              <a:avLst/>
              <a:gdLst/>
              <a:ahLst/>
              <a:cxnLst/>
              <a:rect l="l" t="t" r="r" b="b"/>
              <a:pathLst>
                <a:path w="3276" h="4083" extrusionOk="0">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7509157" y="321656"/>
              <a:ext cx="113055" cy="141249"/>
            </a:xfrm>
            <a:custGeom>
              <a:avLst/>
              <a:gdLst/>
              <a:ahLst/>
              <a:cxnLst/>
              <a:rect l="l" t="t" r="r" b="b"/>
              <a:pathLst>
                <a:path w="3276" h="4093" extrusionOk="0">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7041138" y="515115"/>
              <a:ext cx="600578" cy="292265"/>
            </a:xfrm>
            <a:custGeom>
              <a:avLst/>
              <a:gdLst/>
              <a:ahLst/>
              <a:cxnLst/>
              <a:rect l="l" t="t" r="r" b="b"/>
              <a:pathLst>
                <a:path w="17403" h="8469" extrusionOk="0">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7086622" y="609015"/>
              <a:ext cx="600232" cy="292024"/>
            </a:xfrm>
            <a:custGeom>
              <a:avLst/>
              <a:gdLst/>
              <a:ahLst/>
              <a:cxnLst/>
              <a:rect l="l" t="t" r="r" b="b"/>
              <a:pathLst>
                <a:path w="17393" h="8462" extrusionOk="0">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7131070" y="702707"/>
              <a:ext cx="601233" cy="292024"/>
            </a:xfrm>
            <a:custGeom>
              <a:avLst/>
              <a:gdLst/>
              <a:ahLst/>
              <a:cxnLst/>
              <a:rect l="l" t="t" r="r" b="b"/>
              <a:pathLst>
                <a:path w="17422" h="8462" extrusionOk="0">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7160955" y="743256"/>
              <a:ext cx="51938" cy="99078"/>
            </a:xfrm>
            <a:custGeom>
              <a:avLst/>
              <a:gdLst/>
              <a:ahLst/>
              <a:cxnLst/>
              <a:rect l="l" t="t" r="r" b="b"/>
              <a:pathLst>
                <a:path w="1505" h="2871" extrusionOk="0">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7376260" y="755921"/>
              <a:ext cx="51489" cy="98630"/>
            </a:xfrm>
            <a:custGeom>
              <a:avLst/>
              <a:gdLst/>
              <a:ahLst/>
              <a:cxnLst/>
              <a:rect l="l" t="t" r="r" b="b"/>
              <a:pathLst>
                <a:path w="1492" h="2858" extrusionOk="0">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7458359" y="600249"/>
              <a:ext cx="51523" cy="98526"/>
            </a:xfrm>
            <a:custGeom>
              <a:avLst/>
              <a:gdLst/>
              <a:ahLst/>
              <a:cxnLst/>
              <a:rect l="l" t="t" r="r" b="b"/>
              <a:pathLst>
                <a:path w="1493" h="2855" extrusionOk="0">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a:off x="7820743" y="528712"/>
              <a:ext cx="166649" cy="139179"/>
            </a:xfrm>
            <a:custGeom>
              <a:avLst/>
              <a:gdLst/>
              <a:ahLst/>
              <a:cxnLst/>
              <a:rect l="l" t="t" r="r" b="b"/>
              <a:pathLst>
                <a:path w="4829" h="4033" extrusionOk="0">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a:off x="8155383" y="672995"/>
              <a:ext cx="203678" cy="337680"/>
            </a:xfrm>
            <a:custGeom>
              <a:avLst/>
              <a:gdLst/>
              <a:ahLst/>
              <a:cxnLst/>
              <a:rect l="l" t="t" r="r" b="b"/>
              <a:pathLst>
                <a:path w="5902" h="9785" extrusionOk="0">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7971412" y="899307"/>
              <a:ext cx="231838" cy="179935"/>
            </a:xfrm>
            <a:custGeom>
              <a:avLst/>
              <a:gdLst/>
              <a:ahLst/>
              <a:cxnLst/>
              <a:rect l="l" t="t" r="r" b="b"/>
              <a:pathLst>
                <a:path w="6718" h="5214" extrusionOk="0">
                  <a:moveTo>
                    <a:pt x="6718" y="1"/>
                  </a:moveTo>
                  <a:lnTo>
                    <a:pt x="1" y="1840"/>
                  </a:lnTo>
                  <a:lnTo>
                    <a:pt x="1" y="5213"/>
                  </a:lnTo>
                  <a:lnTo>
                    <a:pt x="6216" y="5213"/>
                  </a:lnTo>
                  <a:lnTo>
                    <a:pt x="671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7815981" y="526572"/>
              <a:ext cx="454152" cy="468404"/>
            </a:xfrm>
            <a:custGeom>
              <a:avLst/>
              <a:gdLst/>
              <a:ahLst/>
              <a:cxnLst/>
              <a:rect l="l" t="t" r="r" b="b"/>
              <a:pathLst>
                <a:path w="13160" h="13573" extrusionOk="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a:off x="8164528" y="790223"/>
              <a:ext cx="149704" cy="126514"/>
            </a:xfrm>
            <a:custGeom>
              <a:avLst/>
              <a:gdLst/>
              <a:ahLst/>
              <a:cxnLst/>
              <a:rect l="l" t="t" r="r" b="b"/>
              <a:pathLst>
                <a:path w="4338" h="3666" extrusionOk="0">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8206629" y="817520"/>
              <a:ext cx="69848" cy="68916"/>
            </a:xfrm>
            <a:custGeom>
              <a:avLst/>
              <a:gdLst/>
              <a:ahLst/>
              <a:cxnLst/>
              <a:rect l="l" t="t" r="r" b="b"/>
              <a:pathLst>
                <a:path w="2024" h="1997" extrusionOk="0">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8012133" y="759372"/>
              <a:ext cx="42378" cy="35856"/>
            </a:xfrm>
            <a:custGeom>
              <a:avLst/>
              <a:gdLst/>
              <a:ahLst/>
              <a:cxnLst/>
              <a:rect l="l" t="t" r="r" b="b"/>
              <a:pathLst>
                <a:path w="1228" h="1039" extrusionOk="0">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a:off x="7872646" y="753885"/>
              <a:ext cx="42275" cy="35545"/>
            </a:xfrm>
            <a:custGeom>
              <a:avLst/>
              <a:gdLst/>
              <a:ahLst/>
              <a:cxnLst/>
              <a:rect l="l" t="t" r="r" b="b"/>
              <a:pathLst>
                <a:path w="1225" h="1030" extrusionOk="0">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7925273" y="767343"/>
              <a:ext cx="26159" cy="67191"/>
            </a:xfrm>
            <a:custGeom>
              <a:avLst/>
              <a:gdLst/>
              <a:ahLst/>
              <a:cxnLst/>
              <a:rect l="l" t="t" r="r" b="b"/>
              <a:pathLst>
                <a:path w="758" h="1947" extrusionOk="0">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7924790" y="836293"/>
              <a:ext cx="56562" cy="30472"/>
            </a:xfrm>
            <a:custGeom>
              <a:avLst/>
              <a:gdLst/>
              <a:ahLst/>
              <a:cxnLst/>
              <a:rect l="l" t="t" r="r" b="b"/>
              <a:pathLst>
                <a:path w="1639" h="883" extrusionOk="0">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8063380" y="553144"/>
              <a:ext cx="288538" cy="287158"/>
            </a:xfrm>
            <a:custGeom>
              <a:avLst/>
              <a:gdLst/>
              <a:ahLst/>
              <a:cxnLst/>
              <a:rect l="l" t="t" r="r" b="b"/>
              <a:pathLst>
                <a:path w="8361" h="8321" extrusionOk="0">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7861810" y="691078"/>
              <a:ext cx="66880" cy="39997"/>
            </a:xfrm>
            <a:custGeom>
              <a:avLst/>
              <a:gdLst/>
              <a:ahLst/>
              <a:cxnLst/>
              <a:rect l="l" t="t" r="r" b="b"/>
              <a:pathLst>
                <a:path w="1938" h="1159" extrusionOk="0">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8012133" y="701051"/>
              <a:ext cx="67260" cy="39686"/>
            </a:xfrm>
            <a:custGeom>
              <a:avLst/>
              <a:gdLst/>
              <a:ahLst/>
              <a:cxnLst/>
              <a:rect l="l" t="t" r="r" b="b"/>
              <a:pathLst>
                <a:path w="1949" h="1150" extrusionOk="0">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7832615" y="600974"/>
              <a:ext cx="1726" cy="4797"/>
            </a:xfrm>
            <a:custGeom>
              <a:avLst/>
              <a:gdLst/>
              <a:ahLst/>
              <a:cxnLst/>
              <a:rect l="l" t="t" r="r" b="b"/>
              <a:pathLst>
                <a:path w="50" h="139" extrusionOk="0">
                  <a:moveTo>
                    <a:pt x="0" y="1"/>
                  </a:moveTo>
                  <a:cubicBezTo>
                    <a:pt x="10" y="40"/>
                    <a:pt x="30" y="89"/>
                    <a:pt x="49" y="139"/>
                  </a:cubicBezTo>
                  <a:lnTo>
                    <a:pt x="0" y="1"/>
                  </a:lnTo>
                  <a:close/>
                </a:path>
              </a:pathLst>
            </a:custGeom>
            <a:solidFill>
              <a:srgbClr val="F255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7819018" y="481641"/>
              <a:ext cx="618419" cy="378023"/>
            </a:xfrm>
            <a:custGeom>
              <a:avLst/>
              <a:gdLst/>
              <a:ahLst/>
              <a:cxnLst/>
              <a:rect l="l" t="t" r="r" b="b"/>
              <a:pathLst>
                <a:path w="17920" h="10954" extrusionOk="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7930346" y="491028"/>
              <a:ext cx="173482" cy="98112"/>
            </a:xfrm>
            <a:custGeom>
              <a:avLst/>
              <a:gdLst/>
              <a:ahLst/>
              <a:cxnLst/>
              <a:rect l="l" t="t" r="r" b="b"/>
              <a:pathLst>
                <a:path w="5027" h="2843" extrusionOk="0">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8260568" y="542619"/>
              <a:ext cx="26538" cy="273595"/>
            </a:xfrm>
            <a:custGeom>
              <a:avLst/>
              <a:gdLst/>
              <a:ahLst/>
              <a:cxnLst/>
              <a:rect l="l" t="t" r="r" b="b"/>
              <a:pathLst>
                <a:path w="769" h="7928" extrusionOk="0">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a:off x="7971067" y="989583"/>
              <a:ext cx="166683" cy="55699"/>
            </a:xfrm>
            <a:custGeom>
              <a:avLst/>
              <a:gdLst/>
              <a:ahLst/>
              <a:cxnLst/>
              <a:rect l="l" t="t" r="r" b="b"/>
              <a:pathLst>
                <a:path w="4830" h="1614" extrusionOk="0">
                  <a:moveTo>
                    <a:pt x="21" y="1"/>
                  </a:moveTo>
                  <a:lnTo>
                    <a:pt x="1" y="1614"/>
                  </a:lnTo>
                  <a:lnTo>
                    <a:pt x="1" y="1614"/>
                  </a:lnTo>
                  <a:lnTo>
                    <a:pt x="4830" y="296"/>
                  </a:lnTo>
                  <a:lnTo>
                    <a:pt x="21"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7549222" y="1024541"/>
              <a:ext cx="923177" cy="617418"/>
            </a:xfrm>
            <a:custGeom>
              <a:avLst/>
              <a:gdLst/>
              <a:ahLst/>
              <a:cxnLst/>
              <a:rect l="l" t="t" r="r" b="b"/>
              <a:pathLst>
                <a:path w="26751" h="17891" extrusionOk="0">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7599434" y="1026887"/>
              <a:ext cx="167719" cy="173516"/>
            </a:xfrm>
            <a:custGeom>
              <a:avLst/>
              <a:gdLst/>
              <a:ahLst/>
              <a:cxnLst/>
              <a:rect l="l" t="t" r="r" b="b"/>
              <a:pathLst>
                <a:path w="4860" h="5028" extrusionOk="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7170100" y="795123"/>
              <a:ext cx="749764" cy="491146"/>
            </a:xfrm>
            <a:custGeom>
              <a:avLst/>
              <a:gdLst/>
              <a:ahLst/>
              <a:cxnLst/>
              <a:rect l="l" t="t" r="r" b="b"/>
              <a:pathLst>
                <a:path w="21726" h="14232" extrusionOk="0">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170100" y="795123"/>
              <a:ext cx="163646" cy="491146"/>
            </a:xfrm>
            <a:custGeom>
              <a:avLst/>
              <a:gdLst/>
              <a:ahLst/>
              <a:cxnLst/>
              <a:rect l="l" t="t" r="r" b="b"/>
              <a:pathLst>
                <a:path w="4742" h="14232" extrusionOk="0">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556331" y="1090729"/>
              <a:ext cx="253062" cy="246091"/>
            </a:xfrm>
            <a:custGeom>
              <a:avLst/>
              <a:gdLst/>
              <a:ahLst/>
              <a:cxnLst/>
              <a:rect l="l" t="t" r="r" b="b"/>
              <a:pathLst>
                <a:path w="7333" h="7131" extrusionOk="0">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7599089" y="1259066"/>
              <a:ext cx="388997" cy="259688"/>
            </a:xfrm>
            <a:custGeom>
              <a:avLst/>
              <a:gdLst/>
              <a:ahLst/>
              <a:cxnLst/>
              <a:rect l="l" t="t" r="r" b="b"/>
              <a:pathLst>
                <a:path w="11272" h="7525" extrusionOk="0">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7594016" y="1252060"/>
              <a:ext cx="462986" cy="310107"/>
            </a:xfrm>
            <a:custGeom>
              <a:avLst/>
              <a:gdLst/>
              <a:ahLst/>
              <a:cxnLst/>
              <a:rect l="l" t="t" r="r" b="b"/>
              <a:pathLst>
                <a:path w="13416" h="8986" extrusionOk="0">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2"/>
            <p:cNvSpPr/>
            <p:nvPr/>
          </p:nvSpPr>
          <p:spPr>
            <a:xfrm>
              <a:off x="8004679" y="1246849"/>
              <a:ext cx="184180" cy="213858"/>
            </a:xfrm>
            <a:custGeom>
              <a:avLst/>
              <a:gdLst/>
              <a:ahLst/>
              <a:cxnLst/>
              <a:rect l="l" t="t" r="r" b="b"/>
              <a:pathLst>
                <a:path w="5337" h="6197" extrusionOk="0">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2"/>
          <p:cNvGrpSpPr/>
          <p:nvPr/>
        </p:nvGrpSpPr>
        <p:grpSpPr>
          <a:xfrm rot="-270074">
            <a:off x="7520601" y="3713015"/>
            <a:ext cx="1358577" cy="1259963"/>
            <a:chOff x="-2401400" y="2614784"/>
            <a:chExt cx="2401395" cy="2227841"/>
          </a:xfrm>
        </p:grpSpPr>
        <p:sp>
          <p:nvSpPr>
            <p:cNvPr id="1123" name="Google Shape;1123;p32"/>
            <p:cNvSpPr/>
            <p:nvPr/>
          </p:nvSpPr>
          <p:spPr>
            <a:xfrm>
              <a:off x="-2401400" y="2614784"/>
              <a:ext cx="2401395" cy="2227841"/>
            </a:xfrm>
            <a:custGeom>
              <a:avLst/>
              <a:gdLst/>
              <a:ahLst/>
              <a:cxnLst/>
              <a:rect l="l" t="t" r="r" b="b"/>
              <a:pathLst>
                <a:path w="59345" h="55056" extrusionOk="0">
                  <a:moveTo>
                    <a:pt x="35258" y="0"/>
                  </a:moveTo>
                  <a:cubicBezTo>
                    <a:pt x="35242" y="0"/>
                    <a:pt x="35226" y="0"/>
                    <a:pt x="35209" y="1"/>
                  </a:cubicBezTo>
                  <a:cubicBezTo>
                    <a:pt x="34698" y="1"/>
                    <a:pt x="34196" y="89"/>
                    <a:pt x="33724" y="266"/>
                  </a:cubicBezTo>
                  <a:cubicBezTo>
                    <a:pt x="33292" y="423"/>
                    <a:pt x="32888" y="640"/>
                    <a:pt x="32525" y="915"/>
                  </a:cubicBezTo>
                  <a:cubicBezTo>
                    <a:pt x="31895" y="492"/>
                    <a:pt x="31157" y="256"/>
                    <a:pt x="30390" y="256"/>
                  </a:cubicBezTo>
                  <a:cubicBezTo>
                    <a:pt x="30312" y="256"/>
                    <a:pt x="30233" y="266"/>
                    <a:pt x="30164" y="266"/>
                  </a:cubicBezTo>
                  <a:cubicBezTo>
                    <a:pt x="29417" y="315"/>
                    <a:pt x="28709" y="591"/>
                    <a:pt x="28109" y="1043"/>
                  </a:cubicBezTo>
                  <a:cubicBezTo>
                    <a:pt x="27519" y="630"/>
                    <a:pt x="26811" y="384"/>
                    <a:pt x="26083" y="345"/>
                  </a:cubicBezTo>
                  <a:lnTo>
                    <a:pt x="25925" y="345"/>
                  </a:lnTo>
                  <a:cubicBezTo>
                    <a:pt x="24726" y="355"/>
                    <a:pt x="23614" y="955"/>
                    <a:pt x="22945" y="1948"/>
                  </a:cubicBezTo>
                  <a:cubicBezTo>
                    <a:pt x="21028" y="1997"/>
                    <a:pt x="19375" y="3335"/>
                    <a:pt x="18923" y="5203"/>
                  </a:cubicBezTo>
                  <a:cubicBezTo>
                    <a:pt x="18215" y="5351"/>
                    <a:pt x="17556" y="5675"/>
                    <a:pt x="17005" y="6147"/>
                  </a:cubicBezTo>
                  <a:cubicBezTo>
                    <a:pt x="16543" y="6550"/>
                    <a:pt x="16179" y="7042"/>
                    <a:pt x="15923" y="7603"/>
                  </a:cubicBezTo>
                  <a:lnTo>
                    <a:pt x="15746" y="7613"/>
                  </a:lnTo>
                  <a:cubicBezTo>
                    <a:pt x="14271" y="7691"/>
                    <a:pt x="13140" y="8930"/>
                    <a:pt x="13189" y="10406"/>
                  </a:cubicBezTo>
                  <a:lnTo>
                    <a:pt x="13189" y="10524"/>
                  </a:lnTo>
                  <a:cubicBezTo>
                    <a:pt x="13209" y="11183"/>
                    <a:pt x="13465" y="11812"/>
                    <a:pt x="13917" y="12294"/>
                  </a:cubicBezTo>
                  <a:lnTo>
                    <a:pt x="13406" y="28492"/>
                  </a:lnTo>
                  <a:lnTo>
                    <a:pt x="12835" y="28570"/>
                  </a:lnTo>
                  <a:cubicBezTo>
                    <a:pt x="12196" y="28049"/>
                    <a:pt x="11439" y="27685"/>
                    <a:pt x="10622" y="27508"/>
                  </a:cubicBezTo>
                  <a:cubicBezTo>
                    <a:pt x="10246" y="27427"/>
                    <a:pt x="9870" y="27387"/>
                    <a:pt x="9500" y="27387"/>
                  </a:cubicBezTo>
                  <a:cubicBezTo>
                    <a:pt x="7066" y="27387"/>
                    <a:pt x="4876" y="29085"/>
                    <a:pt x="4338" y="31560"/>
                  </a:cubicBezTo>
                  <a:cubicBezTo>
                    <a:pt x="4181" y="32308"/>
                    <a:pt x="4190" y="33075"/>
                    <a:pt x="4348" y="33812"/>
                  </a:cubicBezTo>
                  <a:lnTo>
                    <a:pt x="3945" y="33862"/>
                  </a:lnTo>
                  <a:cubicBezTo>
                    <a:pt x="3099" y="33960"/>
                    <a:pt x="2479" y="34698"/>
                    <a:pt x="2538" y="35543"/>
                  </a:cubicBezTo>
                  <a:cubicBezTo>
                    <a:pt x="2538" y="35573"/>
                    <a:pt x="2617" y="37992"/>
                    <a:pt x="1319" y="38346"/>
                  </a:cubicBezTo>
                  <a:cubicBezTo>
                    <a:pt x="493" y="38582"/>
                    <a:pt x="1" y="39438"/>
                    <a:pt x="207" y="40274"/>
                  </a:cubicBezTo>
                  <a:lnTo>
                    <a:pt x="2519" y="49518"/>
                  </a:lnTo>
                  <a:cubicBezTo>
                    <a:pt x="2686" y="50227"/>
                    <a:pt x="3315" y="50728"/>
                    <a:pt x="4043" y="50728"/>
                  </a:cubicBezTo>
                  <a:cubicBezTo>
                    <a:pt x="4171" y="50728"/>
                    <a:pt x="4299" y="50708"/>
                    <a:pt x="4417" y="50689"/>
                  </a:cubicBezTo>
                  <a:cubicBezTo>
                    <a:pt x="4584" y="50649"/>
                    <a:pt x="4761" y="50640"/>
                    <a:pt x="4938" y="50640"/>
                  </a:cubicBezTo>
                  <a:cubicBezTo>
                    <a:pt x="6285" y="50640"/>
                    <a:pt x="6728" y="51466"/>
                    <a:pt x="6934" y="52076"/>
                  </a:cubicBezTo>
                  <a:cubicBezTo>
                    <a:pt x="7154" y="52733"/>
                    <a:pt x="7764" y="53157"/>
                    <a:pt x="8438" y="53157"/>
                  </a:cubicBezTo>
                  <a:cubicBezTo>
                    <a:pt x="8520" y="53157"/>
                    <a:pt x="8602" y="53150"/>
                    <a:pt x="8685" y="53138"/>
                  </a:cubicBezTo>
                  <a:lnTo>
                    <a:pt x="18726" y="51613"/>
                  </a:lnTo>
                  <a:cubicBezTo>
                    <a:pt x="19503" y="53679"/>
                    <a:pt x="21480" y="55046"/>
                    <a:pt x="23683" y="55055"/>
                  </a:cubicBezTo>
                  <a:cubicBezTo>
                    <a:pt x="25286" y="55055"/>
                    <a:pt x="26801" y="54328"/>
                    <a:pt x="27804" y="53088"/>
                  </a:cubicBezTo>
                  <a:cubicBezTo>
                    <a:pt x="29554" y="53433"/>
                    <a:pt x="31335" y="53600"/>
                    <a:pt x="33124" y="53610"/>
                  </a:cubicBezTo>
                  <a:cubicBezTo>
                    <a:pt x="33331" y="53610"/>
                    <a:pt x="33528" y="53600"/>
                    <a:pt x="33724" y="53600"/>
                  </a:cubicBezTo>
                  <a:cubicBezTo>
                    <a:pt x="39006" y="53482"/>
                    <a:pt x="43795" y="52007"/>
                    <a:pt x="47582" y="49351"/>
                  </a:cubicBezTo>
                  <a:cubicBezTo>
                    <a:pt x="52342" y="46007"/>
                    <a:pt x="55558" y="40874"/>
                    <a:pt x="56472" y="35120"/>
                  </a:cubicBezTo>
                  <a:cubicBezTo>
                    <a:pt x="59344" y="32858"/>
                    <a:pt x="59108" y="28433"/>
                    <a:pt x="56020" y="26495"/>
                  </a:cubicBezTo>
                  <a:cubicBezTo>
                    <a:pt x="55676" y="25227"/>
                    <a:pt x="55213" y="23997"/>
                    <a:pt x="54643" y="22817"/>
                  </a:cubicBezTo>
                  <a:cubicBezTo>
                    <a:pt x="53669" y="20821"/>
                    <a:pt x="52479" y="19208"/>
                    <a:pt x="51093" y="18028"/>
                  </a:cubicBezTo>
                  <a:cubicBezTo>
                    <a:pt x="51161" y="17900"/>
                    <a:pt x="51230" y="17772"/>
                    <a:pt x="51289" y="17644"/>
                  </a:cubicBezTo>
                  <a:cubicBezTo>
                    <a:pt x="51850" y="16287"/>
                    <a:pt x="51230" y="14723"/>
                    <a:pt x="49883" y="14123"/>
                  </a:cubicBezTo>
                  <a:lnTo>
                    <a:pt x="49598" y="14005"/>
                  </a:lnTo>
                  <a:cubicBezTo>
                    <a:pt x="49726" y="12992"/>
                    <a:pt x="49499" y="11969"/>
                    <a:pt x="48958" y="11104"/>
                  </a:cubicBezTo>
                  <a:cubicBezTo>
                    <a:pt x="48339" y="10170"/>
                    <a:pt x="47346" y="9530"/>
                    <a:pt x="46234" y="9363"/>
                  </a:cubicBezTo>
                  <a:cubicBezTo>
                    <a:pt x="46185" y="9009"/>
                    <a:pt x="46097" y="8655"/>
                    <a:pt x="45979" y="8311"/>
                  </a:cubicBezTo>
                  <a:cubicBezTo>
                    <a:pt x="45516" y="7032"/>
                    <a:pt x="44543" y="6039"/>
                    <a:pt x="43372" y="5665"/>
                  </a:cubicBezTo>
                  <a:cubicBezTo>
                    <a:pt x="43028" y="5557"/>
                    <a:pt x="42674" y="5508"/>
                    <a:pt x="42310" y="5508"/>
                  </a:cubicBezTo>
                  <a:cubicBezTo>
                    <a:pt x="42094" y="5508"/>
                    <a:pt x="41877" y="5528"/>
                    <a:pt x="41671" y="5567"/>
                  </a:cubicBezTo>
                  <a:cubicBezTo>
                    <a:pt x="41514" y="5282"/>
                    <a:pt x="41317" y="5016"/>
                    <a:pt x="41100" y="4780"/>
                  </a:cubicBezTo>
                  <a:cubicBezTo>
                    <a:pt x="40648" y="4288"/>
                    <a:pt x="40058" y="3934"/>
                    <a:pt x="39399" y="3767"/>
                  </a:cubicBezTo>
                  <a:cubicBezTo>
                    <a:pt x="39153" y="2420"/>
                    <a:pt x="38484" y="1318"/>
                    <a:pt x="37481" y="659"/>
                  </a:cubicBezTo>
                  <a:cubicBezTo>
                    <a:pt x="36816" y="235"/>
                    <a:pt x="36047" y="0"/>
                    <a:pt x="35258"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1887604" y="3278628"/>
              <a:ext cx="1805993" cy="1436143"/>
            </a:xfrm>
            <a:custGeom>
              <a:avLst/>
              <a:gdLst/>
              <a:ahLst/>
              <a:cxnLst/>
              <a:rect l="l" t="t" r="r" b="b"/>
              <a:pathLst>
                <a:path w="44631" h="35491" extrusionOk="0">
                  <a:moveTo>
                    <a:pt x="29192" y="0"/>
                  </a:moveTo>
                  <a:cubicBezTo>
                    <a:pt x="27433" y="0"/>
                    <a:pt x="25665" y="327"/>
                    <a:pt x="24125" y="1151"/>
                  </a:cubicBezTo>
                  <a:cubicBezTo>
                    <a:pt x="20250" y="3226"/>
                    <a:pt x="18303" y="8143"/>
                    <a:pt x="14143" y="9549"/>
                  </a:cubicBezTo>
                  <a:cubicBezTo>
                    <a:pt x="11773" y="10356"/>
                    <a:pt x="9137" y="9825"/>
                    <a:pt x="6698" y="10415"/>
                  </a:cubicBezTo>
                  <a:cubicBezTo>
                    <a:pt x="4643" y="10916"/>
                    <a:pt x="2853" y="12175"/>
                    <a:pt x="1682" y="13946"/>
                  </a:cubicBezTo>
                  <a:cubicBezTo>
                    <a:pt x="119" y="16365"/>
                    <a:pt x="1" y="19807"/>
                    <a:pt x="512" y="22580"/>
                  </a:cubicBezTo>
                  <a:cubicBezTo>
                    <a:pt x="1171" y="26131"/>
                    <a:pt x="3187" y="28914"/>
                    <a:pt x="5892" y="30979"/>
                  </a:cubicBezTo>
                  <a:cubicBezTo>
                    <a:pt x="9905" y="34028"/>
                    <a:pt x="15432" y="35490"/>
                    <a:pt x="20313" y="35490"/>
                  </a:cubicBezTo>
                  <a:cubicBezTo>
                    <a:pt x="20503" y="35490"/>
                    <a:pt x="20692" y="35488"/>
                    <a:pt x="20880" y="35484"/>
                  </a:cubicBezTo>
                  <a:cubicBezTo>
                    <a:pt x="25483" y="35375"/>
                    <a:pt x="30036" y="34195"/>
                    <a:pt x="33842" y="31520"/>
                  </a:cubicBezTo>
                  <a:cubicBezTo>
                    <a:pt x="41671" y="26013"/>
                    <a:pt x="44631" y="15696"/>
                    <a:pt x="40392" y="6992"/>
                  </a:cubicBezTo>
                  <a:cubicBezTo>
                    <a:pt x="39605" y="5380"/>
                    <a:pt x="38582" y="3855"/>
                    <a:pt x="37215" y="2685"/>
                  </a:cubicBezTo>
                  <a:cubicBezTo>
                    <a:pt x="35150" y="934"/>
                    <a:pt x="32416" y="108"/>
                    <a:pt x="29712" y="10"/>
                  </a:cubicBezTo>
                  <a:cubicBezTo>
                    <a:pt x="29539" y="4"/>
                    <a:pt x="29365" y="0"/>
                    <a:pt x="29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2"/>
            <p:cNvSpPr/>
            <p:nvPr/>
          </p:nvSpPr>
          <p:spPr>
            <a:xfrm>
              <a:off x="-1639386" y="4473666"/>
              <a:ext cx="355525" cy="299724"/>
            </a:xfrm>
            <a:custGeom>
              <a:avLst/>
              <a:gdLst/>
              <a:ahLst/>
              <a:cxnLst/>
              <a:rect l="l" t="t" r="r" b="b"/>
              <a:pathLst>
                <a:path w="8786" h="7407" extrusionOk="0">
                  <a:moveTo>
                    <a:pt x="4703" y="1"/>
                  </a:moveTo>
                  <a:cubicBezTo>
                    <a:pt x="1910" y="1"/>
                    <a:pt x="1" y="3173"/>
                    <a:pt x="1626" y="5706"/>
                  </a:cubicBezTo>
                  <a:cubicBezTo>
                    <a:pt x="2321" y="6777"/>
                    <a:pt x="3500" y="7407"/>
                    <a:pt x="4740" y="7407"/>
                  </a:cubicBezTo>
                  <a:cubicBezTo>
                    <a:pt x="4956" y="7407"/>
                    <a:pt x="5175" y="7388"/>
                    <a:pt x="5393" y="7348"/>
                  </a:cubicBezTo>
                  <a:cubicBezTo>
                    <a:pt x="6868" y="7073"/>
                    <a:pt x="8039" y="5952"/>
                    <a:pt x="8353" y="4486"/>
                  </a:cubicBezTo>
                  <a:cubicBezTo>
                    <a:pt x="8786" y="2490"/>
                    <a:pt x="7517" y="533"/>
                    <a:pt x="5521" y="90"/>
                  </a:cubicBezTo>
                  <a:cubicBezTo>
                    <a:pt x="5242" y="30"/>
                    <a:pt x="4968" y="1"/>
                    <a:pt x="4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445075" y="3713150"/>
              <a:ext cx="355566" cy="299481"/>
            </a:xfrm>
            <a:custGeom>
              <a:avLst/>
              <a:gdLst/>
              <a:ahLst/>
              <a:cxnLst/>
              <a:rect l="l" t="t" r="r" b="b"/>
              <a:pathLst>
                <a:path w="8787" h="7401" extrusionOk="0">
                  <a:moveTo>
                    <a:pt x="4703" y="1"/>
                  </a:moveTo>
                  <a:cubicBezTo>
                    <a:pt x="1910" y="1"/>
                    <a:pt x="1" y="3173"/>
                    <a:pt x="1626" y="5706"/>
                  </a:cubicBezTo>
                  <a:cubicBezTo>
                    <a:pt x="2310" y="6772"/>
                    <a:pt x="3487" y="7401"/>
                    <a:pt x="4721" y="7401"/>
                  </a:cubicBezTo>
                  <a:cubicBezTo>
                    <a:pt x="4944" y="7401"/>
                    <a:pt x="5169" y="7380"/>
                    <a:pt x="5393" y="7338"/>
                  </a:cubicBezTo>
                  <a:cubicBezTo>
                    <a:pt x="6868" y="7073"/>
                    <a:pt x="8039" y="5951"/>
                    <a:pt x="8353" y="4486"/>
                  </a:cubicBezTo>
                  <a:cubicBezTo>
                    <a:pt x="8786" y="2490"/>
                    <a:pt x="7518" y="523"/>
                    <a:pt x="5521" y="90"/>
                  </a:cubicBezTo>
                  <a:cubicBezTo>
                    <a:pt x="5242" y="29"/>
                    <a:pt x="4968"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a:off x="-2212788" y="3782711"/>
              <a:ext cx="355485" cy="299441"/>
            </a:xfrm>
            <a:custGeom>
              <a:avLst/>
              <a:gdLst/>
              <a:ahLst/>
              <a:cxnLst/>
              <a:rect l="l" t="t" r="r" b="b"/>
              <a:pathLst>
                <a:path w="8785" h="7400" extrusionOk="0">
                  <a:moveTo>
                    <a:pt x="4693" y="1"/>
                  </a:moveTo>
                  <a:cubicBezTo>
                    <a:pt x="1904" y="1"/>
                    <a:pt x="0" y="3177"/>
                    <a:pt x="1624" y="5698"/>
                  </a:cubicBezTo>
                  <a:cubicBezTo>
                    <a:pt x="2311" y="6769"/>
                    <a:pt x="3496" y="7399"/>
                    <a:pt x="4737" y="7399"/>
                  </a:cubicBezTo>
                  <a:cubicBezTo>
                    <a:pt x="4954" y="7399"/>
                    <a:pt x="5173" y="7380"/>
                    <a:pt x="5391" y="7340"/>
                  </a:cubicBezTo>
                  <a:cubicBezTo>
                    <a:pt x="6866" y="7075"/>
                    <a:pt x="8037" y="5944"/>
                    <a:pt x="8351" y="4478"/>
                  </a:cubicBezTo>
                  <a:cubicBezTo>
                    <a:pt x="8784" y="2492"/>
                    <a:pt x="7515" y="525"/>
                    <a:pt x="5519" y="92"/>
                  </a:cubicBezTo>
                  <a:cubicBezTo>
                    <a:pt x="5237" y="30"/>
                    <a:pt x="4961" y="1"/>
                    <a:pt x="4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2"/>
            <p:cNvSpPr/>
            <p:nvPr/>
          </p:nvSpPr>
          <p:spPr>
            <a:xfrm>
              <a:off x="-1714086" y="2836699"/>
              <a:ext cx="1221396" cy="400968"/>
            </a:xfrm>
            <a:custGeom>
              <a:avLst/>
              <a:gdLst/>
              <a:ahLst/>
              <a:cxnLst/>
              <a:rect l="l" t="t" r="r" b="b"/>
              <a:pathLst>
                <a:path w="30184" h="9909" extrusionOk="0">
                  <a:moveTo>
                    <a:pt x="5569" y="1"/>
                  </a:moveTo>
                  <a:cubicBezTo>
                    <a:pt x="5479" y="1"/>
                    <a:pt x="5390" y="5"/>
                    <a:pt x="5302" y="14"/>
                  </a:cubicBezTo>
                  <a:cubicBezTo>
                    <a:pt x="4033" y="162"/>
                    <a:pt x="2981" y="1332"/>
                    <a:pt x="2951" y="2601"/>
                  </a:cubicBezTo>
                  <a:cubicBezTo>
                    <a:pt x="2676" y="2480"/>
                    <a:pt x="2344" y="2417"/>
                    <a:pt x="2003" y="2417"/>
                  </a:cubicBezTo>
                  <a:cubicBezTo>
                    <a:pt x="1317" y="2417"/>
                    <a:pt x="594" y="2669"/>
                    <a:pt x="227" y="3201"/>
                  </a:cubicBezTo>
                  <a:cubicBezTo>
                    <a:pt x="60" y="3456"/>
                    <a:pt x="1" y="3761"/>
                    <a:pt x="60" y="4056"/>
                  </a:cubicBezTo>
                  <a:cubicBezTo>
                    <a:pt x="640" y="4873"/>
                    <a:pt x="1505" y="5443"/>
                    <a:pt x="2489" y="5659"/>
                  </a:cubicBezTo>
                  <a:cubicBezTo>
                    <a:pt x="3846" y="5974"/>
                    <a:pt x="5213" y="6259"/>
                    <a:pt x="6580" y="6515"/>
                  </a:cubicBezTo>
                  <a:cubicBezTo>
                    <a:pt x="7898" y="6771"/>
                    <a:pt x="9206" y="7007"/>
                    <a:pt x="10514" y="7243"/>
                  </a:cubicBezTo>
                  <a:lnTo>
                    <a:pt x="22503" y="9406"/>
                  </a:lnTo>
                  <a:cubicBezTo>
                    <a:pt x="23457" y="9574"/>
                    <a:pt x="24430" y="9721"/>
                    <a:pt x="25414" y="9810"/>
                  </a:cubicBezTo>
                  <a:cubicBezTo>
                    <a:pt x="26032" y="9875"/>
                    <a:pt x="26652" y="9908"/>
                    <a:pt x="27271" y="9908"/>
                  </a:cubicBezTo>
                  <a:cubicBezTo>
                    <a:pt x="28139" y="9908"/>
                    <a:pt x="29004" y="9843"/>
                    <a:pt x="29859" y="9711"/>
                  </a:cubicBezTo>
                  <a:cubicBezTo>
                    <a:pt x="29967" y="9515"/>
                    <a:pt x="30036" y="9308"/>
                    <a:pt x="30075" y="9092"/>
                  </a:cubicBezTo>
                  <a:cubicBezTo>
                    <a:pt x="30184" y="8315"/>
                    <a:pt x="29731" y="7518"/>
                    <a:pt x="29033" y="7164"/>
                  </a:cubicBezTo>
                  <a:cubicBezTo>
                    <a:pt x="28713" y="6998"/>
                    <a:pt x="28360" y="6915"/>
                    <a:pt x="28007" y="6915"/>
                  </a:cubicBezTo>
                  <a:cubicBezTo>
                    <a:pt x="27816" y="6915"/>
                    <a:pt x="27626" y="6939"/>
                    <a:pt x="27440" y="6987"/>
                  </a:cubicBezTo>
                  <a:cubicBezTo>
                    <a:pt x="27213" y="7036"/>
                    <a:pt x="26997" y="7115"/>
                    <a:pt x="26791" y="7233"/>
                  </a:cubicBezTo>
                  <a:cubicBezTo>
                    <a:pt x="26771" y="6662"/>
                    <a:pt x="26633" y="6112"/>
                    <a:pt x="26387" y="5600"/>
                  </a:cubicBezTo>
                  <a:cubicBezTo>
                    <a:pt x="26269" y="5354"/>
                    <a:pt x="26092" y="5128"/>
                    <a:pt x="25886" y="4941"/>
                  </a:cubicBezTo>
                  <a:cubicBezTo>
                    <a:pt x="25669" y="4745"/>
                    <a:pt x="25404" y="4607"/>
                    <a:pt x="25109" y="4548"/>
                  </a:cubicBezTo>
                  <a:cubicBezTo>
                    <a:pt x="24988" y="4522"/>
                    <a:pt x="24863" y="4508"/>
                    <a:pt x="24740" y="4508"/>
                  </a:cubicBezTo>
                  <a:cubicBezTo>
                    <a:pt x="24314" y="4508"/>
                    <a:pt x="23900" y="4671"/>
                    <a:pt x="23663" y="5030"/>
                  </a:cubicBezTo>
                  <a:cubicBezTo>
                    <a:pt x="23702" y="4400"/>
                    <a:pt x="23732" y="3751"/>
                    <a:pt x="23545" y="3161"/>
                  </a:cubicBezTo>
                  <a:cubicBezTo>
                    <a:pt x="23496" y="3014"/>
                    <a:pt x="23437" y="2876"/>
                    <a:pt x="23358" y="2738"/>
                  </a:cubicBezTo>
                  <a:cubicBezTo>
                    <a:pt x="23034" y="2188"/>
                    <a:pt x="22493" y="1804"/>
                    <a:pt x="21873" y="1666"/>
                  </a:cubicBezTo>
                  <a:cubicBezTo>
                    <a:pt x="21630" y="1604"/>
                    <a:pt x="21381" y="1571"/>
                    <a:pt x="21130" y="1571"/>
                  </a:cubicBezTo>
                  <a:cubicBezTo>
                    <a:pt x="20945" y="1571"/>
                    <a:pt x="20759" y="1589"/>
                    <a:pt x="20575" y="1627"/>
                  </a:cubicBezTo>
                  <a:cubicBezTo>
                    <a:pt x="19523" y="1843"/>
                    <a:pt x="18637" y="2561"/>
                    <a:pt x="17959" y="3387"/>
                  </a:cubicBezTo>
                  <a:cubicBezTo>
                    <a:pt x="17890" y="2502"/>
                    <a:pt x="17143" y="1745"/>
                    <a:pt x="16277" y="1519"/>
                  </a:cubicBezTo>
                  <a:cubicBezTo>
                    <a:pt x="16248" y="1509"/>
                    <a:pt x="16228" y="1499"/>
                    <a:pt x="16198" y="1499"/>
                  </a:cubicBezTo>
                  <a:cubicBezTo>
                    <a:pt x="16001" y="1450"/>
                    <a:pt x="15796" y="1428"/>
                    <a:pt x="15590" y="1428"/>
                  </a:cubicBezTo>
                  <a:cubicBezTo>
                    <a:pt x="15550" y="1428"/>
                    <a:pt x="15511" y="1429"/>
                    <a:pt x="15471" y="1430"/>
                  </a:cubicBezTo>
                  <a:cubicBezTo>
                    <a:pt x="14851" y="1460"/>
                    <a:pt x="14241" y="1647"/>
                    <a:pt x="13710" y="1971"/>
                  </a:cubicBezTo>
                  <a:cubicBezTo>
                    <a:pt x="12943" y="2434"/>
                    <a:pt x="12333" y="3112"/>
                    <a:pt x="11783" y="3810"/>
                  </a:cubicBezTo>
                  <a:cubicBezTo>
                    <a:pt x="11511" y="2629"/>
                    <a:pt x="10298" y="1797"/>
                    <a:pt x="9107" y="1797"/>
                  </a:cubicBezTo>
                  <a:cubicBezTo>
                    <a:pt x="8792" y="1797"/>
                    <a:pt x="8478" y="1855"/>
                    <a:pt x="8183" y="1981"/>
                  </a:cubicBezTo>
                  <a:cubicBezTo>
                    <a:pt x="7937" y="1047"/>
                    <a:pt x="7121" y="309"/>
                    <a:pt x="6187" y="73"/>
                  </a:cubicBezTo>
                  <a:cubicBezTo>
                    <a:pt x="5987" y="25"/>
                    <a:pt x="5778" y="1"/>
                    <a:pt x="5569"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a:off x="-1569744" y="2766612"/>
              <a:ext cx="971200" cy="467047"/>
            </a:xfrm>
            <a:custGeom>
              <a:avLst/>
              <a:gdLst/>
              <a:ahLst/>
              <a:cxnLst/>
              <a:rect l="l" t="t" r="r" b="b"/>
              <a:pathLst>
                <a:path w="24001" h="11542" extrusionOk="0">
                  <a:moveTo>
                    <a:pt x="7125" y="1"/>
                  </a:moveTo>
                  <a:cubicBezTo>
                    <a:pt x="6236" y="1"/>
                    <a:pt x="5351" y="577"/>
                    <a:pt x="5108" y="1431"/>
                  </a:cubicBezTo>
                  <a:cubicBezTo>
                    <a:pt x="4834" y="1179"/>
                    <a:pt x="4474" y="1065"/>
                    <a:pt x="4105" y="1065"/>
                  </a:cubicBezTo>
                  <a:cubicBezTo>
                    <a:pt x="3653" y="1065"/>
                    <a:pt x="3187" y="1237"/>
                    <a:pt x="2846" y="1540"/>
                  </a:cubicBezTo>
                  <a:cubicBezTo>
                    <a:pt x="2757" y="1618"/>
                    <a:pt x="2679" y="1697"/>
                    <a:pt x="2610" y="1786"/>
                  </a:cubicBezTo>
                  <a:cubicBezTo>
                    <a:pt x="2148" y="2326"/>
                    <a:pt x="1951" y="3054"/>
                    <a:pt x="1902" y="3772"/>
                  </a:cubicBezTo>
                  <a:cubicBezTo>
                    <a:pt x="1850" y="3767"/>
                    <a:pt x="1800" y="3764"/>
                    <a:pt x="1750" y="3764"/>
                  </a:cubicBezTo>
                  <a:cubicBezTo>
                    <a:pt x="693" y="3764"/>
                    <a:pt x="0" y="4928"/>
                    <a:pt x="554" y="5877"/>
                  </a:cubicBezTo>
                  <a:lnTo>
                    <a:pt x="997" y="6221"/>
                  </a:lnTo>
                  <a:cubicBezTo>
                    <a:pt x="1538" y="7018"/>
                    <a:pt x="2216" y="7706"/>
                    <a:pt x="3013" y="8247"/>
                  </a:cubicBezTo>
                  <a:cubicBezTo>
                    <a:pt x="4321" y="8503"/>
                    <a:pt x="5639" y="8739"/>
                    <a:pt x="6947" y="8975"/>
                  </a:cubicBezTo>
                  <a:lnTo>
                    <a:pt x="18936" y="11138"/>
                  </a:lnTo>
                  <a:cubicBezTo>
                    <a:pt x="19890" y="11306"/>
                    <a:pt x="20863" y="11453"/>
                    <a:pt x="21847" y="11542"/>
                  </a:cubicBezTo>
                  <a:cubicBezTo>
                    <a:pt x="22132" y="11433"/>
                    <a:pt x="22397" y="11296"/>
                    <a:pt x="22653" y="11129"/>
                  </a:cubicBezTo>
                  <a:cubicBezTo>
                    <a:pt x="23440" y="10588"/>
                    <a:pt x="24000" y="9634"/>
                    <a:pt x="23853" y="8689"/>
                  </a:cubicBezTo>
                  <a:cubicBezTo>
                    <a:pt x="23853" y="8650"/>
                    <a:pt x="23843" y="8611"/>
                    <a:pt x="23833" y="8571"/>
                  </a:cubicBezTo>
                  <a:cubicBezTo>
                    <a:pt x="23705" y="8021"/>
                    <a:pt x="23322" y="7559"/>
                    <a:pt x="22810" y="7313"/>
                  </a:cubicBezTo>
                  <a:cubicBezTo>
                    <a:pt x="22608" y="7214"/>
                    <a:pt x="22386" y="7165"/>
                    <a:pt x="22166" y="7165"/>
                  </a:cubicBezTo>
                  <a:cubicBezTo>
                    <a:pt x="21969" y="7165"/>
                    <a:pt x="21772" y="7204"/>
                    <a:pt x="21591" y="7283"/>
                  </a:cubicBezTo>
                  <a:cubicBezTo>
                    <a:pt x="21748" y="6467"/>
                    <a:pt x="21394" y="5631"/>
                    <a:pt x="20706" y="5169"/>
                  </a:cubicBezTo>
                  <a:cubicBezTo>
                    <a:pt x="20480" y="5021"/>
                    <a:pt x="20234" y="4923"/>
                    <a:pt x="19968" y="4874"/>
                  </a:cubicBezTo>
                  <a:cubicBezTo>
                    <a:pt x="19844" y="4851"/>
                    <a:pt x="19719" y="4840"/>
                    <a:pt x="19594" y="4840"/>
                  </a:cubicBezTo>
                  <a:cubicBezTo>
                    <a:pt x="19176" y="4840"/>
                    <a:pt x="18763" y="4966"/>
                    <a:pt x="18414" y="5208"/>
                  </a:cubicBezTo>
                  <a:cubicBezTo>
                    <a:pt x="18513" y="4608"/>
                    <a:pt x="18523" y="3969"/>
                    <a:pt x="18306" y="3398"/>
                  </a:cubicBezTo>
                  <a:lnTo>
                    <a:pt x="18296" y="3379"/>
                  </a:lnTo>
                  <a:cubicBezTo>
                    <a:pt x="18080" y="2818"/>
                    <a:pt x="17608" y="2326"/>
                    <a:pt x="16998" y="2228"/>
                  </a:cubicBezTo>
                  <a:cubicBezTo>
                    <a:pt x="16930" y="2216"/>
                    <a:pt x="16861" y="2210"/>
                    <a:pt x="16791" y="2210"/>
                  </a:cubicBezTo>
                  <a:cubicBezTo>
                    <a:pt x="16249" y="2210"/>
                    <a:pt x="15696" y="2572"/>
                    <a:pt x="15592" y="3103"/>
                  </a:cubicBezTo>
                  <a:cubicBezTo>
                    <a:pt x="15344" y="2666"/>
                    <a:pt x="14832" y="2456"/>
                    <a:pt x="14316" y="2456"/>
                  </a:cubicBezTo>
                  <a:cubicBezTo>
                    <a:pt x="14135" y="2456"/>
                    <a:pt x="13953" y="2482"/>
                    <a:pt x="13782" y="2533"/>
                  </a:cubicBezTo>
                  <a:cubicBezTo>
                    <a:pt x="13349" y="2680"/>
                    <a:pt x="12956" y="2907"/>
                    <a:pt x="12622" y="3202"/>
                  </a:cubicBezTo>
                  <a:cubicBezTo>
                    <a:pt x="12445" y="3359"/>
                    <a:pt x="12268" y="3516"/>
                    <a:pt x="12100" y="3664"/>
                  </a:cubicBezTo>
                  <a:cubicBezTo>
                    <a:pt x="12051" y="3487"/>
                    <a:pt x="11982" y="3310"/>
                    <a:pt x="11904" y="3143"/>
                  </a:cubicBezTo>
                  <a:cubicBezTo>
                    <a:pt x="11717" y="2759"/>
                    <a:pt x="11432" y="2435"/>
                    <a:pt x="11068" y="2218"/>
                  </a:cubicBezTo>
                  <a:cubicBezTo>
                    <a:pt x="10826" y="2091"/>
                    <a:pt x="10549" y="2022"/>
                    <a:pt x="10276" y="2022"/>
                  </a:cubicBezTo>
                  <a:cubicBezTo>
                    <a:pt x="9938" y="2022"/>
                    <a:pt x="9607" y="2127"/>
                    <a:pt x="9356" y="2356"/>
                  </a:cubicBezTo>
                  <a:cubicBezTo>
                    <a:pt x="9337" y="1323"/>
                    <a:pt x="8599" y="300"/>
                    <a:pt x="7586" y="55"/>
                  </a:cubicBezTo>
                  <a:cubicBezTo>
                    <a:pt x="7435" y="18"/>
                    <a:pt x="7280" y="1"/>
                    <a:pt x="7125"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2"/>
            <p:cNvSpPr/>
            <p:nvPr/>
          </p:nvSpPr>
          <p:spPr>
            <a:xfrm>
              <a:off x="-1814766" y="3042995"/>
              <a:ext cx="1342386" cy="1395314"/>
            </a:xfrm>
            <a:custGeom>
              <a:avLst/>
              <a:gdLst/>
              <a:ahLst/>
              <a:cxnLst/>
              <a:rect l="l" t="t" r="r" b="b"/>
              <a:pathLst>
                <a:path w="33174" h="34482" extrusionOk="0">
                  <a:moveTo>
                    <a:pt x="954" y="1"/>
                  </a:moveTo>
                  <a:lnTo>
                    <a:pt x="954" y="79"/>
                  </a:lnTo>
                  <a:lnTo>
                    <a:pt x="856" y="3089"/>
                  </a:lnTo>
                  <a:lnTo>
                    <a:pt x="0" y="30193"/>
                  </a:lnTo>
                  <a:lnTo>
                    <a:pt x="2095" y="30656"/>
                  </a:lnTo>
                  <a:lnTo>
                    <a:pt x="3728" y="29987"/>
                  </a:lnTo>
                  <a:lnTo>
                    <a:pt x="5016" y="31305"/>
                  </a:lnTo>
                  <a:lnTo>
                    <a:pt x="7770" y="31914"/>
                  </a:lnTo>
                  <a:lnTo>
                    <a:pt x="9648" y="30842"/>
                  </a:lnTo>
                  <a:lnTo>
                    <a:pt x="10956" y="32632"/>
                  </a:lnTo>
                  <a:lnTo>
                    <a:pt x="12904" y="33065"/>
                  </a:lnTo>
                  <a:lnTo>
                    <a:pt x="15303" y="31885"/>
                  </a:lnTo>
                  <a:lnTo>
                    <a:pt x="16474" y="33842"/>
                  </a:lnTo>
                  <a:lnTo>
                    <a:pt x="19355" y="34481"/>
                  </a:lnTo>
                  <a:lnTo>
                    <a:pt x="21794" y="30734"/>
                  </a:lnTo>
                  <a:lnTo>
                    <a:pt x="33006" y="6915"/>
                  </a:lnTo>
                  <a:lnTo>
                    <a:pt x="33085" y="6708"/>
                  </a:lnTo>
                  <a:lnTo>
                    <a:pt x="33114" y="6639"/>
                  </a:lnTo>
                  <a:lnTo>
                    <a:pt x="33173" y="6511"/>
                  </a:lnTo>
                  <a:cubicBezTo>
                    <a:pt x="33173" y="6511"/>
                    <a:pt x="32662" y="6315"/>
                    <a:pt x="31727" y="5990"/>
                  </a:cubicBezTo>
                  <a:lnTo>
                    <a:pt x="31718" y="5990"/>
                  </a:lnTo>
                  <a:cubicBezTo>
                    <a:pt x="31649" y="5980"/>
                    <a:pt x="31580" y="5951"/>
                    <a:pt x="31511" y="5931"/>
                  </a:cubicBezTo>
                  <a:cubicBezTo>
                    <a:pt x="30655" y="5646"/>
                    <a:pt x="29505" y="5282"/>
                    <a:pt x="28098" y="4859"/>
                  </a:cubicBezTo>
                  <a:cubicBezTo>
                    <a:pt x="26977" y="4525"/>
                    <a:pt x="25699" y="4161"/>
                    <a:pt x="24282" y="3787"/>
                  </a:cubicBezTo>
                  <a:cubicBezTo>
                    <a:pt x="22915" y="3433"/>
                    <a:pt x="21430" y="3050"/>
                    <a:pt x="19847" y="2695"/>
                  </a:cubicBezTo>
                  <a:cubicBezTo>
                    <a:pt x="18726" y="2430"/>
                    <a:pt x="17555" y="2184"/>
                    <a:pt x="16346" y="1938"/>
                  </a:cubicBezTo>
                  <a:cubicBezTo>
                    <a:pt x="15608" y="1791"/>
                    <a:pt x="14851" y="1653"/>
                    <a:pt x="14084" y="1515"/>
                  </a:cubicBezTo>
                  <a:cubicBezTo>
                    <a:pt x="11261" y="1004"/>
                    <a:pt x="8262" y="561"/>
                    <a:pt x="5193" y="286"/>
                  </a:cubicBezTo>
                  <a:cubicBezTo>
                    <a:pt x="3787" y="158"/>
                    <a:pt x="2371" y="60"/>
                    <a:pt x="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1729989" y="3062094"/>
              <a:ext cx="265855" cy="1247657"/>
            </a:xfrm>
            <a:custGeom>
              <a:avLst/>
              <a:gdLst/>
              <a:ahLst/>
              <a:cxnLst/>
              <a:rect l="l" t="t" r="r" b="b"/>
              <a:pathLst>
                <a:path w="6570" h="30833" extrusionOk="0">
                  <a:moveTo>
                    <a:pt x="2302" y="1"/>
                  </a:moveTo>
                  <a:lnTo>
                    <a:pt x="0" y="30184"/>
                  </a:lnTo>
                  <a:lnTo>
                    <a:pt x="2921" y="30833"/>
                  </a:lnTo>
                  <a:lnTo>
                    <a:pt x="6570" y="276"/>
                  </a:lnTo>
                  <a:lnTo>
                    <a:pt x="2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1500750" y="3097907"/>
              <a:ext cx="349051" cy="1265179"/>
            </a:xfrm>
            <a:custGeom>
              <a:avLst/>
              <a:gdLst/>
              <a:ahLst/>
              <a:cxnLst/>
              <a:rect l="l" t="t" r="r" b="b"/>
              <a:pathLst>
                <a:path w="8626" h="31266" extrusionOk="0">
                  <a:moveTo>
                    <a:pt x="4357" y="1"/>
                  </a:moveTo>
                  <a:lnTo>
                    <a:pt x="0" y="30557"/>
                  </a:lnTo>
                  <a:lnTo>
                    <a:pt x="3196" y="31266"/>
                  </a:lnTo>
                  <a:lnTo>
                    <a:pt x="8576" y="581"/>
                  </a:lnTo>
                  <a:lnTo>
                    <a:pt x="8625" y="345"/>
                  </a:lnTo>
                  <a:lnTo>
                    <a:pt x="6324" y="158"/>
                  </a:lnTo>
                  <a:lnTo>
                    <a:pt x="4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1292634" y="3141691"/>
              <a:ext cx="464053" cy="1270763"/>
            </a:xfrm>
            <a:custGeom>
              <a:avLst/>
              <a:gdLst/>
              <a:ahLst/>
              <a:cxnLst/>
              <a:rect l="l" t="t" r="r" b="b"/>
              <a:pathLst>
                <a:path w="11468" h="31404" extrusionOk="0">
                  <a:moveTo>
                    <a:pt x="7003" y="1"/>
                  </a:moveTo>
                  <a:lnTo>
                    <a:pt x="6944" y="256"/>
                  </a:lnTo>
                  <a:lnTo>
                    <a:pt x="1" y="30616"/>
                  </a:lnTo>
                  <a:lnTo>
                    <a:pt x="3571" y="31403"/>
                  </a:lnTo>
                  <a:lnTo>
                    <a:pt x="11379" y="1348"/>
                  </a:lnTo>
                  <a:lnTo>
                    <a:pt x="11468" y="1014"/>
                  </a:lnTo>
                  <a:lnTo>
                    <a:pt x="7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2"/>
            <p:cNvSpPr/>
            <p:nvPr/>
          </p:nvSpPr>
          <p:spPr>
            <a:xfrm>
              <a:off x="-1031548" y="3220883"/>
              <a:ext cx="556798" cy="1235720"/>
            </a:xfrm>
            <a:custGeom>
              <a:avLst/>
              <a:gdLst/>
              <a:ahLst/>
              <a:cxnLst/>
              <a:rect l="l" t="t" r="r" b="b"/>
              <a:pathLst>
                <a:path w="13760" h="30538" extrusionOk="0">
                  <a:moveTo>
                    <a:pt x="8881" y="1"/>
                  </a:moveTo>
                  <a:lnTo>
                    <a:pt x="8743" y="463"/>
                  </a:lnTo>
                  <a:lnTo>
                    <a:pt x="0" y="30085"/>
                  </a:lnTo>
                  <a:lnTo>
                    <a:pt x="2036" y="30538"/>
                  </a:lnTo>
                  <a:lnTo>
                    <a:pt x="13651" y="2509"/>
                  </a:lnTo>
                  <a:lnTo>
                    <a:pt x="13730" y="2312"/>
                  </a:lnTo>
                  <a:lnTo>
                    <a:pt x="13759" y="2243"/>
                  </a:lnTo>
                  <a:lnTo>
                    <a:pt x="12372" y="1594"/>
                  </a:lnTo>
                  <a:lnTo>
                    <a:pt x="12363" y="1594"/>
                  </a:lnTo>
                  <a:lnTo>
                    <a:pt x="88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2"/>
            <p:cNvSpPr/>
            <p:nvPr/>
          </p:nvSpPr>
          <p:spPr>
            <a:xfrm>
              <a:off x="-1780167" y="3046596"/>
              <a:ext cx="1304187" cy="275809"/>
            </a:xfrm>
            <a:custGeom>
              <a:avLst/>
              <a:gdLst/>
              <a:ahLst/>
              <a:cxnLst/>
              <a:rect l="l" t="t" r="r" b="b"/>
              <a:pathLst>
                <a:path w="32230" h="6816" extrusionOk="0">
                  <a:moveTo>
                    <a:pt x="89" y="0"/>
                  </a:moveTo>
                  <a:lnTo>
                    <a:pt x="1" y="3010"/>
                  </a:lnTo>
                  <a:cubicBezTo>
                    <a:pt x="504" y="2996"/>
                    <a:pt x="1261" y="2982"/>
                    <a:pt x="2233" y="2982"/>
                  </a:cubicBezTo>
                  <a:cubicBezTo>
                    <a:pt x="7691" y="2982"/>
                    <a:pt x="19938" y="3418"/>
                    <a:pt x="32151" y="6816"/>
                  </a:cubicBezTo>
                  <a:lnTo>
                    <a:pt x="32230" y="6619"/>
                  </a:lnTo>
                  <a:lnTo>
                    <a:pt x="30656" y="5842"/>
                  </a:lnTo>
                  <a:cubicBezTo>
                    <a:pt x="26663" y="4524"/>
                    <a:pt x="15983" y="1279"/>
                    <a:pt x="4338" y="207"/>
                  </a:cubicBezTo>
                  <a:lnTo>
                    <a:pt x="89"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1808817" y="2979585"/>
              <a:ext cx="1427969" cy="348363"/>
            </a:xfrm>
            <a:custGeom>
              <a:avLst/>
              <a:gdLst/>
              <a:ahLst/>
              <a:cxnLst/>
              <a:rect l="l" t="t" r="r" b="b"/>
              <a:pathLst>
                <a:path w="35289" h="8609" extrusionOk="0">
                  <a:moveTo>
                    <a:pt x="3400" y="0"/>
                  </a:moveTo>
                  <a:cubicBezTo>
                    <a:pt x="2419" y="0"/>
                    <a:pt x="1643" y="30"/>
                    <a:pt x="1083" y="63"/>
                  </a:cubicBezTo>
                  <a:cubicBezTo>
                    <a:pt x="473" y="102"/>
                    <a:pt x="1" y="614"/>
                    <a:pt x="21" y="1224"/>
                  </a:cubicBezTo>
                  <a:lnTo>
                    <a:pt x="21" y="1342"/>
                  </a:lnTo>
                  <a:cubicBezTo>
                    <a:pt x="40" y="1932"/>
                    <a:pt x="502" y="2404"/>
                    <a:pt x="1093" y="2433"/>
                  </a:cubicBezTo>
                  <a:cubicBezTo>
                    <a:pt x="3905" y="2581"/>
                    <a:pt x="11862" y="3053"/>
                    <a:pt x="17733" y="4144"/>
                  </a:cubicBezTo>
                  <a:cubicBezTo>
                    <a:pt x="23575" y="5236"/>
                    <a:pt x="31010" y="7655"/>
                    <a:pt x="33656" y="8550"/>
                  </a:cubicBezTo>
                  <a:cubicBezTo>
                    <a:pt x="33774" y="8590"/>
                    <a:pt x="33894" y="8609"/>
                    <a:pt x="34013" y="8609"/>
                  </a:cubicBezTo>
                  <a:cubicBezTo>
                    <a:pt x="34457" y="8609"/>
                    <a:pt x="34874" y="8346"/>
                    <a:pt x="35052" y="7911"/>
                  </a:cubicBezTo>
                  <a:cubicBezTo>
                    <a:pt x="35288" y="7351"/>
                    <a:pt x="35032" y="6701"/>
                    <a:pt x="34472" y="6456"/>
                  </a:cubicBezTo>
                  <a:cubicBezTo>
                    <a:pt x="32466" y="5561"/>
                    <a:pt x="27322" y="3545"/>
                    <a:pt x="18471" y="1715"/>
                  </a:cubicBezTo>
                  <a:cubicBezTo>
                    <a:pt x="11629" y="296"/>
                    <a:pt x="6495" y="0"/>
                    <a:pt x="3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585411" y="3604985"/>
              <a:ext cx="373694" cy="219684"/>
            </a:xfrm>
            <a:custGeom>
              <a:avLst/>
              <a:gdLst/>
              <a:ahLst/>
              <a:cxnLst/>
              <a:rect l="l" t="t" r="r" b="b"/>
              <a:pathLst>
                <a:path w="9235" h="5429" extrusionOk="0">
                  <a:moveTo>
                    <a:pt x="4022" y="255"/>
                  </a:moveTo>
                  <a:cubicBezTo>
                    <a:pt x="4081" y="255"/>
                    <a:pt x="4140" y="265"/>
                    <a:pt x="4199" y="275"/>
                  </a:cubicBezTo>
                  <a:cubicBezTo>
                    <a:pt x="4632" y="324"/>
                    <a:pt x="5026" y="570"/>
                    <a:pt x="5252" y="944"/>
                  </a:cubicBezTo>
                  <a:cubicBezTo>
                    <a:pt x="5626" y="1593"/>
                    <a:pt x="5488" y="2527"/>
                    <a:pt x="4927" y="3206"/>
                  </a:cubicBezTo>
                  <a:cubicBezTo>
                    <a:pt x="4632" y="3569"/>
                    <a:pt x="4239" y="3845"/>
                    <a:pt x="3796" y="4022"/>
                  </a:cubicBezTo>
                  <a:cubicBezTo>
                    <a:pt x="3206" y="3402"/>
                    <a:pt x="2882" y="2576"/>
                    <a:pt x="2872" y="1720"/>
                  </a:cubicBezTo>
                  <a:cubicBezTo>
                    <a:pt x="2872" y="1366"/>
                    <a:pt x="2941" y="885"/>
                    <a:pt x="3265" y="560"/>
                  </a:cubicBezTo>
                  <a:cubicBezTo>
                    <a:pt x="3454" y="372"/>
                    <a:pt x="3714" y="264"/>
                    <a:pt x="3987" y="264"/>
                  </a:cubicBezTo>
                  <a:cubicBezTo>
                    <a:pt x="3999" y="264"/>
                    <a:pt x="4011" y="265"/>
                    <a:pt x="4022" y="265"/>
                  </a:cubicBezTo>
                  <a:lnTo>
                    <a:pt x="4022" y="255"/>
                  </a:lnTo>
                  <a:close/>
                  <a:moveTo>
                    <a:pt x="4023" y="1"/>
                  </a:moveTo>
                  <a:cubicBezTo>
                    <a:pt x="3676" y="1"/>
                    <a:pt x="3337" y="130"/>
                    <a:pt x="3078" y="373"/>
                  </a:cubicBezTo>
                  <a:cubicBezTo>
                    <a:pt x="2695" y="766"/>
                    <a:pt x="2616" y="1317"/>
                    <a:pt x="2616" y="1720"/>
                  </a:cubicBezTo>
                  <a:cubicBezTo>
                    <a:pt x="2616" y="2606"/>
                    <a:pt x="2950" y="3451"/>
                    <a:pt x="3541" y="4120"/>
                  </a:cubicBezTo>
                  <a:cubicBezTo>
                    <a:pt x="3274" y="4190"/>
                    <a:pt x="3007" y="4226"/>
                    <a:pt x="2736" y="4226"/>
                  </a:cubicBezTo>
                  <a:cubicBezTo>
                    <a:pt x="2628" y="4226"/>
                    <a:pt x="2519" y="4220"/>
                    <a:pt x="2410" y="4209"/>
                  </a:cubicBezTo>
                  <a:cubicBezTo>
                    <a:pt x="1456" y="4061"/>
                    <a:pt x="639" y="3451"/>
                    <a:pt x="246" y="2576"/>
                  </a:cubicBezTo>
                  <a:lnTo>
                    <a:pt x="0" y="2684"/>
                  </a:lnTo>
                  <a:cubicBezTo>
                    <a:pt x="433" y="3648"/>
                    <a:pt x="1328" y="4317"/>
                    <a:pt x="2370" y="4464"/>
                  </a:cubicBezTo>
                  <a:cubicBezTo>
                    <a:pt x="2498" y="4481"/>
                    <a:pt x="2626" y="4489"/>
                    <a:pt x="2753" y="4489"/>
                  </a:cubicBezTo>
                  <a:cubicBezTo>
                    <a:pt x="3086" y="4489"/>
                    <a:pt x="3417" y="4433"/>
                    <a:pt x="3737" y="4327"/>
                  </a:cubicBezTo>
                  <a:cubicBezTo>
                    <a:pt x="4455" y="4995"/>
                    <a:pt x="5399" y="5389"/>
                    <a:pt x="6383" y="5428"/>
                  </a:cubicBezTo>
                  <a:lnTo>
                    <a:pt x="6511" y="5428"/>
                  </a:lnTo>
                  <a:cubicBezTo>
                    <a:pt x="7524" y="5428"/>
                    <a:pt x="8724" y="4986"/>
                    <a:pt x="9235" y="3963"/>
                  </a:cubicBezTo>
                  <a:lnTo>
                    <a:pt x="8999" y="3845"/>
                  </a:lnTo>
                  <a:cubicBezTo>
                    <a:pt x="8534" y="4766"/>
                    <a:pt x="7418" y="5164"/>
                    <a:pt x="6492" y="5164"/>
                  </a:cubicBezTo>
                  <a:cubicBezTo>
                    <a:pt x="6458" y="5164"/>
                    <a:pt x="6425" y="5164"/>
                    <a:pt x="6393" y="5163"/>
                  </a:cubicBezTo>
                  <a:cubicBezTo>
                    <a:pt x="5517" y="5123"/>
                    <a:pt x="4681" y="4799"/>
                    <a:pt x="4013" y="4228"/>
                  </a:cubicBezTo>
                  <a:cubicBezTo>
                    <a:pt x="4455" y="4032"/>
                    <a:pt x="4839" y="3746"/>
                    <a:pt x="5144" y="3373"/>
                  </a:cubicBezTo>
                  <a:cubicBezTo>
                    <a:pt x="5773" y="2615"/>
                    <a:pt x="5911" y="1553"/>
                    <a:pt x="5488" y="816"/>
                  </a:cubicBezTo>
                  <a:cubicBezTo>
                    <a:pt x="5222" y="373"/>
                    <a:pt x="4760" y="78"/>
                    <a:pt x="4249" y="19"/>
                  </a:cubicBezTo>
                  <a:cubicBezTo>
                    <a:pt x="4174" y="7"/>
                    <a:pt x="4098" y="1"/>
                    <a:pt x="4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906103" y="4148321"/>
              <a:ext cx="550324" cy="499338"/>
            </a:xfrm>
            <a:custGeom>
              <a:avLst/>
              <a:gdLst/>
              <a:ahLst/>
              <a:cxnLst/>
              <a:rect l="l" t="t" r="r" b="b"/>
              <a:pathLst>
                <a:path w="13600" h="12340" extrusionOk="0">
                  <a:moveTo>
                    <a:pt x="8220" y="5337"/>
                  </a:moveTo>
                  <a:lnTo>
                    <a:pt x="8220" y="5337"/>
                  </a:lnTo>
                  <a:cubicBezTo>
                    <a:pt x="8328" y="5347"/>
                    <a:pt x="8427" y="5357"/>
                    <a:pt x="8535" y="5376"/>
                  </a:cubicBezTo>
                  <a:cubicBezTo>
                    <a:pt x="8879" y="5435"/>
                    <a:pt x="9518" y="5622"/>
                    <a:pt x="9764" y="6124"/>
                  </a:cubicBezTo>
                  <a:cubicBezTo>
                    <a:pt x="9872" y="6370"/>
                    <a:pt x="9853" y="6655"/>
                    <a:pt x="9725" y="6891"/>
                  </a:cubicBezTo>
                  <a:cubicBezTo>
                    <a:pt x="9636" y="7048"/>
                    <a:pt x="9479" y="7157"/>
                    <a:pt x="9302" y="7176"/>
                  </a:cubicBezTo>
                  <a:cubicBezTo>
                    <a:pt x="9288" y="7177"/>
                    <a:pt x="9275" y="7178"/>
                    <a:pt x="9261" y="7178"/>
                  </a:cubicBezTo>
                  <a:cubicBezTo>
                    <a:pt x="8888" y="7178"/>
                    <a:pt x="8608" y="6789"/>
                    <a:pt x="8466" y="6429"/>
                  </a:cubicBezTo>
                  <a:cubicBezTo>
                    <a:pt x="8318" y="6075"/>
                    <a:pt x="8240" y="5711"/>
                    <a:pt x="8220" y="5337"/>
                  </a:cubicBezTo>
                  <a:close/>
                  <a:moveTo>
                    <a:pt x="4070" y="9232"/>
                  </a:moveTo>
                  <a:cubicBezTo>
                    <a:pt x="4345" y="9310"/>
                    <a:pt x="4601" y="9418"/>
                    <a:pt x="4847" y="9576"/>
                  </a:cubicBezTo>
                  <a:cubicBezTo>
                    <a:pt x="5161" y="9782"/>
                    <a:pt x="5368" y="10018"/>
                    <a:pt x="5437" y="10274"/>
                  </a:cubicBezTo>
                  <a:cubicBezTo>
                    <a:pt x="5516" y="10540"/>
                    <a:pt x="5417" y="10884"/>
                    <a:pt x="5152" y="10992"/>
                  </a:cubicBezTo>
                  <a:cubicBezTo>
                    <a:pt x="5101" y="11013"/>
                    <a:pt x="5046" y="11024"/>
                    <a:pt x="4992" y="11024"/>
                  </a:cubicBezTo>
                  <a:cubicBezTo>
                    <a:pt x="4920" y="11024"/>
                    <a:pt x="4849" y="11006"/>
                    <a:pt x="4788" y="10972"/>
                  </a:cubicBezTo>
                  <a:cubicBezTo>
                    <a:pt x="4542" y="10845"/>
                    <a:pt x="4306" y="10520"/>
                    <a:pt x="4207" y="10166"/>
                  </a:cubicBezTo>
                  <a:cubicBezTo>
                    <a:pt x="4119" y="9861"/>
                    <a:pt x="4070" y="9546"/>
                    <a:pt x="4070" y="9232"/>
                  </a:cubicBezTo>
                  <a:close/>
                  <a:moveTo>
                    <a:pt x="12173" y="0"/>
                  </a:moveTo>
                  <a:cubicBezTo>
                    <a:pt x="11930" y="0"/>
                    <a:pt x="11681" y="35"/>
                    <a:pt x="11436" y="105"/>
                  </a:cubicBezTo>
                  <a:cubicBezTo>
                    <a:pt x="10807" y="292"/>
                    <a:pt x="10197" y="685"/>
                    <a:pt x="9597" y="1305"/>
                  </a:cubicBezTo>
                  <a:cubicBezTo>
                    <a:pt x="8682" y="2239"/>
                    <a:pt x="7955" y="3645"/>
                    <a:pt x="7945" y="5062"/>
                  </a:cubicBezTo>
                  <a:lnTo>
                    <a:pt x="7905" y="5062"/>
                  </a:lnTo>
                  <a:cubicBezTo>
                    <a:pt x="7887" y="5061"/>
                    <a:pt x="7868" y="5061"/>
                    <a:pt x="7850" y="5061"/>
                  </a:cubicBezTo>
                  <a:cubicBezTo>
                    <a:pt x="5701" y="5061"/>
                    <a:pt x="3921" y="6752"/>
                    <a:pt x="3814" y="8907"/>
                  </a:cubicBezTo>
                  <a:cubicBezTo>
                    <a:pt x="3637" y="8877"/>
                    <a:pt x="3462" y="8863"/>
                    <a:pt x="3290" y="8863"/>
                  </a:cubicBezTo>
                  <a:cubicBezTo>
                    <a:pt x="1474" y="8863"/>
                    <a:pt x="1" y="10462"/>
                    <a:pt x="234" y="12339"/>
                  </a:cubicBezTo>
                  <a:lnTo>
                    <a:pt x="500" y="12300"/>
                  </a:lnTo>
                  <a:cubicBezTo>
                    <a:pt x="286" y="10592"/>
                    <a:pt x="1635" y="9133"/>
                    <a:pt x="3277" y="9133"/>
                  </a:cubicBezTo>
                  <a:cubicBezTo>
                    <a:pt x="3450" y="9133"/>
                    <a:pt x="3626" y="9149"/>
                    <a:pt x="3804" y="9182"/>
                  </a:cubicBezTo>
                  <a:cubicBezTo>
                    <a:pt x="3804" y="9537"/>
                    <a:pt x="3853" y="9891"/>
                    <a:pt x="3952" y="10235"/>
                  </a:cubicBezTo>
                  <a:cubicBezTo>
                    <a:pt x="4040" y="10559"/>
                    <a:pt x="4286" y="11012"/>
                    <a:pt x="4670" y="11208"/>
                  </a:cubicBezTo>
                  <a:cubicBezTo>
                    <a:pt x="4777" y="11259"/>
                    <a:pt x="4890" y="11287"/>
                    <a:pt x="5005" y="11287"/>
                  </a:cubicBezTo>
                  <a:cubicBezTo>
                    <a:pt x="5090" y="11287"/>
                    <a:pt x="5176" y="11272"/>
                    <a:pt x="5260" y="11238"/>
                  </a:cubicBezTo>
                  <a:cubicBezTo>
                    <a:pt x="5673" y="11081"/>
                    <a:pt x="5811" y="10579"/>
                    <a:pt x="5702" y="10205"/>
                  </a:cubicBezTo>
                  <a:cubicBezTo>
                    <a:pt x="5614" y="9881"/>
                    <a:pt x="5378" y="9596"/>
                    <a:pt x="4994" y="9350"/>
                  </a:cubicBezTo>
                  <a:cubicBezTo>
                    <a:pt x="4709" y="9173"/>
                    <a:pt x="4404" y="9035"/>
                    <a:pt x="4080" y="8956"/>
                  </a:cubicBezTo>
                  <a:cubicBezTo>
                    <a:pt x="4157" y="6927"/>
                    <a:pt x="5829" y="5326"/>
                    <a:pt x="7845" y="5326"/>
                  </a:cubicBezTo>
                  <a:cubicBezTo>
                    <a:pt x="7882" y="5326"/>
                    <a:pt x="7918" y="5326"/>
                    <a:pt x="7955" y="5327"/>
                  </a:cubicBezTo>
                  <a:cubicBezTo>
                    <a:pt x="7984" y="5740"/>
                    <a:pt x="8073" y="6144"/>
                    <a:pt x="8230" y="6527"/>
                  </a:cubicBezTo>
                  <a:cubicBezTo>
                    <a:pt x="8410" y="6972"/>
                    <a:pt x="8772" y="7444"/>
                    <a:pt x="9263" y="7444"/>
                  </a:cubicBezTo>
                  <a:cubicBezTo>
                    <a:pt x="9282" y="7444"/>
                    <a:pt x="9302" y="7443"/>
                    <a:pt x="9322" y="7442"/>
                  </a:cubicBezTo>
                  <a:cubicBezTo>
                    <a:pt x="9597" y="7422"/>
                    <a:pt x="9833" y="7265"/>
                    <a:pt x="9961" y="7029"/>
                  </a:cubicBezTo>
                  <a:cubicBezTo>
                    <a:pt x="10148" y="6714"/>
                    <a:pt x="10158" y="6330"/>
                    <a:pt x="10010" y="6006"/>
                  </a:cubicBezTo>
                  <a:cubicBezTo>
                    <a:pt x="9705" y="5396"/>
                    <a:pt x="8987" y="5190"/>
                    <a:pt x="8584" y="5121"/>
                  </a:cubicBezTo>
                  <a:cubicBezTo>
                    <a:pt x="8466" y="5101"/>
                    <a:pt x="8338" y="5081"/>
                    <a:pt x="8220" y="5072"/>
                  </a:cubicBezTo>
                  <a:cubicBezTo>
                    <a:pt x="8220" y="3724"/>
                    <a:pt x="8918" y="2387"/>
                    <a:pt x="9794" y="1492"/>
                  </a:cubicBezTo>
                  <a:cubicBezTo>
                    <a:pt x="10364" y="902"/>
                    <a:pt x="10925" y="528"/>
                    <a:pt x="11515" y="361"/>
                  </a:cubicBezTo>
                  <a:cubicBezTo>
                    <a:pt x="11736" y="298"/>
                    <a:pt x="11962" y="268"/>
                    <a:pt x="12182" y="268"/>
                  </a:cubicBezTo>
                  <a:cubicBezTo>
                    <a:pt x="12655" y="268"/>
                    <a:pt x="13103" y="410"/>
                    <a:pt x="13433" y="685"/>
                  </a:cubicBezTo>
                  <a:lnTo>
                    <a:pt x="13600" y="479"/>
                  </a:lnTo>
                  <a:cubicBezTo>
                    <a:pt x="13221" y="167"/>
                    <a:pt x="12711" y="0"/>
                    <a:pt x="12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2"/>
            <p:cNvSpPr/>
            <p:nvPr/>
          </p:nvSpPr>
          <p:spPr>
            <a:xfrm>
              <a:off x="-2335319" y="3672199"/>
              <a:ext cx="1788108" cy="1024412"/>
            </a:xfrm>
            <a:custGeom>
              <a:avLst/>
              <a:gdLst/>
              <a:ahLst/>
              <a:cxnLst/>
              <a:rect l="l" t="t" r="r" b="b"/>
              <a:pathLst>
                <a:path w="44189" h="25316" extrusionOk="0">
                  <a:moveTo>
                    <a:pt x="38346" y="0"/>
                  </a:moveTo>
                  <a:lnTo>
                    <a:pt x="9255" y="4200"/>
                  </a:lnTo>
                  <a:lnTo>
                    <a:pt x="9865" y="8340"/>
                  </a:lnTo>
                  <a:lnTo>
                    <a:pt x="2371" y="9196"/>
                  </a:lnTo>
                  <a:cubicBezTo>
                    <a:pt x="2371" y="9196"/>
                    <a:pt x="2616" y="12904"/>
                    <a:pt x="0" y="13631"/>
                  </a:cubicBezTo>
                  <a:lnTo>
                    <a:pt x="2312" y="22886"/>
                  </a:lnTo>
                  <a:cubicBezTo>
                    <a:pt x="2312" y="22886"/>
                    <a:pt x="2671" y="22799"/>
                    <a:pt x="3191" y="22799"/>
                  </a:cubicBezTo>
                  <a:cubicBezTo>
                    <a:pt x="4245" y="22799"/>
                    <a:pt x="5961" y="23156"/>
                    <a:pt x="6698" y="25315"/>
                  </a:cubicBezTo>
                  <a:lnTo>
                    <a:pt x="35966" y="20880"/>
                  </a:lnTo>
                  <a:cubicBezTo>
                    <a:pt x="35966" y="20880"/>
                    <a:pt x="35661" y="17713"/>
                    <a:pt x="38887" y="16985"/>
                  </a:cubicBezTo>
                  <a:lnTo>
                    <a:pt x="38641" y="15343"/>
                  </a:lnTo>
                  <a:lnTo>
                    <a:pt x="41936" y="14428"/>
                  </a:lnTo>
                  <a:cubicBezTo>
                    <a:pt x="41936" y="14428"/>
                    <a:pt x="41326" y="11015"/>
                    <a:pt x="44188" y="10288"/>
                  </a:cubicBezTo>
                  <a:lnTo>
                    <a:pt x="42605" y="1948"/>
                  </a:lnTo>
                  <a:cubicBezTo>
                    <a:pt x="42605" y="1948"/>
                    <a:pt x="42222" y="2024"/>
                    <a:pt x="41680" y="2024"/>
                  </a:cubicBezTo>
                  <a:cubicBezTo>
                    <a:pt x="40620" y="2024"/>
                    <a:pt x="38952" y="1731"/>
                    <a:pt x="38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2"/>
            <p:cNvSpPr/>
            <p:nvPr/>
          </p:nvSpPr>
          <p:spPr>
            <a:xfrm>
              <a:off x="-1960848" y="3842115"/>
              <a:ext cx="934094" cy="167606"/>
            </a:xfrm>
            <a:custGeom>
              <a:avLst/>
              <a:gdLst/>
              <a:ahLst/>
              <a:cxnLst/>
              <a:rect l="l" t="t" r="r" b="b"/>
              <a:pathLst>
                <a:path w="23084" h="4142" extrusionOk="0">
                  <a:moveTo>
                    <a:pt x="1" y="1"/>
                  </a:moveTo>
                  <a:lnTo>
                    <a:pt x="611" y="4141"/>
                  </a:lnTo>
                  <a:lnTo>
                    <a:pt x="23083" y="83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2"/>
            <p:cNvSpPr/>
            <p:nvPr/>
          </p:nvSpPr>
          <p:spPr>
            <a:xfrm>
              <a:off x="-1030779" y="3875904"/>
              <a:ext cx="274272" cy="488413"/>
            </a:xfrm>
            <a:custGeom>
              <a:avLst/>
              <a:gdLst/>
              <a:ahLst/>
              <a:cxnLst/>
              <a:rect l="l" t="t" r="r" b="b"/>
              <a:pathLst>
                <a:path w="6778" h="12070" extrusionOk="0">
                  <a:moveTo>
                    <a:pt x="130" y="0"/>
                  </a:moveTo>
                  <a:cubicBezTo>
                    <a:pt x="123" y="0"/>
                    <a:pt x="116" y="1"/>
                    <a:pt x="109" y="2"/>
                  </a:cubicBezTo>
                  <a:cubicBezTo>
                    <a:pt x="50" y="22"/>
                    <a:pt x="1" y="81"/>
                    <a:pt x="21" y="140"/>
                  </a:cubicBezTo>
                  <a:cubicBezTo>
                    <a:pt x="188" y="867"/>
                    <a:pt x="620" y="1507"/>
                    <a:pt x="1240" y="1929"/>
                  </a:cubicBezTo>
                  <a:cubicBezTo>
                    <a:pt x="1772" y="2289"/>
                    <a:pt x="2426" y="2469"/>
                    <a:pt x="3191" y="2469"/>
                  </a:cubicBezTo>
                  <a:cubicBezTo>
                    <a:pt x="3514" y="2469"/>
                    <a:pt x="3857" y="2436"/>
                    <a:pt x="4220" y="2372"/>
                  </a:cubicBezTo>
                  <a:lnTo>
                    <a:pt x="6531" y="11981"/>
                  </a:lnTo>
                  <a:cubicBezTo>
                    <a:pt x="6541" y="12030"/>
                    <a:pt x="6590" y="12069"/>
                    <a:pt x="6649" y="12069"/>
                  </a:cubicBezTo>
                  <a:cubicBezTo>
                    <a:pt x="6659" y="12069"/>
                    <a:pt x="6669" y="12059"/>
                    <a:pt x="6679" y="12059"/>
                  </a:cubicBezTo>
                  <a:cubicBezTo>
                    <a:pt x="6738" y="12040"/>
                    <a:pt x="6777" y="11981"/>
                    <a:pt x="6767" y="11912"/>
                  </a:cubicBezTo>
                  <a:lnTo>
                    <a:pt x="4427" y="2205"/>
                  </a:lnTo>
                  <a:cubicBezTo>
                    <a:pt x="4409" y="2152"/>
                    <a:pt x="4360" y="2115"/>
                    <a:pt x="4307" y="2115"/>
                  </a:cubicBezTo>
                  <a:cubicBezTo>
                    <a:pt x="4301" y="2115"/>
                    <a:pt x="4295" y="2115"/>
                    <a:pt x="4289" y="2116"/>
                  </a:cubicBezTo>
                  <a:cubicBezTo>
                    <a:pt x="3900" y="2193"/>
                    <a:pt x="3533" y="2231"/>
                    <a:pt x="3191" y="2231"/>
                  </a:cubicBezTo>
                  <a:cubicBezTo>
                    <a:pt x="2477" y="2231"/>
                    <a:pt x="1866" y="2065"/>
                    <a:pt x="1368" y="1733"/>
                  </a:cubicBezTo>
                  <a:cubicBezTo>
                    <a:pt x="807" y="1339"/>
                    <a:pt x="414" y="759"/>
                    <a:pt x="247" y="100"/>
                  </a:cubicBezTo>
                  <a:cubicBezTo>
                    <a:pt x="238" y="38"/>
                    <a:pt x="18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2"/>
            <p:cNvSpPr/>
            <p:nvPr/>
          </p:nvSpPr>
          <p:spPr>
            <a:xfrm>
              <a:off x="-819021" y="3790804"/>
              <a:ext cx="139321" cy="332744"/>
            </a:xfrm>
            <a:custGeom>
              <a:avLst/>
              <a:gdLst/>
              <a:ahLst/>
              <a:cxnLst/>
              <a:rect l="l" t="t" r="r" b="b"/>
              <a:pathLst>
                <a:path w="3443" h="8223" extrusionOk="0">
                  <a:moveTo>
                    <a:pt x="1800" y="0"/>
                  </a:moveTo>
                  <a:lnTo>
                    <a:pt x="0" y="246"/>
                  </a:lnTo>
                  <a:lnTo>
                    <a:pt x="1711" y="8222"/>
                  </a:lnTo>
                  <a:lnTo>
                    <a:pt x="3442" y="7976"/>
                  </a:lnTo>
                  <a:lnTo>
                    <a:pt x="1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2"/>
            <p:cNvSpPr/>
            <p:nvPr/>
          </p:nvSpPr>
          <p:spPr>
            <a:xfrm>
              <a:off x="-1088079" y="4035542"/>
              <a:ext cx="139321" cy="332339"/>
            </a:xfrm>
            <a:custGeom>
              <a:avLst/>
              <a:gdLst/>
              <a:ahLst/>
              <a:cxnLst/>
              <a:rect l="l" t="t" r="r" b="b"/>
              <a:pathLst>
                <a:path w="3443" h="8213" extrusionOk="0">
                  <a:moveTo>
                    <a:pt x="1800" y="1"/>
                  </a:moveTo>
                  <a:lnTo>
                    <a:pt x="1" y="246"/>
                  </a:lnTo>
                  <a:lnTo>
                    <a:pt x="1712" y="8213"/>
                  </a:lnTo>
                  <a:lnTo>
                    <a:pt x="3443" y="7977"/>
                  </a:lnTo>
                  <a:lnTo>
                    <a:pt x="1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2"/>
            <p:cNvSpPr/>
            <p:nvPr/>
          </p:nvSpPr>
          <p:spPr>
            <a:xfrm>
              <a:off x="-1992249" y="4238357"/>
              <a:ext cx="125765" cy="156721"/>
            </a:xfrm>
            <a:custGeom>
              <a:avLst/>
              <a:gdLst/>
              <a:ahLst/>
              <a:cxnLst/>
              <a:rect l="l" t="t" r="r" b="b"/>
              <a:pathLst>
                <a:path w="3108" h="3873" extrusionOk="0">
                  <a:moveTo>
                    <a:pt x="1738" y="0"/>
                  </a:moveTo>
                  <a:cubicBezTo>
                    <a:pt x="1677" y="0"/>
                    <a:pt x="1616" y="5"/>
                    <a:pt x="1554" y="14"/>
                  </a:cubicBezTo>
                  <a:cubicBezTo>
                    <a:pt x="374" y="171"/>
                    <a:pt x="0" y="1293"/>
                    <a:pt x="128" y="2227"/>
                  </a:cubicBezTo>
                  <a:cubicBezTo>
                    <a:pt x="245" y="3070"/>
                    <a:pt x="623" y="3873"/>
                    <a:pt x="1674" y="3873"/>
                  </a:cubicBezTo>
                  <a:cubicBezTo>
                    <a:pt x="1775" y="3873"/>
                    <a:pt x="1883" y="3865"/>
                    <a:pt x="1996" y="3850"/>
                  </a:cubicBezTo>
                  <a:cubicBezTo>
                    <a:pt x="2616" y="3761"/>
                    <a:pt x="2950" y="3378"/>
                    <a:pt x="3108" y="2778"/>
                  </a:cubicBezTo>
                  <a:lnTo>
                    <a:pt x="2980" y="2738"/>
                  </a:lnTo>
                  <a:cubicBezTo>
                    <a:pt x="2862" y="3181"/>
                    <a:pt x="2557" y="3584"/>
                    <a:pt x="2036" y="3653"/>
                  </a:cubicBezTo>
                  <a:cubicBezTo>
                    <a:pt x="1997" y="3658"/>
                    <a:pt x="1960" y="3661"/>
                    <a:pt x="1923" y="3661"/>
                  </a:cubicBezTo>
                  <a:cubicBezTo>
                    <a:pt x="1293" y="3661"/>
                    <a:pt x="918" y="2887"/>
                    <a:pt x="806" y="2060"/>
                  </a:cubicBezTo>
                  <a:cubicBezTo>
                    <a:pt x="659" y="988"/>
                    <a:pt x="1013" y="240"/>
                    <a:pt x="1623" y="152"/>
                  </a:cubicBezTo>
                  <a:cubicBezTo>
                    <a:pt x="1671" y="145"/>
                    <a:pt x="1717" y="142"/>
                    <a:pt x="1760" y="142"/>
                  </a:cubicBezTo>
                  <a:cubicBezTo>
                    <a:pt x="2048" y="142"/>
                    <a:pt x="2238" y="268"/>
                    <a:pt x="2272" y="319"/>
                  </a:cubicBezTo>
                  <a:lnTo>
                    <a:pt x="2272" y="329"/>
                  </a:lnTo>
                  <a:lnTo>
                    <a:pt x="2233" y="329"/>
                  </a:lnTo>
                  <a:cubicBezTo>
                    <a:pt x="2036" y="358"/>
                    <a:pt x="1918" y="535"/>
                    <a:pt x="1947" y="722"/>
                  </a:cubicBezTo>
                  <a:cubicBezTo>
                    <a:pt x="1965" y="901"/>
                    <a:pt x="2121" y="1031"/>
                    <a:pt x="2297" y="1031"/>
                  </a:cubicBezTo>
                  <a:cubicBezTo>
                    <a:pt x="2315" y="1031"/>
                    <a:pt x="2333" y="1030"/>
                    <a:pt x="2351" y="1027"/>
                  </a:cubicBezTo>
                  <a:cubicBezTo>
                    <a:pt x="2557" y="998"/>
                    <a:pt x="2695" y="811"/>
                    <a:pt x="2655" y="614"/>
                  </a:cubicBezTo>
                  <a:cubicBezTo>
                    <a:pt x="2612" y="250"/>
                    <a:pt x="2194" y="0"/>
                    <a:pt x="1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2"/>
            <p:cNvSpPr/>
            <p:nvPr/>
          </p:nvSpPr>
          <p:spPr>
            <a:xfrm>
              <a:off x="-1861342" y="4224963"/>
              <a:ext cx="78462" cy="156074"/>
            </a:xfrm>
            <a:custGeom>
              <a:avLst/>
              <a:gdLst/>
              <a:ahLst/>
              <a:cxnLst/>
              <a:rect l="l" t="t" r="r" b="b"/>
              <a:pathLst>
                <a:path w="1939" h="3857" extrusionOk="0">
                  <a:moveTo>
                    <a:pt x="1446" y="1"/>
                  </a:moveTo>
                  <a:lnTo>
                    <a:pt x="1" y="198"/>
                  </a:lnTo>
                  <a:lnTo>
                    <a:pt x="20" y="316"/>
                  </a:lnTo>
                  <a:lnTo>
                    <a:pt x="414" y="286"/>
                  </a:lnTo>
                  <a:lnTo>
                    <a:pt x="876" y="3659"/>
                  </a:lnTo>
                  <a:lnTo>
                    <a:pt x="483" y="3738"/>
                  </a:lnTo>
                  <a:lnTo>
                    <a:pt x="502" y="3856"/>
                  </a:lnTo>
                  <a:lnTo>
                    <a:pt x="1938" y="3659"/>
                  </a:lnTo>
                  <a:lnTo>
                    <a:pt x="1928" y="3541"/>
                  </a:lnTo>
                  <a:lnTo>
                    <a:pt x="1525" y="3571"/>
                  </a:lnTo>
                  <a:lnTo>
                    <a:pt x="1063" y="207"/>
                  </a:lnTo>
                  <a:lnTo>
                    <a:pt x="1456" y="129"/>
                  </a:lnTo>
                  <a:lnTo>
                    <a:pt x="1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2"/>
            <p:cNvSpPr/>
            <p:nvPr/>
          </p:nvSpPr>
          <p:spPr>
            <a:xfrm>
              <a:off x="-1777780" y="4203880"/>
              <a:ext cx="137743" cy="165987"/>
            </a:xfrm>
            <a:custGeom>
              <a:avLst/>
              <a:gdLst/>
              <a:ahLst/>
              <a:cxnLst/>
              <a:rect l="l" t="t" r="r" b="b"/>
              <a:pathLst>
                <a:path w="3404" h="4102" extrusionOk="0">
                  <a:moveTo>
                    <a:pt x="3256" y="1"/>
                  </a:moveTo>
                  <a:lnTo>
                    <a:pt x="2312" y="138"/>
                  </a:lnTo>
                  <a:lnTo>
                    <a:pt x="2332" y="247"/>
                  </a:lnTo>
                  <a:lnTo>
                    <a:pt x="2725" y="217"/>
                  </a:lnTo>
                  <a:lnTo>
                    <a:pt x="3109" y="2735"/>
                  </a:lnTo>
                  <a:lnTo>
                    <a:pt x="552" y="374"/>
                  </a:lnTo>
                  <a:lnTo>
                    <a:pt x="1" y="453"/>
                  </a:lnTo>
                  <a:lnTo>
                    <a:pt x="21" y="571"/>
                  </a:lnTo>
                  <a:lnTo>
                    <a:pt x="414" y="542"/>
                  </a:lnTo>
                  <a:lnTo>
                    <a:pt x="906" y="3905"/>
                  </a:lnTo>
                  <a:lnTo>
                    <a:pt x="512" y="3984"/>
                  </a:lnTo>
                  <a:lnTo>
                    <a:pt x="532" y="4102"/>
                  </a:lnTo>
                  <a:lnTo>
                    <a:pt x="1476" y="3964"/>
                  </a:lnTo>
                  <a:lnTo>
                    <a:pt x="1457" y="3856"/>
                  </a:lnTo>
                  <a:lnTo>
                    <a:pt x="1063" y="3885"/>
                  </a:lnTo>
                  <a:lnTo>
                    <a:pt x="689" y="1407"/>
                  </a:lnTo>
                  <a:lnTo>
                    <a:pt x="3246" y="3777"/>
                  </a:lnTo>
                  <a:lnTo>
                    <a:pt x="3404" y="3758"/>
                  </a:lnTo>
                  <a:lnTo>
                    <a:pt x="2883" y="197"/>
                  </a:lnTo>
                  <a:lnTo>
                    <a:pt x="3276" y="119"/>
                  </a:lnTo>
                  <a:lnTo>
                    <a:pt x="3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2"/>
            <p:cNvSpPr/>
            <p:nvPr/>
          </p:nvSpPr>
          <p:spPr>
            <a:xfrm>
              <a:off x="-1620165" y="4186359"/>
              <a:ext cx="126210" cy="161617"/>
            </a:xfrm>
            <a:custGeom>
              <a:avLst/>
              <a:gdLst/>
              <a:ahLst/>
              <a:cxnLst/>
              <a:rect l="l" t="t" r="r" b="b"/>
              <a:pathLst>
                <a:path w="3119" h="3994" extrusionOk="0">
                  <a:moveTo>
                    <a:pt x="2518" y="1"/>
                  </a:moveTo>
                  <a:lnTo>
                    <a:pt x="1" y="345"/>
                  </a:lnTo>
                  <a:lnTo>
                    <a:pt x="20" y="463"/>
                  </a:lnTo>
                  <a:lnTo>
                    <a:pt x="414" y="434"/>
                  </a:lnTo>
                  <a:lnTo>
                    <a:pt x="866" y="3797"/>
                  </a:lnTo>
                  <a:lnTo>
                    <a:pt x="482" y="3886"/>
                  </a:lnTo>
                  <a:lnTo>
                    <a:pt x="492" y="3994"/>
                  </a:lnTo>
                  <a:lnTo>
                    <a:pt x="3118" y="3640"/>
                  </a:lnTo>
                  <a:lnTo>
                    <a:pt x="3000" y="2587"/>
                  </a:lnTo>
                  <a:lnTo>
                    <a:pt x="2892" y="2607"/>
                  </a:lnTo>
                  <a:cubicBezTo>
                    <a:pt x="2862" y="3207"/>
                    <a:pt x="2784" y="3541"/>
                    <a:pt x="2174" y="3620"/>
                  </a:cubicBezTo>
                  <a:cubicBezTo>
                    <a:pt x="1987" y="3650"/>
                    <a:pt x="1722" y="3679"/>
                    <a:pt x="1525" y="3689"/>
                  </a:cubicBezTo>
                  <a:lnTo>
                    <a:pt x="1299" y="2047"/>
                  </a:lnTo>
                  <a:cubicBezTo>
                    <a:pt x="1377" y="2027"/>
                    <a:pt x="1535" y="2007"/>
                    <a:pt x="1574" y="1997"/>
                  </a:cubicBezTo>
                  <a:cubicBezTo>
                    <a:pt x="1619" y="1991"/>
                    <a:pt x="1661" y="1988"/>
                    <a:pt x="1701" y="1988"/>
                  </a:cubicBezTo>
                  <a:cubicBezTo>
                    <a:pt x="1963" y="1988"/>
                    <a:pt x="2103" y="2138"/>
                    <a:pt x="2154" y="2548"/>
                  </a:cubicBezTo>
                  <a:lnTo>
                    <a:pt x="2302" y="2528"/>
                  </a:lnTo>
                  <a:lnTo>
                    <a:pt x="2105" y="1161"/>
                  </a:lnTo>
                  <a:lnTo>
                    <a:pt x="1968" y="1181"/>
                  </a:lnTo>
                  <a:cubicBezTo>
                    <a:pt x="2036" y="1653"/>
                    <a:pt x="1899" y="1811"/>
                    <a:pt x="1554" y="1860"/>
                  </a:cubicBezTo>
                  <a:cubicBezTo>
                    <a:pt x="1486" y="1870"/>
                    <a:pt x="1348" y="1889"/>
                    <a:pt x="1279" y="1889"/>
                  </a:cubicBezTo>
                  <a:lnTo>
                    <a:pt x="1073" y="375"/>
                  </a:lnTo>
                  <a:cubicBezTo>
                    <a:pt x="1269" y="325"/>
                    <a:pt x="1456" y="296"/>
                    <a:pt x="1613" y="266"/>
                  </a:cubicBezTo>
                  <a:cubicBezTo>
                    <a:pt x="1671" y="259"/>
                    <a:pt x="1724" y="256"/>
                    <a:pt x="1774" y="256"/>
                  </a:cubicBezTo>
                  <a:cubicBezTo>
                    <a:pt x="2260" y="256"/>
                    <a:pt x="2435" y="590"/>
                    <a:pt x="2577" y="1053"/>
                  </a:cubicBezTo>
                  <a:lnTo>
                    <a:pt x="2685" y="1043"/>
                  </a:lnTo>
                  <a:lnTo>
                    <a:pt x="2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2"/>
            <p:cNvSpPr/>
            <p:nvPr/>
          </p:nvSpPr>
          <p:spPr>
            <a:xfrm>
              <a:off x="-1484038" y="4158923"/>
              <a:ext cx="190631" cy="170358"/>
            </a:xfrm>
            <a:custGeom>
              <a:avLst/>
              <a:gdLst/>
              <a:ahLst/>
              <a:cxnLst/>
              <a:rect l="l" t="t" r="r" b="b"/>
              <a:pathLst>
                <a:path w="4711" h="4210" extrusionOk="0">
                  <a:moveTo>
                    <a:pt x="4209" y="0"/>
                  </a:moveTo>
                  <a:lnTo>
                    <a:pt x="3167" y="138"/>
                  </a:lnTo>
                  <a:lnTo>
                    <a:pt x="2537" y="3000"/>
                  </a:lnTo>
                  <a:lnTo>
                    <a:pt x="1092" y="413"/>
                  </a:lnTo>
                  <a:lnTo>
                    <a:pt x="0" y="571"/>
                  </a:lnTo>
                  <a:lnTo>
                    <a:pt x="20" y="679"/>
                  </a:lnTo>
                  <a:lnTo>
                    <a:pt x="413" y="649"/>
                  </a:lnTo>
                  <a:lnTo>
                    <a:pt x="875" y="4013"/>
                  </a:lnTo>
                  <a:lnTo>
                    <a:pt x="492" y="4092"/>
                  </a:lnTo>
                  <a:lnTo>
                    <a:pt x="502" y="4210"/>
                  </a:lnTo>
                  <a:lnTo>
                    <a:pt x="1436" y="4092"/>
                  </a:lnTo>
                  <a:lnTo>
                    <a:pt x="1416" y="3974"/>
                  </a:lnTo>
                  <a:lnTo>
                    <a:pt x="1023" y="4003"/>
                  </a:lnTo>
                  <a:lnTo>
                    <a:pt x="541" y="758"/>
                  </a:lnTo>
                  <a:lnTo>
                    <a:pt x="2360" y="4013"/>
                  </a:lnTo>
                  <a:lnTo>
                    <a:pt x="2459" y="4003"/>
                  </a:lnTo>
                  <a:lnTo>
                    <a:pt x="3216" y="512"/>
                  </a:lnTo>
                  <a:lnTo>
                    <a:pt x="3639" y="3639"/>
                  </a:lnTo>
                  <a:lnTo>
                    <a:pt x="3255" y="3718"/>
                  </a:lnTo>
                  <a:lnTo>
                    <a:pt x="3265" y="3836"/>
                  </a:lnTo>
                  <a:lnTo>
                    <a:pt x="4711" y="3639"/>
                  </a:lnTo>
                  <a:lnTo>
                    <a:pt x="4691" y="3521"/>
                  </a:lnTo>
                  <a:lnTo>
                    <a:pt x="4298" y="3551"/>
                  </a:lnTo>
                  <a:lnTo>
                    <a:pt x="3836" y="187"/>
                  </a:lnTo>
                  <a:lnTo>
                    <a:pt x="4229" y="109"/>
                  </a:lnTo>
                  <a:lnTo>
                    <a:pt x="4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2"/>
            <p:cNvSpPr/>
            <p:nvPr/>
          </p:nvSpPr>
          <p:spPr>
            <a:xfrm>
              <a:off x="-1276326" y="4142615"/>
              <a:ext cx="130985" cy="161213"/>
            </a:xfrm>
            <a:custGeom>
              <a:avLst/>
              <a:gdLst/>
              <a:ahLst/>
              <a:cxnLst/>
              <a:rect l="l" t="t" r="r" b="b"/>
              <a:pathLst>
                <a:path w="3237" h="3984" extrusionOk="0">
                  <a:moveTo>
                    <a:pt x="965" y="1003"/>
                  </a:moveTo>
                  <a:lnTo>
                    <a:pt x="1683" y="2498"/>
                  </a:lnTo>
                  <a:lnTo>
                    <a:pt x="650" y="2665"/>
                  </a:lnTo>
                  <a:lnTo>
                    <a:pt x="955" y="1003"/>
                  </a:lnTo>
                  <a:close/>
                  <a:moveTo>
                    <a:pt x="1132" y="0"/>
                  </a:moveTo>
                  <a:lnTo>
                    <a:pt x="1014" y="20"/>
                  </a:lnTo>
                  <a:lnTo>
                    <a:pt x="306" y="3796"/>
                  </a:lnTo>
                  <a:lnTo>
                    <a:pt x="1" y="3865"/>
                  </a:lnTo>
                  <a:lnTo>
                    <a:pt x="11" y="3983"/>
                  </a:lnTo>
                  <a:lnTo>
                    <a:pt x="817" y="3875"/>
                  </a:lnTo>
                  <a:lnTo>
                    <a:pt x="797" y="3757"/>
                  </a:lnTo>
                  <a:lnTo>
                    <a:pt x="453" y="3777"/>
                  </a:lnTo>
                  <a:lnTo>
                    <a:pt x="620" y="2823"/>
                  </a:lnTo>
                  <a:lnTo>
                    <a:pt x="1771" y="2665"/>
                  </a:lnTo>
                  <a:lnTo>
                    <a:pt x="2194" y="3541"/>
                  </a:lnTo>
                  <a:lnTo>
                    <a:pt x="1850" y="3609"/>
                  </a:lnTo>
                  <a:lnTo>
                    <a:pt x="1869" y="3727"/>
                  </a:lnTo>
                  <a:lnTo>
                    <a:pt x="3236" y="3541"/>
                  </a:lnTo>
                  <a:lnTo>
                    <a:pt x="3217" y="3423"/>
                  </a:lnTo>
                  <a:lnTo>
                    <a:pt x="2882" y="3442"/>
                  </a:lnTo>
                  <a:lnTo>
                    <a:pt x="1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2"/>
            <p:cNvSpPr/>
            <p:nvPr/>
          </p:nvSpPr>
          <p:spPr>
            <a:xfrm>
              <a:off x="-1983104" y="4361900"/>
              <a:ext cx="891484" cy="214141"/>
            </a:xfrm>
            <a:custGeom>
              <a:avLst/>
              <a:gdLst/>
              <a:ahLst/>
              <a:cxnLst/>
              <a:rect l="l" t="t" r="r" b="b"/>
              <a:pathLst>
                <a:path w="22031" h="5292" extrusionOk="0">
                  <a:moveTo>
                    <a:pt x="21499" y="128"/>
                  </a:moveTo>
                  <a:lnTo>
                    <a:pt x="21902" y="1839"/>
                  </a:lnTo>
                  <a:lnTo>
                    <a:pt x="413" y="5163"/>
                  </a:lnTo>
                  <a:lnTo>
                    <a:pt x="128" y="3452"/>
                  </a:lnTo>
                  <a:lnTo>
                    <a:pt x="21499" y="128"/>
                  </a:lnTo>
                  <a:close/>
                  <a:moveTo>
                    <a:pt x="21538" y="0"/>
                  </a:moveTo>
                  <a:lnTo>
                    <a:pt x="49" y="3354"/>
                  </a:lnTo>
                  <a:cubicBezTo>
                    <a:pt x="40" y="3354"/>
                    <a:pt x="20" y="3364"/>
                    <a:pt x="10" y="3373"/>
                  </a:cubicBezTo>
                  <a:cubicBezTo>
                    <a:pt x="0" y="3383"/>
                    <a:pt x="0" y="3403"/>
                    <a:pt x="0" y="3423"/>
                  </a:cubicBezTo>
                  <a:lnTo>
                    <a:pt x="305" y="5242"/>
                  </a:lnTo>
                  <a:cubicBezTo>
                    <a:pt x="315" y="5271"/>
                    <a:pt x="335" y="5291"/>
                    <a:pt x="364" y="5291"/>
                  </a:cubicBezTo>
                  <a:lnTo>
                    <a:pt x="374" y="5291"/>
                  </a:lnTo>
                  <a:lnTo>
                    <a:pt x="21981" y="1947"/>
                  </a:lnTo>
                  <a:cubicBezTo>
                    <a:pt x="21991" y="1938"/>
                    <a:pt x="22011" y="1938"/>
                    <a:pt x="22020" y="1918"/>
                  </a:cubicBezTo>
                  <a:cubicBezTo>
                    <a:pt x="22030" y="1908"/>
                    <a:pt x="22030" y="1888"/>
                    <a:pt x="22030" y="1869"/>
                  </a:cubicBezTo>
                  <a:lnTo>
                    <a:pt x="21597" y="49"/>
                  </a:lnTo>
                  <a:cubicBezTo>
                    <a:pt x="21597" y="20"/>
                    <a:pt x="21568" y="0"/>
                    <a:pt x="21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2"/>
            <p:cNvSpPr/>
            <p:nvPr/>
          </p:nvSpPr>
          <p:spPr>
            <a:xfrm>
              <a:off x="-2057156" y="3972941"/>
              <a:ext cx="891484" cy="213858"/>
            </a:xfrm>
            <a:custGeom>
              <a:avLst/>
              <a:gdLst/>
              <a:ahLst/>
              <a:cxnLst/>
              <a:rect l="l" t="t" r="r" b="b"/>
              <a:pathLst>
                <a:path w="22031" h="5285" extrusionOk="0">
                  <a:moveTo>
                    <a:pt x="21500" y="122"/>
                  </a:moveTo>
                  <a:lnTo>
                    <a:pt x="21903" y="1823"/>
                  </a:lnTo>
                  <a:lnTo>
                    <a:pt x="414" y="5157"/>
                  </a:lnTo>
                  <a:lnTo>
                    <a:pt x="129" y="3446"/>
                  </a:lnTo>
                  <a:lnTo>
                    <a:pt x="21500" y="122"/>
                  </a:lnTo>
                  <a:close/>
                  <a:moveTo>
                    <a:pt x="21555" y="1"/>
                  </a:moveTo>
                  <a:cubicBezTo>
                    <a:pt x="21550" y="1"/>
                    <a:pt x="21544" y="2"/>
                    <a:pt x="21539" y="4"/>
                  </a:cubicBezTo>
                  <a:lnTo>
                    <a:pt x="60" y="3338"/>
                  </a:lnTo>
                  <a:cubicBezTo>
                    <a:pt x="21" y="3347"/>
                    <a:pt x="1" y="3377"/>
                    <a:pt x="1" y="3406"/>
                  </a:cubicBezTo>
                  <a:lnTo>
                    <a:pt x="316" y="5236"/>
                  </a:lnTo>
                  <a:cubicBezTo>
                    <a:pt x="316" y="5265"/>
                    <a:pt x="335" y="5285"/>
                    <a:pt x="375" y="5285"/>
                  </a:cubicBezTo>
                  <a:lnTo>
                    <a:pt x="21982" y="1941"/>
                  </a:lnTo>
                  <a:cubicBezTo>
                    <a:pt x="22001" y="1941"/>
                    <a:pt x="22011" y="1931"/>
                    <a:pt x="22021" y="1911"/>
                  </a:cubicBezTo>
                  <a:cubicBezTo>
                    <a:pt x="22031" y="1902"/>
                    <a:pt x="22031" y="1882"/>
                    <a:pt x="22031" y="1872"/>
                  </a:cubicBezTo>
                  <a:lnTo>
                    <a:pt x="21608" y="43"/>
                  </a:lnTo>
                  <a:cubicBezTo>
                    <a:pt x="21600" y="19"/>
                    <a:pt x="21579" y="1"/>
                    <a:pt x="21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32"/>
          <p:cNvGrpSpPr/>
          <p:nvPr/>
        </p:nvGrpSpPr>
        <p:grpSpPr>
          <a:xfrm rot="-1936839">
            <a:off x="228234" y="3876612"/>
            <a:ext cx="1098574" cy="932746"/>
            <a:chOff x="8039217" y="153473"/>
            <a:chExt cx="898762" cy="763062"/>
          </a:xfrm>
        </p:grpSpPr>
        <p:sp>
          <p:nvSpPr>
            <p:cNvPr id="1187" name="Google Shape;1187;p32"/>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A graph with red and yellow dots&#10;&#10;Description automatically generated">
            <a:extLst>
              <a:ext uri="{FF2B5EF4-FFF2-40B4-BE49-F238E27FC236}">
                <a16:creationId xmlns:a16="http://schemas.microsoft.com/office/drawing/2014/main" id="{89B6D012-6AC9-8A41-BD20-657E57FDF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36" y="1288929"/>
            <a:ext cx="2799315" cy="149491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A screenshot of a computer screen&#10;&#10;Description automatically generated">
            <a:extLst>
              <a:ext uri="{FF2B5EF4-FFF2-40B4-BE49-F238E27FC236}">
                <a16:creationId xmlns:a16="http://schemas.microsoft.com/office/drawing/2014/main" id="{171BEE7A-F787-FE56-7EA9-A1C9EDFC4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771" y="1253320"/>
            <a:ext cx="1741962" cy="177204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A screenshot of a computer screen&#10;&#10;Description automatically generated">
            <a:extLst>
              <a:ext uri="{FF2B5EF4-FFF2-40B4-BE49-F238E27FC236}">
                <a16:creationId xmlns:a16="http://schemas.microsoft.com/office/drawing/2014/main" id="{5595526E-F88B-49A4-C58D-F25A3E85CF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8985" y="3169679"/>
            <a:ext cx="3032931" cy="141753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A graph with a number of colored dots&#10;&#10;Description automatically generated with medium confidence">
            <a:extLst>
              <a:ext uri="{FF2B5EF4-FFF2-40B4-BE49-F238E27FC236}">
                <a16:creationId xmlns:a16="http://schemas.microsoft.com/office/drawing/2014/main" id="{BD293E3D-AB20-4038-36D8-08509CAB65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4174" y="3195134"/>
            <a:ext cx="2365271" cy="1398368"/>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52B094B4-0033-1E5D-3329-B77C758D36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9987" y="1225094"/>
            <a:ext cx="1828494" cy="18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09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grpSp>
        <p:nvGrpSpPr>
          <p:cNvPr id="960" name="Google Shape;960;p31"/>
          <p:cNvGrpSpPr/>
          <p:nvPr/>
        </p:nvGrpSpPr>
        <p:grpSpPr>
          <a:xfrm flipH="1">
            <a:off x="5028775" y="3174275"/>
            <a:ext cx="3753450" cy="1969225"/>
            <a:chOff x="143902" y="3174400"/>
            <a:chExt cx="3753450" cy="1969225"/>
          </a:xfrm>
        </p:grpSpPr>
        <p:sp>
          <p:nvSpPr>
            <p:cNvPr id="961" name="Google Shape;961;p31"/>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31"/>
            <p:cNvGrpSpPr/>
            <p:nvPr/>
          </p:nvGrpSpPr>
          <p:grpSpPr>
            <a:xfrm>
              <a:off x="143902" y="3174400"/>
              <a:ext cx="3753450" cy="1909665"/>
              <a:chOff x="143902" y="3174400"/>
              <a:chExt cx="3753450" cy="1909665"/>
            </a:xfrm>
          </p:grpSpPr>
          <p:sp>
            <p:nvSpPr>
              <p:cNvPr id="963" name="Google Shape;963;p31"/>
              <p:cNvSpPr/>
              <p:nvPr/>
            </p:nvSpPr>
            <p:spPr>
              <a:xfrm>
                <a:off x="488377" y="3174400"/>
                <a:ext cx="3408975" cy="1596450"/>
              </a:xfrm>
              <a:custGeom>
                <a:avLst/>
                <a:gdLst/>
                <a:ahLst/>
                <a:cxnLst/>
                <a:rect l="l" t="t" r="r" b="b"/>
                <a:pathLst>
                  <a:path w="136359" h="63858" extrusionOk="0">
                    <a:moveTo>
                      <a:pt x="0" y="53244"/>
                    </a:moveTo>
                    <a:lnTo>
                      <a:pt x="35284" y="0"/>
                    </a:lnTo>
                    <a:lnTo>
                      <a:pt x="136359" y="234"/>
                    </a:lnTo>
                    <a:lnTo>
                      <a:pt x="3746" y="63858"/>
                    </a:lnTo>
                    <a:close/>
                  </a:path>
                </a:pathLst>
              </a:custGeom>
              <a:solidFill>
                <a:srgbClr val="9E855C">
                  <a:alpha val="14880"/>
                </a:srgbClr>
              </a:solidFill>
              <a:ln>
                <a:noFill/>
              </a:ln>
            </p:spPr>
            <p:txBody>
              <a:bodyPr/>
              <a:lstStyle/>
              <a:p>
                <a:endParaRPr lang="en-US"/>
              </a:p>
            </p:txBody>
          </p:sp>
          <p:grpSp>
            <p:nvGrpSpPr>
              <p:cNvPr id="964" name="Google Shape;964;p31"/>
              <p:cNvGrpSpPr/>
              <p:nvPr/>
            </p:nvGrpSpPr>
            <p:grpSpPr>
              <a:xfrm rot="-3088787">
                <a:off x="247795" y="4300754"/>
                <a:ext cx="725754" cy="615483"/>
                <a:chOff x="5417612" y="4008755"/>
                <a:chExt cx="725743" cy="615474"/>
              </a:xfrm>
            </p:grpSpPr>
            <p:sp>
              <p:nvSpPr>
                <p:cNvPr id="965" name="Google Shape;965;p31"/>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69" name="Google Shape;969;p31"/>
          <p:cNvSpPr txBox="1">
            <a:spLocks noGrp="1"/>
          </p:cNvSpPr>
          <p:nvPr>
            <p:ph type="title"/>
          </p:nvPr>
        </p:nvSpPr>
        <p:spPr>
          <a:xfrm>
            <a:off x="4359114" y="2423414"/>
            <a:ext cx="4001845" cy="92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Machine Learning</a:t>
            </a:r>
            <a:endParaRPr dirty="0"/>
          </a:p>
        </p:txBody>
      </p:sp>
      <p:sp>
        <p:nvSpPr>
          <p:cNvPr id="970" name="Google Shape;970;p31"/>
          <p:cNvSpPr txBox="1">
            <a:spLocks noGrp="1"/>
          </p:cNvSpPr>
          <p:nvPr>
            <p:ph type="title" idx="2"/>
          </p:nvPr>
        </p:nvSpPr>
        <p:spPr>
          <a:xfrm>
            <a:off x="4891063" y="1333488"/>
            <a:ext cx="27969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grpSp>
        <p:nvGrpSpPr>
          <p:cNvPr id="971" name="Google Shape;971;p31"/>
          <p:cNvGrpSpPr/>
          <p:nvPr/>
        </p:nvGrpSpPr>
        <p:grpSpPr>
          <a:xfrm>
            <a:off x="1153627" y="880589"/>
            <a:ext cx="2890816" cy="3382302"/>
            <a:chOff x="1216125" y="955275"/>
            <a:chExt cx="2763158" cy="3232940"/>
          </a:xfrm>
        </p:grpSpPr>
        <p:sp>
          <p:nvSpPr>
            <p:cNvPr id="972" name="Google Shape;972;p31"/>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1"/>
          <p:cNvGrpSpPr/>
          <p:nvPr/>
        </p:nvGrpSpPr>
        <p:grpSpPr>
          <a:xfrm rot="-2168336">
            <a:off x="340929" y="483154"/>
            <a:ext cx="825790" cy="701108"/>
            <a:chOff x="3502275" y="3218775"/>
            <a:chExt cx="1175775" cy="998250"/>
          </a:xfrm>
        </p:grpSpPr>
        <p:sp>
          <p:nvSpPr>
            <p:cNvPr id="1036" name="Google Shape;1036;p31"/>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31"/>
          <p:cNvSpPr/>
          <p:nvPr/>
        </p:nvSpPr>
        <p:spPr>
          <a:xfrm rot="3391622">
            <a:off x="8780552" y="49200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31"/>
          <p:cNvGrpSpPr/>
          <p:nvPr/>
        </p:nvGrpSpPr>
        <p:grpSpPr>
          <a:xfrm>
            <a:off x="7339468" y="308176"/>
            <a:ext cx="1431589" cy="840949"/>
            <a:chOff x="3285175" y="1554625"/>
            <a:chExt cx="1458275" cy="856625"/>
          </a:xfrm>
        </p:grpSpPr>
        <p:sp>
          <p:nvSpPr>
            <p:cNvPr id="1050" name="Google Shape;1050;p31"/>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101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8" name="Google Shape;1568;p35"/>
          <p:cNvSpPr txBox="1">
            <a:spLocks noGrp="1"/>
          </p:cNvSpPr>
          <p:nvPr>
            <p:ph type="subTitle" idx="7"/>
          </p:nvPr>
        </p:nvSpPr>
        <p:spPr>
          <a:xfrm>
            <a:off x="818498" y="1004620"/>
            <a:ext cx="3275177" cy="2804745"/>
          </a:xfrm>
          <a:prstGeom prst="rect">
            <a:avLst/>
          </a:prstGeom>
        </p:spPr>
        <p:txBody>
          <a:bodyPr spcFirstLastPara="1" wrap="square" lIns="91425" tIns="91425" rIns="91425" bIns="91425" anchor="b" anchorCtr="0">
            <a:noAutofit/>
          </a:bodyPr>
          <a:lstStyle/>
          <a:p>
            <a:pPr marL="514350" lvl="0" indent="-514350" algn="l" rtl="0">
              <a:spcBef>
                <a:spcPts val="0"/>
              </a:spcBef>
              <a:spcAft>
                <a:spcPts val="0"/>
              </a:spcAft>
              <a:buAutoNum type="arabicPeriod"/>
            </a:pPr>
            <a:r>
              <a:rPr lang="en" sz="2800" dirty="0"/>
              <a:t>XGBoost</a:t>
            </a:r>
          </a:p>
          <a:p>
            <a:pPr lvl="0" indent="-457200" algn="l" rtl="0">
              <a:spcBef>
                <a:spcPts val="0"/>
              </a:spcBef>
              <a:spcAft>
                <a:spcPts val="0"/>
              </a:spcAft>
              <a:buAutoNum type="arabicPeriod"/>
            </a:pPr>
            <a:endParaRPr lang="en" sz="2800" dirty="0"/>
          </a:p>
          <a:p>
            <a:pPr lvl="0" indent="-457200" algn="l" rtl="0">
              <a:spcBef>
                <a:spcPts val="0"/>
              </a:spcBef>
              <a:spcAft>
                <a:spcPts val="0"/>
              </a:spcAft>
              <a:buAutoNum type="arabicPeriod"/>
            </a:pPr>
            <a:r>
              <a:rPr lang="en" sz="2800" dirty="0"/>
              <a:t>Neural Networks</a:t>
            </a:r>
          </a:p>
          <a:p>
            <a:pPr lvl="0" indent="-457200" algn="l" rtl="0">
              <a:spcBef>
                <a:spcPts val="0"/>
              </a:spcBef>
              <a:spcAft>
                <a:spcPts val="0"/>
              </a:spcAft>
              <a:buAutoNum type="arabicPeriod"/>
            </a:pPr>
            <a:endParaRPr lang="en" sz="2800" dirty="0"/>
          </a:p>
          <a:p>
            <a:pPr lvl="0" indent="-457200" algn="l" rtl="0">
              <a:spcBef>
                <a:spcPts val="0"/>
              </a:spcBef>
              <a:spcAft>
                <a:spcPts val="0"/>
              </a:spcAft>
              <a:buAutoNum type="arabicPeriod"/>
            </a:pPr>
            <a:r>
              <a:rPr lang="en" sz="2800" dirty="0"/>
              <a:t>KMeans</a:t>
            </a:r>
            <a:endParaRPr dirty="0"/>
          </a:p>
        </p:txBody>
      </p:sp>
      <p:sp>
        <p:nvSpPr>
          <p:cNvPr id="1574" name="Google Shape;15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ML - </a:t>
            </a:r>
            <a:r>
              <a:rPr lang="en" dirty="0">
                <a:solidFill>
                  <a:schemeClr val="lt1"/>
                </a:solidFill>
              </a:rPr>
              <a:t>Techniques</a:t>
            </a:r>
            <a:endParaRPr dirty="0">
              <a:solidFill>
                <a:schemeClr val="lt1"/>
              </a:solidFill>
            </a:endParaRPr>
          </a:p>
        </p:txBody>
      </p:sp>
      <p:grpSp>
        <p:nvGrpSpPr>
          <p:cNvPr id="1575" name="Google Shape;1575;p35"/>
          <p:cNvGrpSpPr/>
          <p:nvPr/>
        </p:nvGrpSpPr>
        <p:grpSpPr>
          <a:xfrm rot="411809">
            <a:off x="7240659" y="103084"/>
            <a:ext cx="1817755" cy="1541152"/>
            <a:chOff x="50279" y="3561268"/>
            <a:chExt cx="1817816" cy="1541204"/>
          </a:xfrm>
        </p:grpSpPr>
        <p:sp>
          <p:nvSpPr>
            <p:cNvPr id="1576" name="Google Shape;1576;p35"/>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p:cNvGrpSpPr/>
          <p:nvPr/>
        </p:nvGrpSpPr>
        <p:grpSpPr>
          <a:xfrm>
            <a:off x="165258" y="4334765"/>
            <a:ext cx="1099685" cy="645981"/>
            <a:chOff x="3285175" y="1554625"/>
            <a:chExt cx="1458275" cy="856625"/>
          </a:xfrm>
        </p:grpSpPr>
        <p:sp>
          <p:nvSpPr>
            <p:cNvPr id="1610" name="Google Shape;1610;p3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rot="-1936608">
            <a:off x="8237873" y="4260588"/>
            <a:ext cx="792377" cy="672780"/>
            <a:chOff x="8039217" y="153473"/>
            <a:chExt cx="898762" cy="763062"/>
          </a:xfrm>
        </p:grpSpPr>
        <p:sp>
          <p:nvSpPr>
            <p:cNvPr id="1626" name="Google Shape;1626;p3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074;p32">
            <a:extLst>
              <a:ext uri="{FF2B5EF4-FFF2-40B4-BE49-F238E27FC236}">
                <a16:creationId xmlns:a16="http://schemas.microsoft.com/office/drawing/2014/main" id="{1393D34A-6438-6B58-62A3-C0622314EE25}"/>
              </a:ext>
            </a:extLst>
          </p:cNvPr>
          <p:cNvGrpSpPr/>
          <p:nvPr/>
        </p:nvGrpSpPr>
        <p:grpSpPr>
          <a:xfrm rot="1135739">
            <a:off x="4893092" y="1323371"/>
            <a:ext cx="2687732" cy="2427691"/>
            <a:chOff x="6833425" y="231725"/>
            <a:chExt cx="1950919" cy="1463845"/>
          </a:xfrm>
        </p:grpSpPr>
        <p:sp>
          <p:nvSpPr>
            <p:cNvPr id="1539" name="Google Shape;1075;p32">
              <a:extLst>
                <a:ext uri="{FF2B5EF4-FFF2-40B4-BE49-F238E27FC236}">
                  <a16:creationId xmlns:a16="http://schemas.microsoft.com/office/drawing/2014/main" id="{D6C12870-EBA5-C8E1-69D8-B294CCA17330}"/>
                </a:ext>
              </a:extLst>
            </p:cNvPr>
            <p:cNvSpPr/>
            <p:nvPr/>
          </p:nvSpPr>
          <p:spPr>
            <a:xfrm>
              <a:off x="6833425" y="231725"/>
              <a:ext cx="1950919" cy="1463845"/>
            </a:xfrm>
            <a:custGeom>
              <a:avLst/>
              <a:gdLst/>
              <a:ahLst/>
              <a:cxnLst/>
              <a:rect l="l" t="t" r="r" b="b"/>
              <a:pathLst>
                <a:path w="56532" h="42418" extrusionOk="0">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076;p32">
              <a:extLst>
                <a:ext uri="{FF2B5EF4-FFF2-40B4-BE49-F238E27FC236}">
                  <a16:creationId xmlns:a16="http://schemas.microsoft.com/office/drawing/2014/main" id="{615EEFC3-7DE5-B653-CD67-EA01C44AC47C}"/>
                </a:ext>
              </a:extLst>
            </p:cNvPr>
            <p:cNvSpPr/>
            <p:nvPr/>
          </p:nvSpPr>
          <p:spPr>
            <a:xfrm>
              <a:off x="6885017" y="278934"/>
              <a:ext cx="1852117" cy="1353310"/>
            </a:xfrm>
            <a:custGeom>
              <a:avLst/>
              <a:gdLst/>
              <a:ahLst/>
              <a:cxnLst/>
              <a:rect l="l" t="t" r="r" b="b"/>
              <a:pathLst>
                <a:path w="53669" h="39215" extrusionOk="0">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077;p32">
              <a:extLst>
                <a:ext uri="{FF2B5EF4-FFF2-40B4-BE49-F238E27FC236}">
                  <a16:creationId xmlns:a16="http://schemas.microsoft.com/office/drawing/2014/main" id="{8772F84D-54E1-47BC-CF44-E7AF7CD3C224}"/>
                </a:ext>
              </a:extLst>
            </p:cNvPr>
            <p:cNvSpPr/>
            <p:nvPr/>
          </p:nvSpPr>
          <p:spPr>
            <a:xfrm>
              <a:off x="7714834" y="361756"/>
              <a:ext cx="285812" cy="266072"/>
            </a:xfrm>
            <a:custGeom>
              <a:avLst/>
              <a:gdLst/>
              <a:ahLst/>
              <a:cxnLst/>
              <a:rect l="l" t="t" r="r" b="b"/>
              <a:pathLst>
                <a:path w="8282" h="7710" extrusionOk="0">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078;p32">
              <a:extLst>
                <a:ext uri="{FF2B5EF4-FFF2-40B4-BE49-F238E27FC236}">
                  <a16:creationId xmlns:a16="http://schemas.microsoft.com/office/drawing/2014/main" id="{C0806874-0CDF-E034-CBE4-CCA2F3E1AF2A}"/>
                </a:ext>
              </a:extLst>
            </p:cNvPr>
            <p:cNvSpPr/>
            <p:nvPr/>
          </p:nvSpPr>
          <p:spPr>
            <a:xfrm>
              <a:off x="8381075" y="1029372"/>
              <a:ext cx="286813" cy="266003"/>
            </a:xfrm>
            <a:custGeom>
              <a:avLst/>
              <a:gdLst/>
              <a:ahLst/>
              <a:cxnLst/>
              <a:rect l="l" t="t" r="r" b="b"/>
              <a:pathLst>
                <a:path w="8311" h="7708" extrusionOk="0">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079;p32">
              <a:extLst>
                <a:ext uri="{FF2B5EF4-FFF2-40B4-BE49-F238E27FC236}">
                  <a16:creationId xmlns:a16="http://schemas.microsoft.com/office/drawing/2014/main" id="{111BE80A-F6FC-D1A5-071E-7052FE5DA099}"/>
                </a:ext>
              </a:extLst>
            </p:cNvPr>
            <p:cNvSpPr/>
            <p:nvPr/>
          </p:nvSpPr>
          <p:spPr>
            <a:xfrm>
              <a:off x="7095767" y="1215894"/>
              <a:ext cx="285812" cy="265831"/>
            </a:xfrm>
            <a:custGeom>
              <a:avLst/>
              <a:gdLst/>
              <a:ahLst/>
              <a:cxnLst/>
              <a:rect l="l" t="t" r="r" b="b"/>
              <a:pathLst>
                <a:path w="8282" h="7703" extrusionOk="0">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080;p32">
              <a:extLst>
                <a:ext uri="{FF2B5EF4-FFF2-40B4-BE49-F238E27FC236}">
                  <a16:creationId xmlns:a16="http://schemas.microsoft.com/office/drawing/2014/main" id="{7A91622B-C314-0200-A4DC-54425225B051}"/>
                </a:ext>
              </a:extLst>
            </p:cNvPr>
            <p:cNvSpPr/>
            <p:nvPr/>
          </p:nvSpPr>
          <p:spPr>
            <a:xfrm>
              <a:off x="6905377" y="294532"/>
              <a:ext cx="921831" cy="821718"/>
            </a:xfrm>
            <a:custGeom>
              <a:avLst/>
              <a:gdLst/>
              <a:ahLst/>
              <a:cxnLst/>
              <a:rect l="l" t="t" r="r" b="b"/>
              <a:pathLst>
                <a:path w="26712" h="23811" extrusionOk="0">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081;p32">
              <a:extLst>
                <a:ext uri="{FF2B5EF4-FFF2-40B4-BE49-F238E27FC236}">
                  <a16:creationId xmlns:a16="http://schemas.microsoft.com/office/drawing/2014/main" id="{349923B1-EC07-C69E-B472-072819BDCCC0}"/>
                </a:ext>
              </a:extLst>
            </p:cNvPr>
            <p:cNvSpPr/>
            <p:nvPr/>
          </p:nvSpPr>
          <p:spPr>
            <a:xfrm>
              <a:off x="6934227" y="361273"/>
              <a:ext cx="689510" cy="334436"/>
            </a:xfrm>
            <a:custGeom>
              <a:avLst/>
              <a:gdLst/>
              <a:ahLst/>
              <a:cxnLst/>
              <a:rect l="l" t="t" r="r" b="b"/>
              <a:pathLst>
                <a:path w="19980" h="9691" extrusionOk="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082;p32">
              <a:extLst>
                <a:ext uri="{FF2B5EF4-FFF2-40B4-BE49-F238E27FC236}">
                  <a16:creationId xmlns:a16="http://schemas.microsoft.com/office/drawing/2014/main" id="{70B8D587-4D56-7B29-7C50-F5B5E0519202}"/>
                </a:ext>
              </a:extLst>
            </p:cNvPr>
            <p:cNvSpPr/>
            <p:nvPr/>
          </p:nvSpPr>
          <p:spPr>
            <a:xfrm>
              <a:off x="6901995" y="429808"/>
              <a:ext cx="760083" cy="336852"/>
            </a:xfrm>
            <a:custGeom>
              <a:avLst/>
              <a:gdLst/>
              <a:ahLst/>
              <a:cxnLst/>
              <a:rect l="l" t="t" r="r" b="b"/>
              <a:pathLst>
                <a:path w="22025" h="9761" extrusionOk="0">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083;p32">
              <a:extLst>
                <a:ext uri="{FF2B5EF4-FFF2-40B4-BE49-F238E27FC236}">
                  <a16:creationId xmlns:a16="http://schemas.microsoft.com/office/drawing/2014/main" id="{E3FA7D45-1E46-3DCA-9EA8-6DDCF62C10A5}"/>
                </a:ext>
              </a:extLst>
            </p:cNvPr>
            <p:cNvSpPr/>
            <p:nvPr/>
          </p:nvSpPr>
          <p:spPr>
            <a:xfrm>
              <a:off x="6993273" y="571124"/>
              <a:ext cx="113400" cy="140870"/>
            </a:xfrm>
            <a:custGeom>
              <a:avLst/>
              <a:gdLst/>
              <a:ahLst/>
              <a:cxnLst/>
              <a:rect l="l" t="t" r="r" b="b"/>
              <a:pathLst>
                <a:path w="3286" h="4082" extrusionOk="0">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084;p32">
              <a:extLst>
                <a:ext uri="{FF2B5EF4-FFF2-40B4-BE49-F238E27FC236}">
                  <a16:creationId xmlns:a16="http://schemas.microsoft.com/office/drawing/2014/main" id="{17E27BA0-E9BA-9488-6B92-E2CCB67D7C10}"/>
                </a:ext>
              </a:extLst>
            </p:cNvPr>
            <p:cNvSpPr/>
            <p:nvPr/>
          </p:nvSpPr>
          <p:spPr>
            <a:xfrm>
              <a:off x="7079478" y="529367"/>
              <a:ext cx="113055" cy="140904"/>
            </a:xfrm>
            <a:custGeom>
              <a:avLst/>
              <a:gdLst/>
              <a:ahLst/>
              <a:cxnLst/>
              <a:rect l="l" t="t" r="r" b="b"/>
              <a:pathLst>
                <a:path w="3276" h="4083" extrusionOk="0">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085;p32">
              <a:extLst>
                <a:ext uri="{FF2B5EF4-FFF2-40B4-BE49-F238E27FC236}">
                  <a16:creationId xmlns:a16="http://schemas.microsoft.com/office/drawing/2014/main" id="{E8ADEC2A-2665-9A08-40CA-6062F48DCE96}"/>
                </a:ext>
              </a:extLst>
            </p:cNvPr>
            <p:cNvSpPr/>
            <p:nvPr/>
          </p:nvSpPr>
          <p:spPr>
            <a:xfrm>
              <a:off x="7165372" y="487956"/>
              <a:ext cx="113055" cy="140904"/>
            </a:xfrm>
            <a:custGeom>
              <a:avLst/>
              <a:gdLst/>
              <a:ahLst/>
              <a:cxnLst/>
              <a:rect l="l" t="t" r="r" b="b"/>
              <a:pathLst>
                <a:path w="3276" h="4083" extrusionOk="0">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086;p32">
              <a:extLst>
                <a:ext uri="{FF2B5EF4-FFF2-40B4-BE49-F238E27FC236}">
                  <a16:creationId xmlns:a16="http://schemas.microsoft.com/office/drawing/2014/main" id="{8A2EE7C9-C54A-05E0-8172-7F9AEDCA2950}"/>
                </a:ext>
              </a:extLst>
            </p:cNvPr>
            <p:cNvSpPr/>
            <p:nvPr/>
          </p:nvSpPr>
          <p:spPr>
            <a:xfrm>
              <a:off x="7251232" y="446580"/>
              <a:ext cx="113400" cy="140870"/>
            </a:xfrm>
            <a:custGeom>
              <a:avLst/>
              <a:gdLst/>
              <a:ahLst/>
              <a:cxnLst/>
              <a:rect l="l" t="t" r="r" b="b"/>
              <a:pathLst>
                <a:path w="3286" h="4082" extrusionOk="0">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087;p32">
              <a:extLst>
                <a:ext uri="{FF2B5EF4-FFF2-40B4-BE49-F238E27FC236}">
                  <a16:creationId xmlns:a16="http://schemas.microsoft.com/office/drawing/2014/main" id="{AFDBDB67-59EF-2E89-25C5-28A72221456F}"/>
                </a:ext>
              </a:extLst>
            </p:cNvPr>
            <p:cNvSpPr/>
            <p:nvPr/>
          </p:nvSpPr>
          <p:spPr>
            <a:xfrm>
              <a:off x="7337437" y="404823"/>
              <a:ext cx="113055" cy="140870"/>
            </a:xfrm>
            <a:custGeom>
              <a:avLst/>
              <a:gdLst/>
              <a:ahLst/>
              <a:cxnLst/>
              <a:rect l="l" t="t" r="r" b="b"/>
              <a:pathLst>
                <a:path w="3276" h="4082" extrusionOk="0">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088;p32">
              <a:extLst>
                <a:ext uri="{FF2B5EF4-FFF2-40B4-BE49-F238E27FC236}">
                  <a16:creationId xmlns:a16="http://schemas.microsoft.com/office/drawing/2014/main" id="{FA9250A6-39AB-0A3A-125E-60DAAE0DB0F7}"/>
                </a:ext>
              </a:extLst>
            </p:cNvPr>
            <p:cNvSpPr/>
            <p:nvPr/>
          </p:nvSpPr>
          <p:spPr>
            <a:xfrm>
              <a:off x="7423297" y="363412"/>
              <a:ext cx="113055" cy="140904"/>
            </a:xfrm>
            <a:custGeom>
              <a:avLst/>
              <a:gdLst/>
              <a:ahLst/>
              <a:cxnLst/>
              <a:rect l="l" t="t" r="r" b="b"/>
              <a:pathLst>
                <a:path w="3276" h="4083" extrusionOk="0">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089;p32">
              <a:extLst>
                <a:ext uri="{FF2B5EF4-FFF2-40B4-BE49-F238E27FC236}">
                  <a16:creationId xmlns:a16="http://schemas.microsoft.com/office/drawing/2014/main" id="{BF4E9D53-4509-5A3A-732F-07C42EA4EB71}"/>
                </a:ext>
              </a:extLst>
            </p:cNvPr>
            <p:cNvSpPr/>
            <p:nvPr/>
          </p:nvSpPr>
          <p:spPr>
            <a:xfrm>
              <a:off x="7509157" y="321656"/>
              <a:ext cx="113055" cy="141249"/>
            </a:xfrm>
            <a:custGeom>
              <a:avLst/>
              <a:gdLst/>
              <a:ahLst/>
              <a:cxnLst/>
              <a:rect l="l" t="t" r="r" b="b"/>
              <a:pathLst>
                <a:path w="3276" h="4093" extrusionOk="0">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090;p32">
              <a:extLst>
                <a:ext uri="{FF2B5EF4-FFF2-40B4-BE49-F238E27FC236}">
                  <a16:creationId xmlns:a16="http://schemas.microsoft.com/office/drawing/2014/main" id="{FA6BDF2A-2657-EA86-C1AD-DB32135C42A9}"/>
                </a:ext>
              </a:extLst>
            </p:cNvPr>
            <p:cNvSpPr/>
            <p:nvPr/>
          </p:nvSpPr>
          <p:spPr>
            <a:xfrm>
              <a:off x="7041138" y="515115"/>
              <a:ext cx="600578" cy="292265"/>
            </a:xfrm>
            <a:custGeom>
              <a:avLst/>
              <a:gdLst/>
              <a:ahLst/>
              <a:cxnLst/>
              <a:rect l="l" t="t" r="r" b="b"/>
              <a:pathLst>
                <a:path w="17403" h="8469" extrusionOk="0">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091;p32">
              <a:extLst>
                <a:ext uri="{FF2B5EF4-FFF2-40B4-BE49-F238E27FC236}">
                  <a16:creationId xmlns:a16="http://schemas.microsoft.com/office/drawing/2014/main" id="{27F269AE-9215-F52F-7F9D-926D837A74B3}"/>
                </a:ext>
              </a:extLst>
            </p:cNvPr>
            <p:cNvSpPr/>
            <p:nvPr/>
          </p:nvSpPr>
          <p:spPr>
            <a:xfrm>
              <a:off x="7086622" y="609015"/>
              <a:ext cx="600232" cy="292024"/>
            </a:xfrm>
            <a:custGeom>
              <a:avLst/>
              <a:gdLst/>
              <a:ahLst/>
              <a:cxnLst/>
              <a:rect l="l" t="t" r="r" b="b"/>
              <a:pathLst>
                <a:path w="17393" h="8462" extrusionOk="0">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092;p32">
              <a:extLst>
                <a:ext uri="{FF2B5EF4-FFF2-40B4-BE49-F238E27FC236}">
                  <a16:creationId xmlns:a16="http://schemas.microsoft.com/office/drawing/2014/main" id="{543CD389-C372-0EB4-F12E-5573478ECB4D}"/>
                </a:ext>
              </a:extLst>
            </p:cNvPr>
            <p:cNvSpPr/>
            <p:nvPr/>
          </p:nvSpPr>
          <p:spPr>
            <a:xfrm>
              <a:off x="7131070" y="702707"/>
              <a:ext cx="601233" cy="292024"/>
            </a:xfrm>
            <a:custGeom>
              <a:avLst/>
              <a:gdLst/>
              <a:ahLst/>
              <a:cxnLst/>
              <a:rect l="l" t="t" r="r" b="b"/>
              <a:pathLst>
                <a:path w="17422" h="8462" extrusionOk="0">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093;p32">
              <a:extLst>
                <a:ext uri="{FF2B5EF4-FFF2-40B4-BE49-F238E27FC236}">
                  <a16:creationId xmlns:a16="http://schemas.microsoft.com/office/drawing/2014/main" id="{C9BFE933-AD55-A617-AAD7-14330B11C41E}"/>
                </a:ext>
              </a:extLst>
            </p:cNvPr>
            <p:cNvSpPr/>
            <p:nvPr/>
          </p:nvSpPr>
          <p:spPr>
            <a:xfrm>
              <a:off x="7160955" y="743256"/>
              <a:ext cx="51938" cy="99078"/>
            </a:xfrm>
            <a:custGeom>
              <a:avLst/>
              <a:gdLst/>
              <a:ahLst/>
              <a:cxnLst/>
              <a:rect l="l" t="t" r="r" b="b"/>
              <a:pathLst>
                <a:path w="1505" h="2871" extrusionOk="0">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094;p32">
              <a:extLst>
                <a:ext uri="{FF2B5EF4-FFF2-40B4-BE49-F238E27FC236}">
                  <a16:creationId xmlns:a16="http://schemas.microsoft.com/office/drawing/2014/main" id="{B54181F0-A7E0-206F-42E2-B28920176C4D}"/>
                </a:ext>
              </a:extLst>
            </p:cNvPr>
            <p:cNvSpPr/>
            <p:nvPr/>
          </p:nvSpPr>
          <p:spPr>
            <a:xfrm>
              <a:off x="7376260" y="755921"/>
              <a:ext cx="51489" cy="98630"/>
            </a:xfrm>
            <a:custGeom>
              <a:avLst/>
              <a:gdLst/>
              <a:ahLst/>
              <a:cxnLst/>
              <a:rect l="l" t="t" r="r" b="b"/>
              <a:pathLst>
                <a:path w="1492" h="2858" extrusionOk="0">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095;p32">
              <a:extLst>
                <a:ext uri="{FF2B5EF4-FFF2-40B4-BE49-F238E27FC236}">
                  <a16:creationId xmlns:a16="http://schemas.microsoft.com/office/drawing/2014/main" id="{DEB3FA4D-B9D5-6D5B-3DA2-1B6C9B0535AF}"/>
                </a:ext>
              </a:extLst>
            </p:cNvPr>
            <p:cNvSpPr/>
            <p:nvPr/>
          </p:nvSpPr>
          <p:spPr>
            <a:xfrm>
              <a:off x="7458359" y="600249"/>
              <a:ext cx="51523" cy="98526"/>
            </a:xfrm>
            <a:custGeom>
              <a:avLst/>
              <a:gdLst/>
              <a:ahLst/>
              <a:cxnLst/>
              <a:rect l="l" t="t" r="r" b="b"/>
              <a:pathLst>
                <a:path w="1493" h="2855" extrusionOk="0">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096;p32">
              <a:extLst>
                <a:ext uri="{FF2B5EF4-FFF2-40B4-BE49-F238E27FC236}">
                  <a16:creationId xmlns:a16="http://schemas.microsoft.com/office/drawing/2014/main" id="{5C97E653-4A4B-9E96-25B0-69F00FCC6442}"/>
                </a:ext>
              </a:extLst>
            </p:cNvPr>
            <p:cNvSpPr/>
            <p:nvPr/>
          </p:nvSpPr>
          <p:spPr>
            <a:xfrm>
              <a:off x="7820743" y="528712"/>
              <a:ext cx="166649" cy="139179"/>
            </a:xfrm>
            <a:custGeom>
              <a:avLst/>
              <a:gdLst/>
              <a:ahLst/>
              <a:cxnLst/>
              <a:rect l="l" t="t" r="r" b="b"/>
              <a:pathLst>
                <a:path w="4829" h="4033" extrusionOk="0">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097;p32">
              <a:extLst>
                <a:ext uri="{FF2B5EF4-FFF2-40B4-BE49-F238E27FC236}">
                  <a16:creationId xmlns:a16="http://schemas.microsoft.com/office/drawing/2014/main" id="{AE0DB420-F501-CA26-05EB-29411B5AAD7C}"/>
                </a:ext>
              </a:extLst>
            </p:cNvPr>
            <p:cNvSpPr/>
            <p:nvPr/>
          </p:nvSpPr>
          <p:spPr>
            <a:xfrm>
              <a:off x="8155383" y="672995"/>
              <a:ext cx="203678" cy="337680"/>
            </a:xfrm>
            <a:custGeom>
              <a:avLst/>
              <a:gdLst/>
              <a:ahLst/>
              <a:cxnLst/>
              <a:rect l="l" t="t" r="r" b="b"/>
              <a:pathLst>
                <a:path w="5902" h="9785" extrusionOk="0">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098;p32">
              <a:extLst>
                <a:ext uri="{FF2B5EF4-FFF2-40B4-BE49-F238E27FC236}">
                  <a16:creationId xmlns:a16="http://schemas.microsoft.com/office/drawing/2014/main" id="{8A89D36B-1145-FE80-3960-F59B79625D1D}"/>
                </a:ext>
              </a:extLst>
            </p:cNvPr>
            <p:cNvSpPr/>
            <p:nvPr/>
          </p:nvSpPr>
          <p:spPr>
            <a:xfrm>
              <a:off x="7971412" y="899307"/>
              <a:ext cx="231838" cy="179935"/>
            </a:xfrm>
            <a:custGeom>
              <a:avLst/>
              <a:gdLst/>
              <a:ahLst/>
              <a:cxnLst/>
              <a:rect l="l" t="t" r="r" b="b"/>
              <a:pathLst>
                <a:path w="6718" h="5214" extrusionOk="0">
                  <a:moveTo>
                    <a:pt x="6718" y="1"/>
                  </a:moveTo>
                  <a:lnTo>
                    <a:pt x="1" y="1840"/>
                  </a:lnTo>
                  <a:lnTo>
                    <a:pt x="1" y="5213"/>
                  </a:lnTo>
                  <a:lnTo>
                    <a:pt x="6216" y="5213"/>
                  </a:lnTo>
                  <a:lnTo>
                    <a:pt x="671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099;p32">
              <a:extLst>
                <a:ext uri="{FF2B5EF4-FFF2-40B4-BE49-F238E27FC236}">
                  <a16:creationId xmlns:a16="http://schemas.microsoft.com/office/drawing/2014/main" id="{5A6C7F39-A1D1-B6A1-0DDE-7E968764394E}"/>
                </a:ext>
              </a:extLst>
            </p:cNvPr>
            <p:cNvSpPr/>
            <p:nvPr/>
          </p:nvSpPr>
          <p:spPr>
            <a:xfrm>
              <a:off x="7815981" y="526572"/>
              <a:ext cx="454152" cy="468404"/>
            </a:xfrm>
            <a:custGeom>
              <a:avLst/>
              <a:gdLst/>
              <a:ahLst/>
              <a:cxnLst/>
              <a:rect l="l" t="t" r="r" b="b"/>
              <a:pathLst>
                <a:path w="13160" h="13573" extrusionOk="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100;p32">
              <a:extLst>
                <a:ext uri="{FF2B5EF4-FFF2-40B4-BE49-F238E27FC236}">
                  <a16:creationId xmlns:a16="http://schemas.microsoft.com/office/drawing/2014/main" id="{0E5C78E9-CA44-A4EF-3ED0-6356AA0A7BE6}"/>
                </a:ext>
              </a:extLst>
            </p:cNvPr>
            <p:cNvSpPr/>
            <p:nvPr/>
          </p:nvSpPr>
          <p:spPr>
            <a:xfrm>
              <a:off x="8164528" y="790223"/>
              <a:ext cx="149704" cy="126514"/>
            </a:xfrm>
            <a:custGeom>
              <a:avLst/>
              <a:gdLst/>
              <a:ahLst/>
              <a:cxnLst/>
              <a:rect l="l" t="t" r="r" b="b"/>
              <a:pathLst>
                <a:path w="4338" h="3666" extrusionOk="0">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101;p32">
              <a:extLst>
                <a:ext uri="{FF2B5EF4-FFF2-40B4-BE49-F238E27FC236}">
                  <a16:creationId xmlns:a16="http://schemas.microsoft.com/office/drawing/2014/main" id="{06DC0FED-4434-461C-089E-37D3C36F464C}"/>
                </a:ext>
              </a:extLst>
            </p:cNvPr>
            <p:cNvSpPr/>
            <p:nvPr/>
          </p:nvSpPr>
          <p:spPr>
            <a:xfrm>
              <a:off x="8206629" y="817520"/>
              <a:ext cx="69848" cy="68916"/>
            </a:xfrm>
            <a:custGeom>
              <a:avLst/>
              <a:gdLst/>
              <a:ahLst/>
              <a:cxnLst/>
              <a:rect l="l" t="t" r="r" b="b"/>
              <a:pathLst>
                <a:path w="2024" h="1997" extrusionOk="0">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102;p32">
              <a:extLst>
                <a:ext uri="{FF2B5EF4-FFF2-40B4-BE49-F238E27FC236}">
                  <a16:creationId xmlns:a16="http://schemas.microsoft.com/office/drawing/2014/main" id="{D27417A1-3668-2ED9-58E3-5D61E8880ECB}"/>
                </a:ext>
              </a:extLst>
            </p:cNvPr>
            <p:cNvSpPr/>
            <p:nvPr/>
          </p:nvSpPr>
          <p:spPr>
            <a:xfrm>
              <a:off x="8012133" y="759372"/>
              <a:ext cx="42378" cy="35856"/>
            </a:xfrm>
            <a:custGeom>
              <a:avLst/>
              <a:gdLst/>
              <a:ahLst/>
              <a:cxnLst/>
              <a:rect l="l" t="t" r="r" b="b"/>
              <a:pathLst>
                <a:path w="1228" h="1039" extrusionOk="0">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103;p32">
              <a:extLst>
                <a:ext uri="{FF2B5EF4-FFF2-40B4-BE49-F238E27FC236}">
                  <a16:creationId xmlns:a16="http://schemas.microsoft.com/office/drawing/2014/main" id="{CE680B44-1D72-5505-126B-AEAB942A068A}"/>
                </a:ext>
              </a:extLst>
            </p:cNvPr>
            <p:cNvSpPr/>
            <p:nvPr/>
          </p:nvSpPr>
          <p:spPr>
            <a:xfrm>
              <a:off x="7872646" y="753885"/>
              <a:ext cx="42275" cy="35545"/>
            </a:xfrm>
            <a:custGeom>
              <a:avLst/>
              <a:gdLst/>
              <a:ahLst/>
              <a:cxnLst/>
              <a:rect l="l" t="t" r="r" b="b"/>
              <a:pathLst>
                <a:path w="1225" h="1030" extrusionOk="0">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104;p32">
              <a:extLst>
                <a:ext uri="{FF2B5EF4-FFF2-40B4-BE49-F238E27FC236}">
                  <a16:creationId xmlns:a16="http://schemas.microsoft.com/office/drawing/2014/main" id="{45D38829-05F4-C172-59BC-0F3273604B08}"/>
                </a:ext>
              </a:extLst>
            </p:cNvPr>
            <p:cNvSpPr/>
            <p:nvPr/>
          </p:nvSpPr>
          <p:spPr>
            <a:xfrm>
              <a:off x="7925273" y="767343"/>
              <a:ext cx="26159" cy="67191"/>
            </a:xfrm>
            <a:custGeom>
              <a:avLst/>
              <a:gdLst/>
              <a:ahLst/>
              <a:cxnLst/>
              <a:rect l="l" t="t" r="r" b="b"/>
              <a:pathLst>
                <a:path w="758" h="1947" extrusionOk="0">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105;p32">
              <a:extLst>
                <a:ext uri="{FF2B5EF4-FFF2-40B4-BE49-F238E27FC236}">
                  <a16:creationId xmlns:a16="http://schemas.microsoft.com/office/drawing/2014/main" id="{B8F181E6-0F0C-AB50-932A-84B13F78484F}"/>
                </a:ext>
              </a:extLst>
            </p:cNvPr>
            <p:cNvSpPr/>
            <p:nvPr/>
          </p:nvSpPr>
          <p:spPr>
            <a:xfrm>
              <a:off x="7924790" y="836293"/>
              <a:ext cx="56562" cy="30472"/>
            </a:xfrm>
            <a:custGeom>
              <a:avLst/>
              <a:gdLst/>
              <a:ahLst/>
              <a:cxnLst/>
              <a:rect l="l" t="t" r="r" b="b"/>
              <a:pathLst>
                <a:path w="1639" h="883" extrusionOk="0">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106;p32">
              <a:extLst>
                <a:ext uri="{FF2B5EF4-FFF2-40B4-BE49-F238E27FC236}">
                  <a16:creationId xmlns:a16="http://schemas.microsoft.com/office/drawing/2014/main" id="{4A6D9440-4E3B-48FC-B8A2-41098E281595}"/>
                </a:ext>
              </a:extLst>
            </p:cNvPr>
            <p:cNvSpPr/>
            <p:nvPr/>
          </p:nvSpPr>
          <p:spPr>
            <a:xfrm>
              <a:off x="8063380" y="553144"/>
              <a:ext cx="288538" cy="287158"/>
            </a:xfrm>
            <a:custGeom>
              <a:avLst/>
              <a:gdLst/>
              <a:ahLst/>
              <a:cxnLst/>
              <a:rect l="l" t="t" r="r" b="b"/>
              <a:pathLst>
                <a:path w="8361" h="8321" extrusionOk="0">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107;p32">
              <a:extLst>
                <a:ext uri="{FF2B5EF4-FFF2-40B4-BE49-F238E27FC236}">
                  <a16:creationId xmlns:a16="http://schemas.microsoft.com/office/drawing/2014/main" id="{21C9C191-8A58-3696-F407-102D21328159}"/>
                </a:ext>
              </a:extLst>
            </p:cNvPr>
            <p:cNvSpPr/>
            <p:nvPr/>
          </p:nvSpPr>
          <p:spPr>
            <a:xfrm>
              <a:off x="7861810" y="691078"/>
              <a:ext cx="66880" cy="39997"/>
            </a:xfrm>
            <a:custGeom>
              <a:avLst/>
              <a:gdLst/>
              <a:ahLst/>
              <a:cxnLst/>
              <a:rect l="l" t="t" r="r" b="b"/>
              <a:pathLst>
                <a:path w="1938" h="1159" extrusionOk="0">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108;p32">
              <a:extLst>
                <a:ext uri="{FF2B5EF4-FFF2-40B4-BE49-F238E27FC236}">
                  <a16:creationId xmlns:a16="http://schemas.microsoft.com/office/drawing/2014/main" id="{82C9507D-7F55-6669-3374-4C097379D009}"/>
                </a:ext>
              </a:extLst>
            </p:cNvPr>
            <p:cNvSpPr/>
            <p:nvPr/>
          </p:nvSpPr>
          <p:spPr>
            <a:xfrm>
              <a:off x="8012133" y="701051"/>
              <a:ext cx="67260" cy="39686"/>
            </a:xfrm>
            <a:custGeom>
              <a:avLst/>
              <a:gdLst/>
              <a:ahLst/>
              <a:cxnLst/>
              <a:rect l="l" t="t" r="r" b="b"/>
              <a:pathLst>
                <a:path w="1949" h="1150" extrusionOk="0">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109;p32">
              <a:extLst>
                <a:ext uri="{FF2B5EF4-FFF2-40B4-BE49-F238E27FC236}">
                  <a16:creationId xmlns:a16="http://schemas.microsoft.com/office/drawing/2014/main" id="{D1E8A9F8-84CE-4A78-EEF4-F934757A7B24}"/>
                </a:ext>
              </a:extLst>
            </p:cNvPr>
            <p:cNvSpPr/>
            <p:nvPr/>
          </p:nvSpPr>
          <p:spPr>
            <a:xfrm>
              <a:off x="7832615" y="600974"/>
              <a:ext cx="1726" cy="4797"/>
            </a:xfrm>
            <a:custGeom>
              <a:avLst/>
              <a:gdLst/>
              <a:ahLst/>
              <a:cxnLst/>
              <a:rect l="l" t="t" r="r" b="b"/>
              <a:pathLst>
                <a:path w="50" h="139" extrusionOk="0">
                  <a:moveTo>
                    <a:pt x="0" y="1"/>
                  </a:moveTo>
                  <a:cubicBezTo>
                    <a:pt x="10" y="40"/>
                    <a:pt x="30" y="89"/>
                    <a:pt x="49" y="139"/>
                  </a:cubicBezTo>
                  <a:lnTo>
                    <a:pt x="0" y="1"/>
                  </a:lnTo>
                  <a:close/>
                </a:path>
              </a:pathLst>
            </a:custGeom>
            <a:solidFill>
              <a:srgbClr val="F255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110;p32">
              <a:extLst>
                <a:ext uri="{FF2B5EF4-FFF2-40B4-BE49-F238E27FC236}">
                  <a16:creationId xmlns:a16="http://schemas.microsoft.com/office/drawing/2014/main" id="{94BDB860-B21C-C86C-D121-E3DAE6D3EA9F}"/>
                </a:ext>
              </a:extLst>
            </p:cNvPr>
            <p:cNvSpPr/>
            <p:nvPr/>
          </p:nvSpPr>
          <p:spPr>
            <a:xfrm>
              <a:off x="7819018" y="481641"/>
              <a:ext cx="618419" cy="378023"/>
            </a:xfrm>
            <a:custGeom>
              <a:avLst/>
              <a:gdLst/>
              <a:ahLst/>
              <a:cxnLst/>
              <a:rect l="l" t="t" r="r" b="b"/>
              <a:pathLst>
                <a:path w="17920" h="10954" extrusionOk="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111;p32">
              <a:extLst>
                <a:ext uri="{FF2B5EF4-FFF2-40B4-BE49-F238E27FC236}">
                  <a16:creationId xmlns:a16="http://schemas.microsoft.com/office/drawing/2014/main" id="{6B7C6EB1-2D8F-7EF4-FA9C-333DE46D0AFD}"/>
                </a:ext>
              </a:extLst>
            </p:cNvPr>
            <p:cNvSpPr/>
            <p:nvPr/>
          </p:nvSpPr>
          <p:spPr>
            <a:xfrm>
              <a:off x="7930346" y="491028"/>
              <a:ext cx="173482" cy="98112"/>
            </a:xfrm>
            <a:custGeom>
              <a:avLst/>
              <a:gdLst/>
              <a:ahLst/>
              <a:cxnLst/>
              <a:rect l="l" t="t" r="r" b="b"/>
              <a:pathLst>
                <a:path w="5027" h="2843" extrusionOk="0">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112;p32">
              <a:extLst>
                <a:ext uri="{FF2B5EF4-FFF2-40B4-BE49-F238E27FC236}">
                  <a16:creationId xmlns:a16="http://schemas.microsoft.com/office/drawing/2014/main" id="{4409D304-DB94-3DEF-8A4B-0E48F78343CE}"/>
                </a:ext>
              </a:extLst>
            </p:cNvPr>
            <p:cNvSpPr/>
            <p:nvPr/>
          </p:nvSpPr>
          <p:spPr>
            <a:xfrm>
              <a:off x="8260568" y="542619"/>
              <a:ext cx="26538" cy="273595"/>
            </a:xfrm>
            <a:custGeom>
              <a:avLst/>
              <a:gdLst/>
              <a:ahLst/>
              <a:cxnLst/>
              <a:rect l="l" t="t" r="r" b="b"/>
              <a:pathLst>
                <a:path w="769" h="7928" extrusionOk="0">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113;p32">
              <a:extLst>
                <a:ext uri="{FF2B5EF4-FFF2-40B4-BE49-F238E27FC236}">
                  <a16:creationId xmlns:a16="http://schemas.microsoft.com/office/drawing/2014/main" id="{101F73CF-54BD-487E-EDF9-61EAC2A806EA}"/>
                </a:ext>
              </a:extLst>
            </p:cNvPr>
            <p:cNvSpPr/>
            <p:nvPr/>
          </p:nvSpPr>
          <p:spPr>
            <a:xfrm>
              <a:off x="7971067" y="989583"/>
              <a:ext cx="166683" cy="55699"/>
            </a:xfrm>
            <a:custGeom>
              <a:avLst/>
              <a:gdLst/>
              <a:ahLst/>
              <a:cxnLst/>
              <a:rect l="l" t="t" r="r" b="b"/>
              <a:pathLst>
                <a:path w="4830" h="1614" extrusionOk="0">
                  <a:moveTo>
                    <a:pt x="21" y="1"/>
                  </a:moveTo>
                  <a:lnTo>
                    <a:pt x="1" y="1614"/>
                  </a:lnTo>
                  <a:lnTo>
                    <a:pt x="1" y="1614"/>
                  </a:lnTo>
                  <a:lnTo>
                    <a:pt x="4830" y="296"/>
                  </a:lnTo>
                  <a:lnTo>
                    <a:pt x="21"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114;p32">
              <a:extLst>
                <a:ext uri="{FF2B5EF4-FFF2-40B4-BE49-F238E27FC236}">
                  <a16:creationId xmlns:a16="http://schemas.microsoft.com/office/drawing/2014/main" id="{B3B984C2-24B3-BCD1-D72C-B50E02317DD2}"/>
                </a:ext>
              </a:extLst>
            </p:cNvPr>
            <p:cNvSpPr/>
            <p:nvPr/>
          </p:nvSpPr>
          <p:spPr>
            <a:xfrm>
              <a:off x="7549222" y="1024541"/>
              <a:ext cx="923177" cy="617418"/>
            </a:xfrm>
            <a:custGeom>
              <a:avLst/>
              <a:gdLst/>
              <a:ahLst/>
              <a:cxnLst/>
              <a:rect l="l" t="t" r="r" b="b"/>
              <a:pathLst>
                <a:path w="26751" h="17891" extrusionOk="0">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115;p32">
              <a:extLst>
                <a:ext uri="{FF2B5EF4-FFF2-40B4-BE49-F238E27FC236}">
                  <a16:creationId xmlns:a16="http://schemas.microsoft.com/office/drawing/2014/main" id="{DEBB8264-663A-E6B7-8385-1D3A752D2968}"/>
                </a:ext>
              </a:extLst>
            </p:cNvPr>
            <p:cNvSpPr/>
            <p:nvPr/>
          </p:nvSpPr>
          <p:spPr>
            <a:xfrm>
              <a:off x="7599434" y="1026887"/>
              <a:ext cx="167719" cy="173516"/>
            </a:xfrm>
            <a:custGeom>
              <a:avLst/>
              <a:gdLst/>
              <a:ahLst/>
              <a:cxnLst/>
              <a:rect l="l" t="t" r="r" b="b"/>
              <a:pathLst>
                <a:path w="4860" h="5028" extrusionOk="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116;p32">
              <a:extLst>
                <a:ext uri="{FF2B5EF4-FFF2-40B4-BE49-F238E27FC236}">
                  <a16:creationId xmlns:a16="http://schemas.microsoft.com/office/drawing/2014/main" id="{260D8FAE-3674-E00A-F6D5-B772CCF0B1F9}"/>
                </a:ext>
              </a:extLst>
            </p:cNvPr>
            <p:cNvSpPr/>
            <p:nvPr/>
          </p:nvSpPr>
          <p:spPr>
            <a:xfrm>
              <a:off x="7170100" y="795123"/>
              <a:ext cx="749764" cy="491146"/>
            </a:xfrm>
            <a:custGeom>
              <a:avLst/>
              <a:gdLst/>
              <a:ahLst/>
              <a:cxnLst/>
              <a:rect l="l" t="t" r="r" b="b"/>
              <a:pathLst>
                <a:path w="21726" h="14232" extrusionOk="0">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117;p32">
              <a:extLst>
                <a:ext uri="{FF2B5EF4-FFF2-40B4-BE49-F238E27FC236}">
                  <a16:creationId xmlns:a16="http://schemas.microsoft.com/office/drawing/2014/main" id="{4F8EC2DD-56CC-7F01-381C-EC771A2C6809}"/>
                </a:ext>
              </a:extLst>
            </p:cNvPr>
            <p:cNvSpPr/>
            <p:nvPr/>
          </p:nvSpPr>
          <p:spPr>
            <a:xfrm>
              <a:off x="7170100" y="795123"/>
              <a:ext cx="163646" cy="491146"/>
            </a:xfrm>
            <a:custGeom>
              <a:avLst/>
              <a:gdLst/>
              <a:ahLst/>
              <a:cxnLst/>
              <a:rect l="l" t="t" r="r" b="b"/>
              <a:pathLst>
                <a:path w="4742" h="14232" extrusionOk="0">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118;p32">
              <a:extLst>
                <a:ext uri="{FF2B5EF4-FFF2-40B4-BE49-F238E27FC236}">
                  <a16:creationId xmlns:a16="http://schemas.microsoft.com/office/drawing/2014/main" id="{9AAF64F9-E0B6-579D-D4BC-693166072E30}"/>
                </a:ext>
              </a:extLst>
            </p:cNvPr>
            <p:cNvSpPr/>
            <p:nvPr/>
          </p:nvSpPr>
          <p:spPr>
            <a:xfrm>
              <a:off x="7556331" y="1090729"/>
              <a:ext cx="253062" cy="246091"/>
            </a:xfrm>
            <a:custGeom>
              <a:avLst/>
              <a:gdLst/>
              <a:ahLst/>
              <a:cxnLst/>
              <a:rect l="l" t="t" r="r" b="b"/>
              <a:pathLst>
                <a:path w="7333" h="7131" extrusionOk="0">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119;p32">
              <a:extLst>
                <a:ext uri="{FF2B5EF4-FFF2-40B4-BE49-F238E27FC236}">
                  <a16:creationId xmlns:a16="http://schemas.microsoft.com/office/drawing/2014/main" id="{87832E7E-661E-4085-5984-7A3A9A2B2CBB}"/>
                </a:ext>
              </a:extLst>
            </p:cNvPr>
            <p:cNvSpPr/>
            <p:nvPr/>
          </p:nvSpPr>
          <p:spPr>
            <a:xfrm>
              <a:off x="7599089" y="1259066"/>
              <a:ext cx="388997" cy="259688"/>
            </a:xfrm>
            <a:custGeom>
              <a:avLst/>
              <a:gdLst/>
              <a:ahLst/>
              <a:cxnLst/>
              <a:rect l="l" t="t" r="r" b="b"/>
              <a:pathLst>
                <a:path w="11272" h="7525" extrusionOk="0">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120;p32">
              <a:extLst>
                <a:ext uri="{FF2B5EF4-FFF2-40B4-BE49-F238E27FC236}">
                  <a16:creationId xmlns:a16="http://schemas.microsoft.com/office/drawing/2014/main" id="{7666A65B-3CE4-1254-C2F5-F4FCACABB499}"/>
                </a:ext>
              </a:extLst>
            </p:cNvPr>
            <p:cNvSpPr/>
            <p:nvPr/>
          </p:nvSpPr>
          <p:spPr>
            <a:xfrm>
              <a:off x="7594016" y="1252060"/>
              <a:ext cx="462986" cy="310107"/>
            </a:xfrm>
            <a:custGeom>
              <a:avLst/>
              <a:gdLst/>
              <a:ahLst/>
              <a:cxnLst/>
              <a:rect l="l" t="t" r="r" b="b"/>
              <a:pathLst>
                <a:path w="13416" h="8986" extrusionOk="0">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121;p32">
              <a:extLst>
                <a:ext uri="{FF2B5EF4-FFF2-40B4-BE49-F238E27FC236}">
                  <a16:creationId xmlns:a16="http://schemas.microsoft.com/office/drawing/2014/main" id="{88110BA0-7C38-009E-BAE1-E3085640BFC4}"/>
                </a:ext>
              </a:extLst>
            </p:cNvPr>
            <p:cNvSpPr/>
            <p:nvPr/>
          </p:nvSpPr>
          <p:spPr>
            <a:xfrm>
              <a:off x="8004679" y="1246849"/>
              <a:ext cx="184180" cy="213858"/>
            </a:xfrm>
            <a:custGeom>
              <a:avLst/>
              <a:gdLst/>
              <a:ahLst/>
              <a:cxnLst/>
              <a:rect l="l" t="t" r="r" b="b"/>
              <a:pathLst>
                <a:path w="5337" h="6197" extrusionOk="0">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109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ML - </a:t>
            </a:r>
            <a:r>
              <a:rPr lang="en" dirty="0">
                <a:solidFill>
                  <a:schemeClr val="lt1"/>
                </a:solidFill>
              </a:rPr>
              <a:t>XGBoost</a:t>
            </a:r>
            <a:endParaRPr dirty="0">
              <a:solidFill>
                <a:schemeClr val="lt1"/>
              </a:solidFill>
            </a:endParaRPr>
          </a:p>
        </p:txBody>
      </p:sp>
      <p:grpSp>
        <p:nvGrpSpPr>
          <p:cNvPr id="1575" name="Google Shape;1575;p35"/>
          <p:cNvGrpSpPr/>
          <p:nvPr/>
        </p:nvGrpSpPr>
        <p:grpSpPr>
          <a:xfrm rot="411809">
            <a:off x="7240659" y="103084"/>
            <a:ext cx="1817755" cy="1541152"/>
            <a:chOff x="50279" y="3561268"/>
            <a:chExt cx="1817816" cy="1541204"/>
          </a:xfrm>
        </p:grpSpPr>
        <p:sp>
          <p:nvSpPr>
            <p:cNvPr id="1576" name="Google Shape;1576;p35"/>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p:cNvGrpSpPr/>
          <p:nvPr/>
        </p:nvGrpSpPr>
        <p:grpSpPr>
          <a:xfrm>
            <a:off x="165258" y="4334765"/>
            <a:ext cx="1099685" cy="645981"/>
            <a:chOff x="3285175" y="1554625"/>
            <a:chExt cx="1458275" cy="856625"/>
          </a:xfrm>
        </p:grpSpPr>
        <p:sp>
          <p:nvSpPr>
            <p:cNvPr id="1610" name="Google Shape;1610;p3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rot="-1936608">
            <a:off x="8237873" y="4260588"/>
            <a:ext cx="792377" cy="672780"/>
            <a:chOff x="8039217" y="153473"/>
            <a:chExt cx="898762" cy="763062"/>
          </a:xfrm>
        </p:grpSpPr>
        <p:sp>
          <p:nvSpPr>
            <p:cNvPr id="1626" name="Google Shape;1626;p3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55DE2DEF-7101-72AD-26DC-6715EDEF1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28" y="1118747"/>
            <a:ext cx="3223555" cy="20398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3579EC2-9B0B-C0DD-9063-CA9B529C94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830" y="3412442"/>
            <a:ext cx="2332053" cy="118217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7DF9DF30-1ED1-853D-03C7-728F5264239E}"/>
              </a:ext>
            </a:extLst>
          </p:cNvPr>
          <p:cNvCxnSpPr>
            <a:cxnSpLocks/>
            <a:endCxn id="1028" idx="0"/>
          </p:cNvCxnSpPr>
          <p:nvPr/>
        </p:nvCxnSpPr>
        <p:spPr>
          <a:xfrm>
            <a:off x="2764856" y="3158608"/>
            <a:ext cx="1" cy="25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Flow chart of XGBoost. | Download Scientific Diagram">
            <a:extLst>
              <a:ext uri="{FF2B5EF4-FFF2-40B4-BE49-F238E27FC236}">
                <a16:creationId xmlns:a16="http://schemas.microsoft.com/office/drawing/2014/main" id="{F21AA1A9-28DF-D068-7C68-08F8076037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681" y="588302"/>
            <a:ext cx="2955327" cy="17870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3680CDC-176D-C3AD-DE24-F97BD0D5A3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6614" y="3923626"/>
            <a:ext cx="3667125" cy="49142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C8F9D386-34F4-FAD7-F928-BAB3F81C16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7233" y="3433525"/>
            <a:ext cx="3609975" cy="491428"/>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1BD96AB7-113E-1C1B-BC8F-4DCDB77DC1D1}"/>
              </a:ext>
            </a:extLst>
          </p:cNvPr>
          <p:cNvSpPr/>
          <p:nvPr/>
        </p:nvSpPr>
        <p:spPr>
          <a:xfrm>
            <a:off x="3758097" y="805671"/>
            <a:ext cx="414867" cy="2210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AD85AC2A-00D3-6EF5-6970-5D07A0D85E72}"/>
              </a:ext>
            </a:extLst>
          </p:cNvPr>
          <p:cNvCxnSpPr>
            <a:endCxn id="1033" idx="0"/>
          </p:cNvCxnSpPr>
          <p:nvPr/>
        </p:nvCxnSpPr>
        <p:spPr>
          <a:xfrm>
            <a:off x="3930883" y="2805902"/>
            <a:ext cx="1981338" cy="6276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667D58A-198C-4844-2028-02366C3A4115}"/>
              </a:ext>
            </a:extLst>
          </p:cNvPr>
          <p:cNvSpPr txBox="1"/>
          <p:nvPr/>
        </p:nvSpPr>
        <p:spPr>
          <a:xfrm>
            <a:off x="4245727" y="2375338"/>
            <a:ext cx="2800676" cy="307777"/>
          </a:xfrm>
          <a:prstGeom prst="rect">
            <a:avLst/>
          </a:prstGeom>
          <a:noFill/>
        </p:spPr>
        <p:txBody>
          <a:bodyPr wrap="square" rtlCol="0">
            <a:spAutoFit/>
          </a:bodyPr>
          <a:lstStyle/>
          <a:p>
            <a:r>
              <a:rPr lang="en" dirty="0">
                <a:solidFill>
                  <a:schemeClr val="lt1"/>
                </a:solidFill>
              </a:rPr>
              <a:t>XGBoost Model Reference</a:t>
            </a:r>
            <a:endParaRPr lang="en-US" dirty="0"/>
          </a:p>
        </p:txBody>
      </p:sp>
    </p:spTree>
    <p:extLst>
      <p:ext uri="{BB962C8B-B14F-4D97-AF65-F5344CB8AC3E}">
        <p14:creationId xmlns:p14="http://schemas.microsoft.com/office/powerpoint/2010/main" val="43321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ML - </a:t>
            </a:r>
            <a:r>
              <a:rPr lang="en" dirty="0">
                <a:solidFill>
                  <a:schemeClr val="lt1"/>
                </a:solidFill>
              </a:rPr>
              <a:t>XGBoost</a:t>
            </a:r>
            <a:endParaRPr dirty="0">
              <a:solidFill>
                <a:schemeClr val="lt1"/>
              </a:solidFill>
            </a:endParaRPr>
          </a:p>
        </p:txBody>
      </p:sp>
      <p:grpSp>
        <p:nvGrpSpPr>
          <p:cNvPr id="1575" name="Google Shape;1575;p35"/>
          <p:cNvGrpSpPr/>
          <p:nvPr/>
        </p:nvGrpSpPr>
        <p:grpSpPr>
          <a:xfrm rot="411809">
            <a:off x="7477742" y="-214798"/>
            <a:ext cx="1817755" cy="1541152"/>
            <a:chOff x="50279" y="3561268"/>
            <a:chExt cx="1817816" cy="1541204"/>
          </a:xfrm>
        </p:grpSpPr>
        <p:sp>
          <p:nvSpPr>
            <p:cNvPr id="1576" name="Google Shape;1576;p35"/>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p:cNvGrpSpPr/>
          <p:nvPr/>
        </p:nvGrpSpPr>
        <p:grpSpPr>
          <a:xfrm>
            <a:off x="165258" y="4334765"/>
            <a:ext cx="1099685" cy="645981"/>
            <a:chOff x="3285175" y="1554625"/>
            <a:chExt cx="1458275" cy="856625"/>
          </a:xfrm>
        </p:grpSpPr>
        <p:sp>
          <p:nvSpPr>
            <p:cNvPr id="1610" name="Google Shape;1610;p3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rot="-1936608">
            <a:off x="8237873" y="4260588"/>
            <a:ext cx="792377" cy="672780"/>
            <a:chOff x="8039217" y="153473"/>
            <a:chExt cx="898762" cy="763062"/>
          </a:xfrm>
        </p:grpSpPr>
        <p:sp>
          <p:nvSpPr>
            <p:cNvPr id="1626" name="Google Shape;1626;p3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5" name="Picture 11">
            <a:extLst>
              <a:ext uri="{FF2B5EF4-FFF2-40B4-BE49-F238E27FC236}">
                <a16:creationId xmlns:a16="http://schemas.microsoft.com/office/drawing/2014/main" id="{0AC6BD15-F325-26CC-76B3-8DC064CAE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 y="1290667"/>
            <a:ext cx="3525687" cy="265881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844A7F83-5DEA-7254-A88E-64EF6885F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139" y="1279796"/>
            <a:ext cx="3525687" cy="266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25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ML – </a:t>
            </a:r>
            <a:r>
              <a:rPr lang="en" dirty="0">
                <a:solidFill>
                  <a:schemeClr val="lt1"/>
                </a:solidFill>
              </a:rPr>
              <a:t>Neural Network</a:t>
            </a:r>
            <a:endParaRPr dirty="0">
              <a:solidFill>
                <a:schemeClr val="lt1"/>
              </a:solidFill>
            </a:endParaRPr>
          </a:p>
        </p:txBody>
      </p:sp>
      <p:grpSp>
        <p:nvGrpSpPr>
          <p:cNvPr id="1575" name="Google Shape;1575;p35"/>
          <p:cNvGrpSpPr/>
          <p:nvPr/>
        </p:nvGrpSpPr>
        <p:grpSpPr>
          <a:xfrm rot="411809">
            <a:off x="7240659" y="103084"/>
            <a:ext cx="1817755" cy="1541152"/>
            <a:chOff x="50279" y="3561268"/>
            <a:chExt cx="1817816" cy="1541204"/>
          </a:xfrm>
        </p:grpSpPr>
        <p:sp>
          <p:nvSpPr>
            <p:cNvPr id="1576" name="Google Shape;1576;p35"/>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p:cNvGrpSpPr/>
          <p:nvPr/>
        </p:nvGrpSpPr>
        <p:grpSpPr>
          <a:xfrm>
            <a:off x="165258" y="4334765"/>
            <a:ext cx="1099685" cy="645981"/>
            <a:chOff x="3285175" y="1554625"/>
            <a:chExt cx="1458275" cy="856625"/>
          </a:xfrm>
        </p:grpSpPr>
        <p:sp>
          <p:nvSpPr>
            <p:cNvPr id="1610" name="Google Shape;1610;p3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rot="-1936608">
            <a:off x="8237873" y="4260588"/>
            <a:ext cx="792377" cy="672780"/>
            <a:chOff x="8039217" y="153473"/>
            <a:chExt cx="898762" cy="763062"/>
          </a:xfrm>
        </p:grpSpPr>
        <p:sp>
          <p:nvSpPr>
            <p:cNvPr id="1626" name="Google Shape;1626;p3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9" name="Picture 15" descr="A screenshot of a computer code&#10;&#10;Description automatically generated">
            <a:extLst>
              <a:ext uri="{FF2B5EF4-FFF2-40B4-BE49-F238E27FC236}">
                <a16:creationId xmlns:a16="http://schemas.microsoft.com/office/drawing/2014/main" id="{37A071FE-CE70-CCBD-8684-94D11446A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158" y="1105684"/>
            <a:ext cx="6518163" cy="313397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A 3-layer neural network with three inputs, two hidden layers... | Download  Scientific Diagram">
            <a:extLst>
              <a:ext uri="{FF2B5EF4-FFF2-40B4-BE49-F238E27FC236}">
                <a16:creationId xmlns:a16="http://schemas.microsoft.com/office/drawing/2014/main" id="{11259097-9FEF-A85A-4058-68F082449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456" y="1217606"/>
            <a:ext cx="2417707" cy="1185930"/>
          </a:xfrm>
          <a:prstGeom prst="rect">
            <a:avLst/>
          </a:prstGeom>
          <a:noFill/>
          <a:extLst>
            <a:ext uri="{909E8E84-426E-40DD-AFC4-6F175D3DCCD1}">
              <a14:hiddenFill xmlns:a14="http://schemas.microsoft.com/office/drawing/2010/main">
                <a:solidFill>
                  <a:srgbClr val="FFFFFF"/>
                </a:solidFill>
              </a14:hiddenFill>
            </a:ext>
          </a:extLst>
        </p:spPr>
      </p:pic>
      <p:sp>
        <p:nvSpPr>
          <p:cNvPr id="9" name="Arrow: Bent 8">
            <a:extLst>
              <a:ext uri="{FF2B5EF4-FFF2-40B4-BE49-F238E27FC236}">
                <a16:creationId xmlns:a16="http://schemas.microsoft.com/office/drawing/2014/main" id="{9A5576B0-6725-264E-6D47-ECE60C6BD5F7}"/>
              </a:ext>
            </a:extLst>
          </p:cNvPr>
          <p:cNvSpPr/>
          <p:nvPr/>
        </p:nvSpPr>
        <p:spPr>
          <a:xfrm rot="5400000">
            <a:off x="5138164" y="856235"/>
            <a:ext cx="300367" cy="372246"/>
          </a:xfrm>
          <a:prstGeom prst="bentArrow">
            <a:avLst>
              <a:gd name="adj1" fmla="val 17072"/>
              <a:gd name="adj2" fmla="val 34419"/>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CAE3C8B0-B940-F220-BB80-4AD92D535271}"/>
              </a:ext>
            </a:extLst>
          </p:cNvPr>
          <p:cNvSpPr txBox="1"/>
          <p:nvPr/>
        </p:nvSpPr>
        <p:spPr>
          <a:xfrm>
            <a:off x="5494068" y="1037559"/>
            <a:ext cx="2295921" cy="230832"/>
          </a:xfrm>
          <a:prstGeom prst="rect">
            <a:avLst/>
          </a:prstGeom>
          <a:noFill/>
        </p:spPr>
        <p:txBody>
          <a:bodyPr wrap="square" rtlCol="0">
            <a:spAutoFit/>
          </a:bodyPr>
          <a:lstStyle/>
          <a:p>
            <a:r>
              <a:rPr lang="en-US" sz="900" dirty="0">
                <a:solidFill>
                  <a:schemeClr val="lt1"/>
                </a:solidFill>
              </a:rPr>
              <a:t>S</a:t>
            </a:r>
            <a:r>
              <a:rPr lang="en" sz="900" dirty="0">
                <a:solidFill>
                  <a:schemeClr val="lt1"/>
                </a:solidFill>
              </a:rPr>
              <a:t>implified Neural Network Model</a:t>
            </a:r>
            <a:endParaRPr lang="en-US" sz="900" dirty="0"/>
          </a:p>
        </p:txBody>
      </p:sp>
    </p:spTree>
    <p:extLst>
      <p:ext uri="{BB962C8B-B14F-4D97-AF65-F5344CB8AC3E}">
        <p14:creationId xmlns:p14="http://schemas.microsoft.com/office/powerpoint/2010/main" val="318909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217" name="Google Shape;2217;p41"/>
          <p:cNvSpPr/>
          <p:nvPr/>
        </p:nvSpPr>
        <p:spPr>
          <a:xfrm>
            <a:off x="1618156" y="2614517"/>
            <a:ext cx="882000" cy="882000"/>
          </a:xfrm>
          <a:prstGeom prst="ellipse">
            <a:avLst/>
          </a:prstGeom>
          <a:solidFill>
            <a:schemeClr val="accent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chemeClr val="lt2"/>
                </a:solidFill>
                <a:latin typeface="Rajdhani"/>
                <a:ea typeface="Rajdhani"/>
                <a:cs typeface="Rajdhani"/>
                <a:sym typeface="Rajdhani"/>
              </a:rPr>
              <a:t>01</a:t>
            </a:r>
            <a:endParaRPr sz="3200" b="1">
              <a:solidFill>
                <a:schemeClr val="lt2"/>
              </a:solidFill>
              <a:latin typeface="Rajdhani"/>
              <a:ea typeface="Rajdhani"/>
              <a:cs typeface="Rajdhani"/>
              <a:sym typeface="Rajdhani"/>
            </a:endParaRPr>
          </a:p>
        </p:txBody>
      </p:sp>
      <p:sp>
        <p:nvSpPr>
          <p:cNvPr id="2218" name="Google Shape;2218;p41"/>
          <p:cNvSpPr/>
          <p:nvPr/>
        </p:nvSpPr>
        <p:spPr>
          <a:xfrm>
            <a:off x="3229535" y="2623573"/>
            <a:ext cx="882000" cy="882000"/>
          </a:xfrm>
          <a:prstGeom prst="ellipse">
            <a:avLst/>
          </a:pr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2"/>
                </a:solidFill>
                <a:latin typeface="Rajdhani"/>
                <a:ea typeface="Rajdhani"/>
                <a:cs typeface="Rajdhani"/>
                <a:sym typeface="Rajdhani"/>
              </a:rPr>
              <a:t>02</a:t>
            </a:r>
            <a:endParaRPr sz="3200" b="1" dirty="0">
              <a:solidFill>
                <a:schemeClr val="lt2"/>
              </a:solidFill>
              <a:latin typeface="Rajdhani"/>
              <a:ea typeface="Rajdhani"/>
              <a:cs typeface="Rajdhani"/>
              <a:sym typeface="Rajdhani"/>
            </a:endParaRPr>
          </a:p>
        </p:txBody>
      </p:sp>
      <p:sp>
        <p:nvSpPr>
          <p:cNvPr id="2219" name="Google Shape;2219;p41"/>
          <p:cNvSpPr/>
          <p:nvPr/>
        </p:nvSpPr>
        <p:spPr>
          <a:xfrm>
            <a:off x="4840125" y="2614517"/>
            <a:ext cx="882000" cy="8820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2"/>
                </a:solidFill>
                <a:latin typeface="Rajdhani"/>
                <a:ea typeface="Rajdhani"/>
                <a:cs typeface="Rajdhani"/>
                <a:sym typeface="Rajdhani"/>
              </a:rPr>
              <a:t>03</a:t>
            </a:r>
            <a:endParaRPr sz="3200" b="1" dirty="0">
              <a:solidFill>
                <a:schemeClr val="lt2"/>
              </a:solidFill>
              <a:latin typeface="Rajdhani"/>
              <a:ea typeface="Rajdhani"/>
              <a:cs typeface="Rajdhani"/>
              <a:sym typeface="Rajdhani"/>
            </a:endParaRPr>
          </a:p>
        </p:txBody>
      </p:sp>
      <p:sp>
        <p:nvSpPr>
          <p:cNvPr id="2220" name="Google Shape;2220;p41"/>
          <p:cNvSpPr/>
          <p:nvPr/>
        </p:nvSpPr>
        <p:spPr>
          <a:xfrm>
            <a:off x="6451503" y="2623573"/>
            <a:ext cx="882000" cy="882000"/>
          </a:xfrm>
          <a:prstGeom prst="ellipse">
            <a:avLst/>
          </a:pr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2"/>
                </a:solidFill>
                <a:latin typeface="Rajdhani"/>
                <a:ea typeface="Rajdhani"/>
                <a:cs typeface="Rajdhani"/>
                <a:sym typeface="Rajdhani"/>
              </a:rPr>
              <a:t>04</a:t>
            </a:r>
            <a:endParaRPr sz="3200" b="1" dirty="0">
              <a:solidFill>
                <a:schemeClr val="lt2"/>
              </a:solidFill>
              <a:latin typeface="Rajdhani"/>
              <a:ea typeface="Rajdhani"/>
              <a:cs typeface="Rajdhani"/>
              <a:sym typeface="Rajdhani"/>
            </a:endParaRPr>
          </a:p>
        </p:txBody>
      </p:sp>
      <p:sp>
        <p:nvSpPr>
          <p:cNvPr id="2221" name="Google Shape;2221;p41"/>
          <p:cNvSpPr txBox="1"/>
          <p:nvPr/>
        </p:nvSpPr>
        <p:spPr>
          <a:xfrm>
            <a:off x="1030091" y="3839102"/>
            <a:ext cx="2050800" cy="455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dirty="0">
                <a:solidFill>
                  <a:srgbClr val="385963"/>
                </a:solidFill>
                <a:latin typeface="Rajdhani"/>
                <a:ea typeface="Rajdhani"/>
                <a:cs typeface="Rajdhani"/>
                <a:sym typeface="Rajdhani"/>
              </a:rPr>
              <a:t>Motivation</a:t>
            </a:r>
            <a:endParaRPr sz="2400" b="1" dirty="0">
              <a:solidFill>
                <a:srgbClr val="385963"/>
              </a:solidFill>
              <a:latin typeface="Rajdhani"/>
              <a:ea typeface="Rajdhani"/>
              <a:cs typeface="Rajdhani"/>
              <a:sym typeface="Rajdhani"/>
            </a:endParaRPr>
          </a:p>
        </p:txBody>
      </p:sp>
      <p:sp>
        <p:nvSpPr>
          <p:cNvPr id="2223" name="Google Shape;2223;p41"/>
          <p:cNvSpPr txBox="1"/>
          <p:nvPr/>
        </p:nvSpPr>
        <p:spPr>
          <a:xfrm>
            <a:off x="2645135" y="1470853"/>
            <a:ext cx="2050800" cy="816051"/>
          </a:xfrm>
          <a:prstGeom prst="rect">
            <a:avLst/>
          </a:prstGeom>
          <a:noFill/>
          <a:ln>
            <a:noFill/>
          </a:ln>
        </p:spPr>
        <p:txBody>
          <a:bodyPr spcFirstLastPara="1" wrap="square" lIns="91425" tIns="91425" rIns="91425" bIns="91425" anchor="t" anchorCtr="0">
            <a:noAutofit/>
          </a:bodyPr>
          <a:lstStyle/>
          <a:p>
            <a:pPr algn="ctr"/>
            <a:r>
              <a:rPr lang="en" sz="2400" b="1" dirty="0">
                <a:solidFill>
                  <a:srgbClr val="385963"/>
                </a:solidFill>
                <a:latin typeface="Rajdhani"/>
                <a:ea typeface="Rajdhani"/>
                <a:cs typeface="Rajdhani"/>
                <a:sym typeface="Rajdhani"/>
              </a:rPr>
              <a:t>Exploratory</a:t>
            </a:r>
            <a:endParaRPr lang="en" sz="9600" dirty="0">
              <a:solidFill>
                <a:srgbClr val="385963"/>
              </a:solidFill>
            </a:endParaRPr>
          </a:p>
          <a:p>
            <a:pPr marL="0" lvl="0" indent="0" algn="ctr" rtl="0">
              <a:lnSpc>
                <a:spcPct val="100000"/>
              </a:lnSpc>
              <a:spcBef>
                <a:spcPts val="0"/>
              </a:spcBef>
              <a:spcAft>
                <a:spcPts val="0"/>
              </a:spcAft>
              <a:buNone/>
            </a:pPr>
            <a:r>
              <a:rPr lang="en" sz="2400" b="1" dirty="0">
                <a:solidFill>
                  <a:srgbClr val="385963"/>
                </a:solidFill>
                <a:latin typeface="Rajdhani"/>
                <a:ea typeface="Rajdhani"/>
                <a:cs typeface="Rajdhani"/>
                <a:sym typeface="Rajdhani"/>
              </a:rPr>
              <a:t> Data Analysis</a:t>
            </a:r>
            <a:endParaRPr sz="2400" b="1" dirty="0">
              <a:solidFill>
                <a:srgbClr val="385963"/>
              </a:solidFill>
              <a:latin typeface="Rajdhani"/>
              <a:ea typeface="Rajdhani"/>
              <a:cs typeface="Rajdhani"/>
              <a:sym typeface="Rajdhani"/>
            </a:endParaRPr>
          </a:p>
        </p:txBody>
      </p:sp>
      <p:sp>
        <p:nvSpPr>
          <p:cNvPr id="2225" name="Google Shape;2225;p41"/>
          <p:cNvSpPr txBox="1"/>
          <p:nvPr/>
        </p:nvSpPr>
        <p:spPr>
          <a:xfrm>
            <a:off x="4009214" y="3903525"/>
            <a:ext cx="2543822" cy="79046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dirty="0">
                <a:solidFill>
                  <a:srgbClr val="385963"/>
                </a:solidFill>
                <a:latin typeface="Rajdhani"/>
                <a:ea typeface="Rajdhani"/>
                <a:cs typeface="Rajdhani"/>
                <a:sym typeface="Rajdhani"/>
              </a:rPr>
              <a:t>Machine Learning</a:t>
            </a:r>
            <a:endParaRPr sz="2400" b="1" dirty="0">
              <a:solidFill>
                <a:srgbClr val="385963"/>
              </a:solidFill>
              <a:latin typeface="Rajdhani"/>
              <a:ea typeface="Rajdhani"/>
              <a:cs typeface="Rajdhani"/>
              <a:sym typeface="Rajdhani"/>
            </a:endParaRPr>
          </a:p>
        </p:txBody>
      </p:sp>
      <p:sp>
        <p:nvSpPr>
          <p:cNvPr id="2227" name="Google Shape;2227;p41"/>
          <p:cNvSpPr txBox="1"/>
          <p:nvPr/>
        </p:nvSpPr>
        <p:spPr>
          <a:xfrm>
            <a:off x="5867103" y="1761464"/>
            <a:ext cx="2050800" cy="455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dirty="0">
                <a:solidFill>
                  <a:srgbClr val="385963"/>
                </a:solidFill>
                <a:latin typeface="Rajdhani"/>
                <a:ea typeface="Rajdhani"/>
                <a:cs typeface="Rajdhani"/>
                <a:sym typeface="Rajdhani"/>
              </a:rPr>
              <a:t>Outcome</a:t>
            </a:r>
            <a:endParaRPr sz="2400" b="1" dirty="0">
              <a:solidFill>
                <a:srgbClr val="385963"/>
              </a:solidFill>
              <a:latin typeface="Rajdhani"/>
              <a:ea typeface="Rajdhani"/>
              <a:cs typeface="Rajdhani"/>
              <a:sym typeface="Rajdhani"/>
            </a:endParaRPr>
          </a:p>
        </p:txBody>
      </p:sp>
      <p:cxnSp>
        <p:nvCxnSpPr>
          <p:cNvPr id="2229" name="Google Shape;2229;p41"/>
          <p:cNvCxnSpPr>
            <a:cxnSpLocks/>
            <a:stCxn id="2217" idx="4"/>
            <a:endCxn id="2221" idx="0"/>
          </p:cNvCxnSpPr>
          <p:nvPr/>
        </p:nvCxnSpPr>
        <p:spPr>
          <a:xfrm flipH="1">
            <a:off x="2055491" y="3496517"/>
            <a:ext cx="3665" cy="342585"/>
          </a:xfrm>
          <a:prstGeom prst="straightConnector1">
            <a:avLst/>
          </a:prstGeom>
          <a:noFill/>
          <a:ln w="19050" cap="flat" cmpd="sng">
            <a:solidFill>
              <a:schemeClr val="lt1"/>
            </a:solidFill>
            <a:prstDash val="solid"/>
            <a:round/>
            <a:headEnd type="none" w="med" len="med"/>
            <a:tailEnd type="oval" w="med" len="med"/>
          </a:ln>
        </p:spPr>
      </p:cxnSp>
      <p:cxnSp>
        <p:nvCxnSpPr>
          <p:cNvPr id="2230" name="Google Shape;2230;p41"/>
          <p:cNvCxnSpPr>
            <a:cxnSpLocks/>
            <a:stCxn id="2223" idx="2"/>
            <a:endCxn id="2218" idx="0"/>
          </p:cNvCxnSpPr>
          <p:nvPr/>
        </p:nvCxnSpPr>
        <p:spPr>
          <a:xfrm>
            <a:off x="3670535" y="2286904"/>
            <a:ext cx="0" cy="336669"/>
          </a:xfrm>
          <a:prstGeom prst="straightConnector1">
            <a:avLst/>
          </a:prstGeom>
          <a:noFill/>
          <a:ln w="19050" cap="flat" cmpd="sng">
            <a:solidFill>
              <a:schemeClr val="lt1"/>
            </a:solidFill>
            <a:prstDash val="solid"/>
            <a:round/>
            <a:headEnd type="oval" w="med" len="med"/>
            <a:tailEnd type="none" w="med" len="med"/>
          </a:ln>
        </p:spPr>
      </p:cxnSp>
      <p:cxnSp>
        <p:nvCxnSpPr>
          <p:cNvPr id="2231" name="Google Shape;2231;p41"/>
          <p:cNvCxnSpPr>
            <a:cxnSpLocks/>
            <a:stCxn id="2219" idx="4"/>
            <a:endCxn id="2225" idx="0"/>
          </p:cNvCxnSpPr>
          <p:nvPr/>
        </p:nvCxnSpPr>
        <p:spPr>
          <a:xfrm>
            <a:off x="5281125" y="3496517"/>
            <a:ext cx="0" cy="407008"/>
          </a:xfrm>
          <a:prstGeom prst="straightConnector1">
            <a:avLst/>
          </a:prstGeom>
          <a:noFill/>
          <a:ln w="19050" cap="flat" cmpd="sng">
            <a:solidFill>
              <a:schemeClr val="lt1"/>
            </a:solidFill>
            <a:prstDash val="solid"/>
            <a:round/>
            <a:headEnd type="none" w="med" len="med"/>
            <a:tailEnd type="oval" w="med" len="med"/>
          </a:ln>
        </p:spPr>
      </p:cxnSp>
      <p:cxnSp>
        <p:nvCxnSpPr>
          <p:cNvPr id="2232" name="Google Shape;2232;p41"/>
          <p:cNvCxnSpPr>
            <a:cxnSpLocks/>
            <a:stCxn id="2227" idx="2"/>
            <a:endCxn id="2220" idx="0"/>
          </p:cNvCxnSpPr>
          <p:nvPr/>
        </p:nvCxnSpPr>
        <p:spPr>
          <a:xfrm>
            <a:off x="6892503" y="2216564"/>
            <a:ext cx="0" cy="407009"/>
          </a:xfrm>
          <a:prstGeom prst="straightConnector1">
            <a:avLst/>
          </a:prstGeom>
          <a:noFill/>
          <a:ln w="19050" cap="flat" cmpd="sng">
            <a:solidFill>
              <a:schemeClr val="lt1"/>
            </a:solidFill>
            <a:prstDash val="solid"/>
            <a:round/>
            <a:headEnd type="oval" w="med" len="med"/>
            <a:tailEnd type="none" w="med" len="med"/>
          </a:ln>
        </p:spPr>
      </p:cxnSp>
      <p:cxnSp>
        <p:nvCxnSpPr>
          <p:cNvPr id="2233" name="Google Shape;2233;p41"/>
          <p:cNvCxnSpPr>
            <a:stCxn id="2217" idx="6"/>
            <a:endCxn id="2218" idx="2"/>
          </p:cNvCxnSpPr>
          <p:nvPr/>
        </p:nvCxnSpPr>
        <p:spPr>
          <a:xfrm>
            <a:off x="2500156" y="3055517"/>
            <a:ext cx="729379" cy="9056"/>
          </a:xfrm>
          <a:prstGeom prst="straightConnector1">
            <a:avLst/>
          </a:prstGeom>
          <a:noFill/>
          <a:ln w="19050" cap="flat" cmpd="sng">
            <a:solidFill>
              <a:schemeClr val="lt1"/>
            </a:solidFill>
            <a:prstDash val="solid"/>
            <a:round/>
            <a:headEnd type="none" w="med" len="med"/>
            <a:tailEnd type="none" w="med" len="med"/>
          </a:ln>
        </p:spPr>
      </p:cxnSp>
      <p:cxnSp>
        <p:nvCxnSpPr>
          <p:cNvPr id="2234" name="Google Shape;2234;p41"/>
          <p:cNvCxnSpPr>
            <a:stCxn id="2218" idx="6"/>
            <a:endCxn id="2219" idx="2"/>
          </p:cNvCxnSpPr>
          <p:nvPr/>
        </p:nvCxnSpPr>
        <p:spPr>
          <a:xfrm flipV="1">
            <a:off x="4111535" y="3055517"/>
            <a:ext cx="728590" cy="9056"/>
          </a:xfrm>
          <a:prstGeom prst="straightConnector1">
            <a:avLst/>
          </a:prstGeom>
          <a:noFill/>
          <a:ln w="19050" cap="flat" cmpd="sng">
            <a:solidFill>
              <a:schemeClr val="lt1"/>
            </a:solidFill>
            <a:prstDash val="solid"/>
            <a:round/>
            <a:headEnd type="none" w="med" len="med"/>
            <a:tailEnd type="none" w="med" len="med"/>
          </a:ln>
        </p:spPr>
      </p:cxnSp>
      <p:cxnSp>
        <p:nvCxnSpPr>
          <p:cNvPr id="2235" name="Google Shape;2235;p41"/>
          <p:cNvCxnSpPr>
            <a:stCxn id="2219" idx="6"/>
            <a:endCxn id="2220" idx="2"/>
          </p:cNvCxnSpPr>
          <p:nvPr/>
        </p:nvCxnSpPr>
        <p:spPr>
          <a:xfrm>
            <a:off x="5722125" y="3055517"/>
            <a:ext cx="729378" cy="9056"/>
          </a:xfrm>
          <a:prstGeom prst="straightConnector1">
            <a:avLst/>
          </a:prstGeom>
          <a:noFill/>
          <a:ln w="19050" cap="flat" cmpd="sng">
            <a:solidFill>
              <a:schemeClr val="lt1"/>
            </a:solidFill>
            <a:prstDash val="solid"/>
            <a:round/>
            <a:headEnd type="none" w="med" len="med"/>
            <a:tailEnd type="none" w="med" len="med"/>
          </a:ln>
        </p:spPr>
      </p:cxnSp>
      <p:grpSp>
        <p:nvGrpSpPr>
          <p:cNvPr id="2249" name="Google Shape;2249;p41"/>
          <p:cNvGrpSpPr/>
          <p:nvPr/>
        </p:nvGrpSpPr>
        <p:grpSpPr>
          <a:xfrm>
            <a:off x="7696074" y="191585"/>
            <a:ext cx="1295969" cy="761283"/>
            <a:chOff x="3285175" y="1554625"/>
            <a:chExt cx="1458275" cy="856625"/>
          </a:xfrm>
        </p:grpSpPr>
        <p:sp>
          <p:nvSpPr>
            <p:cNvPr id="2250" name="Google Shape;2250;p41"/>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1"/>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1"/>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1"/>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1"/>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1"/>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1"/>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1"/>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1"/>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1"/>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1"/>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1"/>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1"/>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1"/>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1"/>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5" name="Google Shape;2265;p41"/>
          <p:cNvGrpSpPr/>
          <p:nvPr/>
        </p:nvGrpSpPr>
        <p:grpSpPr>
          <a:xfrm rot="657575">
            <a:off x="8198469" y="3471230"/>
            <a:ext cx="773062" cy="656341"/>
            <a:chOff x="3502275" y="3218775"/>
            <a:chExt cx="1175775" cy="998250"/>
          </a:xfrm>
        </p:grpSpPr>
        <p:sp>
          <p:nvSpPr>
            <p:cNvPr id="2266" name="Google Shape;2266;p41"/>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1"/>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1"/>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1"/>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8" name="Google Shape;2278;p41"/>
          <p:cNvGrpSpPr/>
          <p:nvPr/>
        </p:nvGrpSpPr>
        <p:grpSpPr>
          <a:xfrm rot="-1936577">
            <a:off x="143516" y="1785623"/>
            <a:ext cx="709245" cy="602200"/>
            <a:chOff x="8039217" y="153473"/>
            <a:chExt cx="898762" cy="763062"/>
          </a:xfrm>
        </p:grpSpPr>
        <p:sp>
          <p:nvSpPr>
            <p:cNvPr id="2279" name="Google Shape;2279;p41"/>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1"/>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1"/>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1"/>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1"/>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1"/>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1"/>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4938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ML – </a:t>
            </a:r>
            <a:r>
              <a:rPr lang="en" dirty="0">
                <a:solidFill>
                  <a:schemeClr val="lt1"/>
                </a:solidFill>
              </a:rPr>
              <a:t>Neural Network</a:t>
            </a:r>
            <a:endParaRPr dirty="0">
              <a:solidFill>
                <a:schemeClr val="lt1"/>
              </a:solidFill>
            </a:endParaRPr>
          </a:p>
        </p:txBody>
      </p:sp>
      <p:grpSp>
        <p:nvGrpSpPr>
          <p:cNvPr id="1575" name="Google Shape;1575;p35"/>
          <p:cNvGrpSpPr/>
          <p:nvPr/>
        </p:nvGrpSpPr>
        <p:grpSpPr>
          <a:xfrm rot="411809">
            <a:off x="7240659" y="103084"/>
            <a:ext cx="1817755" cy="1541152"/>
            <a:chOff x="50279" y="3561268"/>
            <a:chExt cx="1817816" cy="1541204"/>
          </a:xfrm>
        </p:grpSpPr>
        <p:sp>
          <p:nvSpPr>
            <p:cNvPr id="1576" name="Google Shape;1576;p35"/>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p:cNvGrpSpPr/>
          <p:nvPr/>
        </p:nvGrpSpPr>
        <p:grpSpPr>
          <a:xfrm>
            <a:off x="165258" y="4334765"/>
            <a:ext cx="1099685" cy="645981"/>
            <a:chOff x="3285175" y="1554625"/>
            <a:chExt cx="1458275" cy="856625"/>
          </a:xfrm>
        </p:grpSpPr>
        <p:sp>
          <p:nvSpPr>
            <p:cNvPr id="1610" name="Google Shape;1610;p3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rot="-1936608">
            <a:off x="8237873" y="4260588"/>
            <a:ext cx="792377" cy="672780"/>
            <a:chOff x="8039217" y="153473"/>
            <a:chExt cx="898762" cy="763062"/>
          </a:xfrm>
        </p:grpSpPr>
        <p:sp>
          <p:nvSpPr>
            <p:cNvPr id="1626" name="Google Shape;1626;p3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A graph of a test performance&#10;&#10;Description automatically generated">
            <a:extLst>
              <a:ext uri="{FF2B5EF4-FFF2-40B4-BE49-F238E27FC236}">
                <a16:creationId xmlns:a16="http://schemas.microsoft.com/office/drawing/2014/main" id="{226D6DC5-9652-13C6-168F-0FE7829E3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22" y="1258280"/>
            <a:ext cx="5262681" cy="292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802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ML – </a:t>
            </a:r>
            <a:r>
              <a:rPr lang="en" dirty="0">
                <a:solidFill>
                  <a:schemeClr val="lt1"/>
                </a:solidFill>
              </a:rPr>
              <a:t>K Means Clustering</a:t>
            </a:r>
            <a:endParaRPr dirty="0">
              <a:solidFill>
                <a:schemeClr val="lt1"/>
              </a:solidFill>
            </a:endParaRPr>
          </a:p>
        </p:txBody>
      </p:sp>
      <p:grpSp>
        <p:nvGrpSpPr>
          <p:cNvPr id="1575" name="Google Shape;1575;p35"/>
          <p:cNvGrpSpPr/>
          <p:nvPr/>
        </p:nvGrpSpPr>
        <p:grpSpPr>
          <a:xfrm rot="411809">
            <a:off x="7371694" y="-119136"/>
            <a:ext cx="1817755" cy="1541152"/>
            <a:chOff x="50279" y="3561268"/>
            <a:chExt cx="1817816" cy="1541204"/>
          </a:xfrm>
        </p:grpSpPr>
        <p:sp>
          <p:nvSpPr>
            <p:cNvPr id="1576" name="Google Shape;1576;p35"/>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p:cNvGrpSpPr/>
          <p:nvPr/>
        </p:nvGrpSpPr>
        <p:grpSpPr>
          <a:xfrm>
            <a:off x="165258" y="4334765"/>
            <a:ext cx="1099685" cy="645981"/>
            <a:chOff x="3285175" y="1554625"/>
            <a:chExt cx="1458275" cy="856625"/>
          </a:xfrm>
        </p:grpSpPr>
        <p:sp>
          <p:nvSpPr>
            <p:cNvPr id="1610" name="Google Shape;1610;p3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rot="-1936608">
            <a:off x="8237873" y="4260588"/>
            <a:ext cx="792377" cy="672780"/>
            <a:chOff x="8039217" y="153473"/>
            <a:chExt cx="898762" cy="763062"/>
          </a:xfrm>
        </p:grpSpPr>
        <p:sp>
          <p:nvSpPr>
            <p:cNvPr id="1626" name="Google Shape;1626;p3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A screenshot of a computer code&#10;&#10;Description automatically generated">
            <a:extLst>
              <a:ext uri="{FF2B5EF4-FFF2-40B4-BE49-F238E27FC236}">
                <a16:creationId xmlns:a16="http://schemas.microsoft.com/office/drawing/2014/main" id="{A8E03E71-01BB-ADF1-C0FB-7DC21B10A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99" y="1138023"/>
            <a:ext cx="3230179" cy="31323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 screenshot of a computer&#10;&#10;Description automatically generated">
            <a:extLst>
              <a:ext uri="{FF2B5EF4-FFF2-40B4-BE49-F238E27FC236}">
                <a16:creationId xmlns:a16="http://schemas.microsoft.com/office/drawing/2014/main" id="{1534E8FE-E868-E66F-1C44-8AF07287F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5278" y="1160665"/>
            <a:ext cx="4008054" cy="31323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90262A-B2D3-EBB0-A757-FAB3F44F2F4B}"/>
              </a:ext>
            </a:extLst>
          </p:cNvPr>
          <p:cNvSpPr txBox="1"/>
          <p:nvPr/>
        </p:nvSpPr>
        <p:spPr>
          <a:xfrm>
            <a:off x="2139949" y="2011052"/>
            <a:ext cx="1312333" cy="307777"/>
          </a:xfrm>
          <a:prstGeom prst="rect">
            <a:avLst/>
          </a:prstGeom>
          <a:noFill/>
        </p:spPr>
        <p:txBody>
          <a:bodyPr wrap="square" rtlCol="0">
            <a:spAutoFit/>
          </a:bodyPr>
          <a:lstStyle/>
          <a:p>
            <a:pPr algn="r"/>
            <a:r>
              <a:rPr lang="en" dirty="0">
                <a:solidFill>
                  <a:schemeClr val="lt1"/>
                </a:solidFill>
              </a:rPr>
              <a:t>Elbow Method </a:t>
            </a:r>
            <a:endParaRPr lang="en-US" dirty="0"/>
          </a:p>
        </p:txBody>
      </p:sp>
      <p:cxnSp>
        <p:nvCxnSpPr>
          <p:cNvPr id="7" name="Straight Arrow Connector 6">
            <a:extLst>
              <a:ext uri="{FF2B5EF4-FFF2-40B4-BE49-F238E27FC236}">
                <a16:creationId xmlns:a16="http://schemas.microsoft.com/office/drawing/2014/main" id="{A41CDDC6-A821-8C9E-FB8E-A4DE67D4EA6B}"/>
              </a:ext>
            </a:extLst>
          </p:cNvPr>
          <p:cNvCxnSpPr>
            <a:cxnSpLocks/>
            <a:stCxn id="5" idx="3"/>
          </p:cNvCxnSpPr>
          <p:nvPr/>
        </p:nvCxnSpPr>
        <p:spPr>
          <a:xfrm>
            <a:off x="3452282" y="2164941"/>
            <a:ext cx="492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FF07789-6550-5112-A8BF-8D0B9DE755EE}"/>
              </a:ext>
            </a:extLst>
          </p:cNvPr>
          <p:cNvSpPr txBox="1"/>
          <p:nvPr/>
        </p:nvSpPr>
        <p:spPr>
          <a:xfrm>
            <a:off x="1946275" y="3573152"/>
            <a:ext cx="1506007" cy="307777"/>
          </a:xfrm>
          <a:prstGeom prst="rect">
            <a:avLst/>
          </a:prstGeom>
          <a:noFill/>
        </p:spPr>
        <p:txBody>
          <a:bodyPr wrap="square" rtlCol="0">
            <a:spAutoFit/>
          </a:bodyPr>
          <a:lstStyle/>
          <a:p>
            <a:pPr algn="r"/>
            <a:r>
              <a:rPr lang="en" dirty="0">
                <a:solidFill>
                  <a:schemeClr val="lt1"/>
                </a:solidFill>
              </a:rPr>
              <a:t>Silhouette Score</a:t>
            </a:r>
            <a:endParaRPr lang="en-US" dirty="0"/>
          </a:p>
        </p:txBody>
      </p:sp>
      <p:cxnSp>
        <p:nvCxnSpPr>
          <p:cNvPr id="13" name="Straight Arrow Connector 12">
            <a:extLst>
              <a:ext uri="{FF2B5EF4-FFF2-40B4-BE49-F238E27FC236}">
                <a16:creationId xmlns:a16="http://schemas.microsoft.com/office/drawing/2014/main" id="{88D440A1-943C-F374-8CD7-BCBB5A2F3C59}"/>
              </a:ext>
            </a:extLst>
          </p:cNvPr>
          <p:cNvCxnSpPr>
            <a:cxnSpLocks/>
            <a:stCxn id="12" idx="3"/>
          </p:cNvCxnSpPr>
          <p:nvPr/>
        </p:nvCxnSpPr>
        <p:spPr>
          <a:xfrm flipV="1">
            <a:off x="3452282" y="3727040"/>
            <a:ext cx="4929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423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pic>
        <p:nvPicPr>
          <p:cNvPr id="6146" name="Picture 2" descr="A screenshot of a computer program&#10;&#10;Description automatically generated">
            <a:extLst>
              <a:ext uri="{FF2B5EF4-FFF2-40B4-BE49-F238E27FC236}">
                <a16:creationId xmlns:a16="http://schemas.microsoft.com/office/drawing/2014/main" id="{FE4696F9-F561-FCE6-FE2B-7B5704179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 y="1181677"/>
            <a:ext cx="3225278" cy="3126561"/>
          </a:xfrm>
          <a:prstGeom prst="rect">
            <a:avLst/>
          </a:prstGeom>
          <a:noFill/>
          <a:extLst>
            <a:ext uri="{909E8E84-426E-40DD-AFC4-6F175D3DCCD1}">
              <a14:hiddenFill xmlns:a14="http://schemas.microsoft.com/office/drawing/2010/main">
                <a:solidFill>
                  <a:srgbClr val="FFFFFF"/>
                </a:solidFill>
              </a14:hiddenFill>
            </a:ext>
          </a:extLst>
        </p:spPr>
      </p:pic>
      <p:sp>
        <p:nvSpPr>
          <p:cNvPr id="1574" name="Google Shape;15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ML – </a:t>
            </a:r>
            <a:r>
              <a:rPr lang="en" dirty="0">
                <a:solidFill>
                  <a:schemeClr val="lt1"/>
                </a:solidFill>
              </a:rPr>
              <a:t>K Means Clustering</a:t>
            </a:r>
            <a:endParaRPr dirty="0">
              <a:solidFill>
                <a:schemeClr val="lt1"/>
              </a:solidFill>
            </a:endParaRPr>
          </a:p>
        </p:txBody>
      </p:sp>
      <p:grpSp>
        <p:nvGrpSpPr>
          <p:cNvPr id="1575" name="Google Shape;1575;p35"/>
          <p:cNvGrpSpPr/>
          <p:nvPr/>
        </p:nvGrpSpPr>
        <p:grpSpPr>
          <a:xfrm rot="411809">
            <a:off x="7371694" y="-119136"/>
            <a:ext cx="1817755" cy="1541152"/>
            <a:chOff x="50279" y="3561268"/>
            <a:chExt cx="1817816" cy="1541204"/>
          </a:xfrm>
        </p:grpSpPr>
        <p:sp>
          <p:nvSpPr>
            <p:cNvPr id="1576" name="Google Shape;1576;p35"/>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p:cNvGrpSpPr/>
          <p:nvPr/>
        </p:nvGrpSpPr>
        <p:grpSpPr>
          <a:xfrm>
            <a:off x="165258" y="4334765"/>
            <a:ext cx="1099685" cy="645981"/>
            <a:chOff x="3285175" y="1554625"/>
            <a:chExt cx="1458275" cy="856625"/>
          </a:xfrm>
        </p:grpSpPr>
        <p:sp>
          <p:nvSpPr>
            <p:cNvPr id="1610" name="Google Shape;1610;p3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rot="-1936608">
            <a:off x="8237873" y="4260588"/>
            <a:ext cx="792377" cy="672780"/>
            <a:chOff x="8039217" y="153473"/>
            <a:chExt cx="898762" cy="763062"/>
          </a:xfrm>
        </p:grpSpPr>
        <p:sp>
          <p:nvSpPr>
            <p:cNvPr id="1626" name="Google Shape;1626;p3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2190262A-B2D3-EBB0-A757-FAB3F44F2F4B}"/>
              </a:ext>
            </a:extLst>
          </p:cNvPr>
          <p:cNvSpPr txBox="1"/>
          <p:nvPr/>
        </p:nvSpPr>
        <p:spPr>
          <a:xfrm>
            <a:off x="2006035" y="2011052"/>
            <a:ext cx="1446247" cy="307777"/>
          </a:xfrm>
          <a:prstGeom prst="rect">
            <a:avLst/>
          </a:prstGeom>
          <a:noFill/>
        </p:spPr>
        <p:txBody>
          <a:bodyPr wrap="square" rtlCol="0">
            <a:spAutoFit/>
          </a:bodyPr>
          <a:lstStyle/>
          <a:p>
            <a:pPr algn="r"/>
            <a:r>
              <a:rPr lang="en" dirty="0">
                <a:solidFill>
                  <a:schemeClr val="lt1"/>
                </a:solidFill>
              </a:rPr>
              <a:t>Using KMeans</a:t>
            </a:r>
            <a:endParaRPr lang="en-US" dirty="0"/>
          </a:p>
        </p:txBody>
      </p:sp>
      <p:cxnSp>
        <p:nvCxnSpPr>
          <p:cNvPr id="7" name="Straight Arrow Connector 6">
            <a:extLst>
              <a:ext uri="{FF2B5EF4-FFF2-40B4-BE49-F238E27FC236}">
                <a16:creationId xmlns:a16="http://schemas.microsoft.com/office/drawing/2014/main" id="{A41CDDC6-A821-8C9E-FB8E-A4DE67D4EA6B}"/>
              </a:ext>
            </a:extLst>
          </p:cNvPr>
          <p:cNvCxnSpPr>
            <a:cxnSpLocks/>
            <a:stCxn id="5" idx="3"/>
          </p:cNvCxnSpPr>
          <p:nvPr/>
        </p:nvCxnSpPr>
        <p:spPr>
          <a:xfrm>
            <a:off x="3452282" y="2164941"/>
            <a:ext cx="492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FF07789-6550-5112-A8BF-8D0B9DE755EE}"/>
              </a:ext>
            </a:extLst>
          </p:cNvPr>
          <p:cNvSpPr txBox="1"/>
          <p:nvPr/>
        </p:nvSpPr>
        <p:spPr>
          <a:xfrm>
            <a:off x="1875496" y="3204435"/>
            <a:ext cx="1506007" cy="261610"/>
          </a:xfrm>
          <a:prstGeom prst="rect">
            <a:avLst/>
          </a:prstGeom>
          <a:noFill/>
        </p:spPr>
        <p:txBody>
          <a:bodyPr wrap="square" rtlCol="0">
            <a:spAutoFit/>
          </a:bodyPr>
          <a:lstStyle/>
          <a:p>
            <a:pPr algn="r"/>
            <a:r>
              <a:rPr lang="en" sz="1100" dirty="0">
                <a:solidFill>
                  <a:schemeClr val="lt1"/>
                </a:solidFill>
              </a:rPr>
              <a:t>Ground Truth Values</a:t>
            </a:r>
            <a:endParaRPr lang="en-US" sz="1100" dirty="0"/>
          </a:p>
        </p:txBody>
      </p:sp>
      <p:cxnSp>
        <p:nvCxnSpPr>
          <p:cNvPr id="13" name="Straight Arrow Connector 12">
            <a:extLst>
              <a:ext uri="{FF2B5EF4-FFF2-40B4-BE49-F238E27FC236}">
                <a16:creationId xmlns:a16="http://schemas.microsoft.com/office/drawing/2014/main" id="{88D440A1-943C-F374-8CD7-BCBB5A2F3C59}"/>
              </a:ext>
            </a:extLst>
          </p:cNvPr>
          <p:cNvCxnSpPr>
            <a:cxnSpLocks/>
            <a:stCxn id="12" idx="3"/>
          </p:cNvCxnSpPr>
          <p:nvPr/>
        </p:nvCxnSpPr>
        <p:spPr>
          <a:xfrm>
            <a:off x="3381503" y="3335240"/>
            <a:ext cx="466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8" name="Picture 4" descr="A screenshot of a computer screen&#10;&#10;Description automatically generated">
            <a:extLst>
              <a:ext uri="{FF2B5EF4-FFF2-40B4-BE49-F238E27FC236}">
                <a16:creationId xmlns:a16="http://schemas.microsoft.com/office/drawing/2014/main" id="{2F63D5CA-33B8-624E-2226-53086875F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624" y="1170299"/>
            <a:ext cx="3811586" cy="32540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BEF485-FA5D-387D-A9E9-E99B5B1AEB6F}"/>
              </a:ext>
            </a:extLst>
          </p:cNvPr>
          <p:cNvSpPr txBox="1"/>
          <p:nvPr/>
        </p:nvSpPr>
        <p:spPr>
          <a:xfrm>
            <a:off x="2006035" y="4261254"/>
            <a:ext cx="1506007" cy="261610"/>
          </a:xfrm>
          <a:prstGeom prst="rect">
            <a:avLst/>
          </a:prstGeom>
          <a:noFill/>
        </p:spPr>
        <p:txBody>
          <a:bodyPr wrap="square" rtlCol="0">
            <a:spAutoFit/>
          </a:bodyPr>
          <a:lstStyle/>
          <a:p>
            <a:pPr algn="r"/>
            <a:r>
              <a:rPr lang="en" sz="1100" dirty="0">
                <a:solidFill>
                  <a:schemeClr val="lt1"/>
                </a:solidFill>
              </a:rPr>
              <a:t>ARI</a:t>
            </a:r>
            <a:endParaRPr lang="en-US" sz="1100" dirty="0"/>
          </a:p>
        </p:txBody>
      </p:sp>
      <p:cxnSp>
        <p:nvCxnSpPr>
          <p:cNvPr id="6" name="Straight Arrow Connector 5">
            <a:extLst>
              <a:ext uri="{FF2B5EF4-FFF2-40B4-BE49-F238E27FC236}">
                <a16:creationId xmlns:a16="http://schemas.microsoft.com/office/drawing/2014/main" id="{088CFBB9-8BDA-D009-71E3-914385923640}"/>
              </a:ext>
            </a:extLst>
          </p:cNvPr>
          <p:cNvCxnSpPr>
            <a:cxnSpLocks/>
            <a:stCxn id="4" idx="3"/>
          </p:cNvCxnSpPr>
          <p:nvPr/>
        </p:nvCxnSpPr>
        <p:spPr>
          <a:xfrm>
            <a:off x="3512042" y="4392059"/>
            <a:ext cx="466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01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grpSp>
        <p:nvGrpSpPr>
          <p:cNvPr id="960" name="Google Shape;960;p31"/>
          <p:cNvGrpSpPr/>
          <p:nvPr/>
        </p:nvGrpSpPr>
        <p:grpSpPr>
          <a:xfrm flipH="1">
            <a:off x="5028775" y="3174275"/>
            <a:ext cx="3753450" cy="1969225"/>
            <a:chOff x="143902" y="3174400"/>
            <a:chExt cx="3753450" cy="1969225"/>
          </a:xfrm>
        </p:grpSpPr>
        <p:sp>
          <p:nvSpPr>
            <p:cNvPr id="961" name="Google Shape;961;p31"/>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31"/>
            <p:cNvGrpSpPr/>
            <p:nvPr/>
          </p:nvGrpSpPr>
          <p:grpSpPr>
            <a:xfrm>
              <a:off x="143902" y="3174400"/>
              <a:ext cx="3753450" cy="1909665"/>
              <a:chOff x="143902" y="3174400"/>
              <a:chExt cx="3753450" cy="1909665"/>
            </a:xfrm>
          </p:grpSpPr>
          <p:sp>
            <p:nvSpPr>
              <p:cNvPr id="963" name="Google Shape;963;p31"/>
              <p:cNvSpPr/>
              <p:nvPr/>
            </p:nvSpPr>
            <p:spPr>
              <a:xfrm>
                <a:off x="488377" y="3174400"/>
                <a:ext cx="3408975" cy="1596450"/>
              </a:xfrm>
              <a:custGeom>
                <a:avLst/>
                <a:gdLst/>
                <a:ahLst/>
                <a:cxnLst/>
                <a:rect l="l" t="t" r="r" b="b"/>
                <a:pathLst>
                  <a:path w="136359" h="63858" extrusionOk="0">
                    <a:moveTo>
                      <a:pt x="0" y="53244"/>
                    </a:moveTo>
                    <a:lnTo>
                      <a:pt x="35284" y="0"/>
                    </a:lnTo>
                    <a:lnTo>
                      <a:pt x="136359" y="234"/>
                    </a:lnTo>
                    <a:lnTo>
                      <a:pt x="3746" y="63858"/>
                    </a:lnTo>
                    <a:close/>
                  </a:path>
                </a:pathLst>
              </a:custGeom>
              <a:solidFill>
                <a:srgbClr val="9E855C">
                  <a:alpha val="14880"/>
                </a:srgbClr>
              </a:solidFill>
              <a:ln>
                <a:noFill/>
              </a:ln>
            </p:spPr>
            <p:txBody>
              <a:bodyPr/>
              <a:lstStyle/>
              <a:p>
                <a:endParaRPr lang="en-US"/>
              </a:p>
            </p:txBody>
          </p:sp>
          <p:grpSp>
            <p:nvGrpSpPr>
              <p:cNvPr id="964" name="Google Shape;964;p31"/>
              <p:cNvGrpSpPr/>
              <p:nvPr/>
            </p:nvGrpSpPr>
            <p:grpSpPr>
              <a:xfrm rot="-3088787">
                <a:off x="247795" y="4300754"/>
                <a:ext cx="725754" cy="615483"/>
                <a:chOff x="5417612" y="4008755"/>
                <a:chExt cx="725743" cy="615474"/>
              </a:xfrm>
            </p:grpSpPr>
            <p:sp>
              <p:nvSpPr>
                <p:cNvPr id="965" name="Google Shape;965;p31"/>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69" name="Google Shape;969;p31"/>
          <p:cNvSpPr txBox="1">
            <a:spLocks noGrp="1"/>
          </p:cNvSpPr>
          <p:nvPr>
            <p:ph type="title"/>
          </p:nvPr>
        </p:nvSpPr>
        <p:spPr>
          <a:xfrm>
            <a:off x="4359114" y="2423414"/>
            <a:ext cx="4001845" cy="92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Outcome</a:t>
            </a:r>
            <a:endParaRPr dirty="0"/>
          </a:p>
        </p:txBody>
      </p:sp>
      <p:sp>
        <p:nvSpPr>
          <p:cNvPr id="970" name="Google Shape;970;p31"/>
          <p:cNvSpPr txBox="1">
            <a:spLocks noGrp="1"/>
          </p:cNvSpPr>
          <p:nvPr>
            <p:ph type="title" idx="2"/>
          </p:nvPr>
        </p:nvSpPr>
        <p:spPr>
          <a:xfrm>
            <a:off x="4891063" y="1333488"/>
            <a:ext cx="27969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grpSp>
        <p:nvGrpSpPr>
          <p:cNvPr id="971" name="Google Shape;971;p31"/>
          <p:cNvGrpSpPr/>
          <p:nvPr/>
        </p:nvGrpSpPr>
        <p:grpSpPr>
          <a:xfrm>
            <a:off x="1153627" y="880589"/>
            <a:ext cx="2890816" cy="3382302"/>
            <a:chOff x="1216125" y="955275"/>
            <a:chExt cx="2763158" cy="3232940"/>
          </a:xfrm>
        </p:grpSpPr>
        <p:sp>
          <p:nvSpPr>
            <p:cNvPr id="972" name="Google Shape;972;p31"/>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1"/>
          <p:cNvGrpSpPr/>
          <p:nvPr/>
        </p:nvGrpSpPr>
        <p:grpSpPr>
          <a:xfrm rot="-2168336">
            <a:off x="340929" y="483154"/>
            <a:ext cx="825790" cy="701108"/>
            <a:chOff x="3502275" y="3218775"/>
            <a:chExt cx="1175775" cy="998250"/>
          </a:xfrm>
        </p:grpSpPr>
        <p:sp>
          <p:nvSpPr>
            <p:cNvPr id="1036" name="Google Shape;1036;p31"/>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31"/>
          <p:cNvSpPr/>
          <p:nvPr/>
        </p:nvSpPr>
        <p:spPr>
          <a:xfrm rot="3391622">
            <a:off x="8780552" y="49200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31"/>
          <p:cNvGrpSpPr/>
          <p:nvPr/>
        </p:nvGrpSpPr>
        <p:grpSpPr>
          <a:xfrm>
            <a:off x="7339468" y="308176"/>
            <a:ext cx="1431589" cy="840949"/>
            <a:chOff x="3285175" y="1554625"/>
            <a:chExt cx="1458275" cy="856625"/>
          </a:xfrm>
        </p:grpSpPr>
        <p:sp>
          <p:nvSpPr>
            <p:cNvPr id="1050" name="Google Shape;1050;p31"/>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2295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 – </a:t>
            </a:r>
            <a:r>
              <a:rPr lang="en" dirty="0">
                <a:solidFill>
                  <a:schemeClr val="lt1"/>
                </a:solidFill>
              </a:rPr>
              <a:t>Outcome of Project</a:t>
            </a:r>
            <a:endParaRPr dirty="0">
              <a:solidFill>
                <a:schemeClr val="lt1"/>
              </a:solidFill>
            </a:endParaRPr>
          </a:p>
        </p:txBody>
      </p:sp>
      <p:grpSp>
        <p:nvGrpSpPr>
          <p:cNvPr id="1575" name="Google Shape;1575;p35"/>
          <p:cNvGrpSpPr/>
          <p:nvPr/>
        </p:nvGrpSpPr>
        <p:grpSpPr>
          <a:xfrm rot="411809">
            <a:off x="7240659" y="103084"/>
            <a:ext cx="1817755" cy="1541152"/>
            <a:chOff x="50279" y="3561268"/>
            <a:chExt cx="1817816" cy="1541204"/>
          </a:xfrm>
        </p:grpSpPr>
        <p:sp>
          <p:nvSpPr>
            <p:cNvPr id="1576" name="Google Shape;1576;p35"/>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p:cNvGrpSpPr/>
          <p:nvPr/>
        </p:nvGrpSpPr>
        <p:grpSpPr>
          <a:xfrm>
            <a:off x="165258" y="4334765"/>
            <a:ext cx="1099685" cy="645981"/>
            <a:chOff x="3285175" y="1554625"/>
            <a:chExt cx="1458275" cy="856625"/>
          </a:xfrm>
        </p:grpSpPr>
        <p:sp>
          <p:nvSpPr>
            <p:cNvPr id="1610" name="Google Shape;1610;p3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rot="-1936608">
            <a:off x="8032714" y="4321362"/>
            <a:ext cx="792377" cy="672780"/>
            <a:chOff x="8039217" y="153473"/>
            <a:chExt cx="898762" cy="763062"/>
          </a:xfrm>
        </p:grpSpPr>
        <p:sp>
          <p:nvSpPr>
            <p:cNvPr id="1626" name="Google Shape;1626;p3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568;p35">
            <a:extLst>
              <a:ext uri="{FF2B5EF4-FFF2-40B4-BE49-F238E27FC236}">
                <a16:creationId xmlns:a16="http://schemas.microsoft.com/office/drawing/2014/main" id="{83A5DAB7-2054-A7FE-2B30-661F42CF0C95}"/>
              </a:ext>
            </a:extLst>
          </p:cNvPr>
          <p:cNvSpPr txBox="1">
            <a:spLocks/>
          </p:cNvSpPr>
          <p:nvPr/>
        </p:nvSpPr>
        <p:spPr>
          <a:xfrm>
            <a:off x="716514" y="1263172"/>
            <a:ext cx="5737642" cy="24525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Arial"/>
              <a:buNone/>
              <a:defRPr sz="2400" b="1" i="0" u="none" strike="noStrike" cap="none">
                <a:solidFill>
                  <a:schemeClr val="dk1"/>
                </a:solidFill>
                <a:latin typeface="Rajdhani"/>
                <a:ea typeface="Rajdhani"/>
                <a:cs typeface="Rajdhani"/>
                <a:sym typeface="Rajdhani"/>
              </a:defRPr>
            </a:lvl1pPr>
            <a:lvl2pPr marL="914400" marR="0" lvl="1" indent="-304800" algn="ctr" rtl="0">
              <a:lnSpc>
                <a:spcPct val="115000"/>
              </a:lnSpc>
              <a:spcBef>
                <a:spcPts val="0"/>
              </a:spcBef>
              <a:spcAft>
                <a:spcPts val="0"/>
              </a:spcAft>
              <a:buClr>
                <a:schemeClr val="dk1"/>
              </a:buClr>
              <a:buSzPts val="2400"/>
              <a:buFont typeface="Fira Sans"/>
              <a:buNone/>
              <a:defRPr sz="2400" b="0" i="0" u="none" strike="noStrike" cap="none">
                <a:solidFill>
                  <a:schemeClr val="dk1"/>
                </a:solidFill>
                <a:latin typeface="Fira Sans"/>
                <a:ea typeface="Fira Sans"/>
                <a:cs typeface="Fira Sans"/>
                <a:sym typeface="Fira Sans"/>
              </a:defRPr>
            </a:lvl2pPr>
            <a:lvl3pPr marL="1371600" marR="0" lvl="2"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342900" indent="-342900" algn="l">
              <a:buFont typeface="+mj-lt"/>
              <a:buAutoNum type="arabicPeriod"/>
            </a:pPr>
            <a:r>
              <a:rPr lang="en-US" sz="1800" dirty="0">
                <a:solidFill>
                  <a:srgbClr val="385963"/>
                </a:solidFill>
              </a:rPr>
              <a:t>Relationship Between Variables</a:t>
            </a:r>
          </a:p>
          <a:p>
            <a:pPr marL="800100" lvl="1" indent="-342900" algn="l">
              <a:buFont typeface="Arial" panose="020B0604020202020204" pitchFamily="34" charset="0"/>
              <a:buChar char="•"/>
            </a:pPr>
            <a:r>
              <a:rPr lang="en-US" sz="1600" dirty="0">
                <a:solidFill>
                  <a:srgbClr val="385963"/>
                </a:solidFill>
              </a:rPr>
              <a:t>“Star” has the most impact</a:t>
            </a:r>
          </a:p>
          <a:p>
            <a:pPr marL="342900" indent="-342900" algn="l">
              <a:buFont typeface="+mj-lt"/>
              <a:buAutoNum type="arabicPeriod"/>
            </a:pPr>
            <a:endParaRPr lang="en-US" sz="1600" dirty="0">
              <a:solidFill>
                <a:srgbClr val="385963"/>
              </a:solidFill>
            </a:endParaRPr>
          </a:p>
          <a:p>
            <a:pPr marL="342900" indent="-342900" algn="l">
              <a:buFont typeface="+mj-lt"/>
              <a:buAutoNum type="arabicPeriod"/>
            </a:pPr>
            <a:r>
              <a:rPr lang="en-US" sz="1800" dirty="0">
                <a:solidFill>
                  <a:srgbClr val="385963"/>
                </a:solidFill>
              </a:rPr>
              <a:t>Two Functional ML Models</a:t>
            </a:r>
          </a:p>
          <a:p>
            <a:pPr marL="342900" indent="-342900" algn="l">
              <a:buFont typeface="+mj-lt"/>
              <a:buAutoNum type="arabicPeriod"/>
            </a:pPr>
            <a:endParaRPr lang="en-US" sz="1800" dirty="0">
              <a:solidFill>
                <a:srgbClr val="385963"/>
              </a:solidFill>
            </a:endParaRPr>
          </a:p>
          <a:p>
            <a:pPr marL="342900" indent="-342900" algn="l">
              <a:buFont typeface="+mj-lt"/>
              <a:buAutoNum type="arabicPeriod"/>
            </a:pPr>
            <a:r>
              <a:rPr lang="en-US" sz="1800" dirty="0">
                <a:solidFill>
                  <a:srgbClr val="385963"/>
                </a:solidFill>
              </a:rPr>
              <a:t>Answered Our Problem Statement</a:t>
            </a:r>
          </a:p>
          <a:p>
            <a:pPr marL="800100" lvl="1" indent="-342900" algn="l">
              <a:buFont typeface="Arial" panose="020B0604020202020204" pitchFamily="34" charset="0"/>
              <a:buChar char="•"/>
            </a:pPr>
            <a:r>
              <a:rPr lang="en-US" sz="1600" dirty="0">
                <a:solidFill>
                  <a:srgbClr val="385963"/>
                </a:solidFill>
              </a:rPr>
              <a:t>Found Factors Contributing to Success</a:t>
            </a:r>
          </a:p>
          <a:p>
            <a:pPr marL="800100" lvl="1" indent="-342900" algn="l">
              <a:buFont typeface="Arial" panose="020B0604020202020204" pitchFamily="34" charset="0"/>
              <a:buChar char="•"/>
            </a:pPr>
            <a:r>
              <a:rPr lang="en-US" sz="1600" dirty="0">
                <a:solidFill>
                  <a:srgbClr val="385963"/>
                </a:solidFill>
              </a:rPr>
              <a:t>Functional Models to Predict Success</a:t>
            </a:r>
          </a:p>
        </p:txBody>
      </p:sp>
    </p:spTree>
    <p:extLst>
      <p:ext uri="{BB962C8B-B14F-4D97-AF65-F5344CB8AC3E}">
        <p14:creationId xmlns:p14="http://schemas.microsoft.com/office/powerpoint/2010/main" val="3407455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 – </a:t>
            </a:r>
            <a:r>
              <a:rPr lang="en" dirty="0">
                <a:solidFill>
                  <a:schemeClr val="lt1"/>
                </a:solidFill>
              </a:rPr>
              <a:t>Interesting Findings</a:t>
            </a:r>
            <a:endParaRPr dirty="0">
              <a:solidFill>
                <a:schemeClr val="lt1"/>
              </a:solidFill>
            </a:endParaRPr>
          </a:p>
        </p:txBody>
      </p:sp>
      <p:grpSp>
        <p:nvGrpSpPr>
          <p:cNvPr id="1575" name="Google Shape;1575;p35"/>
          <p:cNvGrpSpPr/>
          <p:nvPr/>
        </p:nvGrpSpPr>
        <p:grpSpPr>
          <a:xfrm rot="411809">
            <a:off x="7240659" y="103084"/>
            <a:ext cx="1817755" cy="1541152"/>
            <a:chOff x="50279" y="3561268"/>
            <a:chExt cx="1817816" cy="1541204"/>
          </a:xfrm>
        </p:grpSpPr>
        <p:sp>
          <p:nvSpPr>
            <p:cNvPr id="1576" name="Google Shape;1576;p35"/>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p:cNvGrpSpPr/>
          <p:nvPr/>
        </p:nvGrpSpPr>
        <p:grpSpPr>
          <a:xfrm>
            <a:off x="165258" y="4334765"/>
            <a:ext cx="1099685" cy="645981"/>
            <a:chOff x="3285175" y="1554625"/>
            <a:chExt cx="1458275" cy="856625"/>
          </a:xfrm>
        </p:grpSpPr>
        <p:sp>
          <p:nvSpPr>
            <p:cNvPr id="1610" name="Google Shape;1610;p3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rot="-1936608">
            <a:off x="8032714" y="4321362"/>
            <a:ext cx="792377" cy="672780"/>
            <a:chOff x="8039217" y="153473"/>
            <a:chExt cx="898762" cy="763062"/>
          </a:xfrm>
        </p:grpSpPr>
        <p:sp>
          <p:nvSpPr>
            <p:cNvPr id="1626" name="Google Shape;1626;p3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568;p35">
            <a:extLst>
              <a:ext uri="{FF2B5EF4-FFF2-40B4-BE49-F238E27FC236}">
                <a16:creationId xmlns:a16="http://schemas.microsoft.com/office/drawing/2014/main" id="{E566EF54-C485-F98D-3458-BE6F3F4C6AA3}"/>
              </a:ext>
            </a:extLst>
          </p:cNvPr>
          <p:cNvSpPr txBox="1">
            <a:spLocks/>
          </p:cNvSpPr>
          <p:nvPr/>
        </p:nvSpPr>
        <p:spPr>
          <a:xfrm>
            <a:off x="737698" y="853601"/>
            <a:ext cx="6811031" cy="25705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Arial"/>
              <a:buNone/>
              <a:defRPr sz="2400" b="1" i="0" u="none" strike="noStrike" cap="none">
                <a:solidFill>
                  <a:schemeClr val="dk1"/>
                </a:solidFill>
                <a:latin typeface="Rajdhani"/>
                <a:ea typeface="Rajdhani"/>
                <a:cs typeface="Rajdhani"/>
                <a:sym typeface="Rajdhani"/>
              </a:defRPr>
            </a:lvl1pPr>
            <a:lvl2pPr marL="914400" marR="0" lvl="1" indent="-304800" algn="ctr" rtl="0">
              <a:lnSpc>
                <a:spcPct val="115000"/>
              </a:lnSpc>
              <a:spcBef>
                <a:spcPts val="0"/>
              </a:spcBef>
              <a:spcAft>
                <a:spcPts val="0"/>
              </a:spcAft>
              <a:buClr>
                <a:schemeClr val="dk1"/>
              </a:buClr>
              <a:buSzPts val="2400"/>
              <a:buFont typeface="Fira Sans"/>
              <a:buNone/>
              <a:defRPr sz="2400" b="0" i="0" u="none" strike="noStrike" cap="none">
                <a:solidFill>
                  <a:schemeClr val="dk1"/>
                </a:solidFill>
                <a:latin typeface="Fira Sans"/>
                <a:ea typeface="Fira Sans"/>
                <a:cs typeface="Fira Sans"/>
                <a:sym typeface="Fira Sans"/>
              </a:defRPr>
            </a:lvl2pPr>
            <a:lvl3pPr marL="1371600" marR="0" lvl="2"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342900" indent="-342900" algn="l">
              <a:buFont typeface="+mj-lt"/>
              <a:buAutoNum type="arabicPeriod"/>
            </a:pPr>
            <a:r>
              <a:rPr lang="en-US" sz="2000" dirty="0">
                <a:solidFill>
                  <a:srgbClr val="385963"/>
                </a:solidFill>
              </a:rPr>
              <a:t>The most impactful variable among inputs</a:t>
            </a:r>
          </a:p>
          <a:p>
            <a:pPr marL="800100" lvl="1" indent="-342900" algn="l">
              <a:buFont typeface="Arial" panose="020B0604020202020204" pitchFamily="34" charset="0"/>
              <a:buChar char="•"/>
            </a:pPr>
            <a:r>
              <a:rPr lang="en-US" sz="1800" dirty="0">
                <a:solidFill>
                  <a:srgbClr val="385963"/>
                </a:solidFill>
              </a:rPr>
              <a:t>Votes</a:t>
            </a:r>
          </a:p>
          <a:p>
            <a:pPr marL="800100" lvl="1" indent="-342900" algn="l">
              <a:buFont typeface="Arial" panose="020B0604020202020204" pitchFamily="34" charset="0"/>
              <a:buChar char="•"/>
            </a:pPr>
            <a:r>
              <a:rPr lang="en-US" sz="1800" dirty="0">
                <a:solidFill>
                  <a:srgbClr val="385963"/>
                </a:solidFill>
              </a:rPr>
              <a:t>Expected: Budget -&gt; Votes -&gt; Year -&gt; Score</a:t>
            </a:r>
          </a:p>
          <a:p>
            <a:pPr marL="800100" lvl="1" indent="-342900" algn="l">
              <a:buFont typeface="Arial" panose="020B0604020202020204" pitchFamily="34" charset="0"/>
              <a:buChar char="•"/>
            </a:pPr>
            <a:r>
              <a:rPr lang="en-US" sz="1800" dirty="0">
                <a:solidFill>
                  <a:srgbClr val="385963"/>
                </a:solidFill>
              </a:rPr>
              <a:t>Actual: Votes -&gt; Budget -&gt; Year -&gt; Score</a:t>
            </a:r>
          </a:p>
          <a:p>
            <a:pPr marL="457200" lvl="1" indent="0" algn="l"/>
            <a:endParaRPr lang="en-US" sz="1800" dirty="0"/>
          </a:p>
          <a:p>
            <a:pPr marL="342900" indent="-342900" algn="l">
              <a:buFont typeface="+mj-lt"/>
              <a:buAutoNum type="arabicPeriod"/>
            </a:pPr>
            <a:r>
              <a:rPr lang="en-US" sz="2000" dirty="0">
                <a:solidFill>
                  <a:srgbClr val="385963"/>
                </a:solidFill>
              </a:rPr>
              <a:t>Variables relating to Human Interactions may be better?</a:t>
            </a:r>
          </a:p>
        </p:txBody>
      </p:sp>
    </p:spTree>
    <p:extLst>
      <p:ext uri="{BB962C8B-B14F-4D97-AF65-F5344CB8AC3E}">
        <p14:creationId xmlns:p14="http://schemas.microsoft.com/office/powerpoint/2010/main" val="2803759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 – </a:t>
            </a:r>
            <a:r>
              <a:rPr lang="en" dirty="0">
                <a:solidFill>
                  <a:schemeClr val="lt1"/>
                </a:solidFill>
              </a:rPr>
              <a:t>Conclusion</a:t>
            </a:r>
            <a:endParaRPr dirty="0">
              <a:solidFill>
                <a:schemeClr val="lt1"/>
              </a:solidFill>
            </a:endParaRPr>
          </a:p>
        </p:txBody>
      </p:sp>
      <p:grpSp>
        <p:nvGrpSpPr>
          <p:cNvPr id="1575" name="Google Shape;1575;p35"/>
          <p:cNvGrpSpPr/>
          <p:nvPr/>
        </p:nvGrpSpPr>
        <p:grpSpPr>
          <a:xfrm rot="411809">
            <a:off x="7240659" y="103084"/>
            <a:ext cx="1817755" cy="1541152"/>
            <a:chOff x="50279" y="3561268"/>
            <a:chExt cx="1817816" cy="1541204"/>
          </a:xfrm>
        </p:grpSpPr>
        <p:sp>
          <p:nvSpPr>
            <p:cNvPr id="1576" name="Google Shape;1576;p35"/>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p:cNvGrpSpPr/>
          <p:nvPr/>
        </p:nvGrpSpPr>
        <p:grpSpPr>
          <a:xfrm>
            <a:off x="165258" y="4334765"/>
            <a:ext cx="1099685" cy="645981"/>
            <a:chOff x="3285175" y="1554625"/>
            <a:chExt cx="1458275" cy="856625"/>
          </a:xfrm>
        </p:grpSpPr>
        <p:sp>
          <p:nvSpPr>
            <p:cNvPr id="1610" name="Google Shape;1610;p35"/>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rot="-1936608">
            <a:off x="8032714" y="4321362"/>
            <a:ext cx="792377" cy="672780"/>
            <a:chOff x="8039217" y="153473"/>
            <a:chExt cx="898762" cy="763062"/>
          </a:xfrm>
        </p:grpSpPr>
        <p:sp>
          <p:nvSpPr>
            <p:cNvPr id="1626" name="Google Shape;1626;p35"/>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568;p35">
            <a:extLst>
              <a:ext uri="{FF2B5EF4-FFF2-40B4-BE49-F238E27FC236}">
                <a16:creationId xmlns:a16="http://schemas.microsoft.com/office/drawing/2014/main" id="{5C90253B-FFA7-E73B-DB8B-88C683DB8633}"/>
              </a:ext>
            </a:extLst>
          </p:cNvPr>
          <p:cNvSpPr txBox="1">
            <a:spLocks/>
          </p:cNvSpPr>
          <p:nvPr/>
        </p:nvSpPr>
        <p:spPr>
          <a:xfrm>
            <a:off x="708247" y="1346780"/>
            <a:ext cx="7381528" cy="27056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Arial"/>
              <a:buNone/>
              <a:defRPr sz="2400" b="1" i="0" u="none" strike="noStrike" cap="none">
                <a:solidFill>
                  <a:schemeClr val="dk1"/>
                </a:solidFill>
                <a:latin typeface="Rajdhani"/>
                <a:ea typeface="Rajdhani"/>
                <a:cs typeface="Rajdhani"/>
                <a:sym typeface="Rajdhani"/>
              </a:defRPr>
            </a:lvl1pPr>
            <a:lvl2pPr marL="914400" marR="0" lvl="1" indent="-304800" algn="ctr" rtl="0">
              <a:lnSpc>
                <a:spcPct val="115000"/>
              </a:lnSpc>
              <a:spcBef>
                <a:spcPts val="0"/>
              </a:spcBef>
              <a:spcAft>
                <a:spcPts val="0"/>
              </a:spcAft>
              <a:buClr>
                <a:schemeClr val="dk1"/>
              </a:buClr>
              <a:buSzPts val="2400"/>
              <a:buFont typeface="Fira Sans"/>
              <a:buNone/>
              <a:defRPr sz="2400" b="0" i="0" u="none" strike="noStrike" cap="none">
                <a:solidFill>
                  <a:schemeClr val="dk1"/>
                </a:solidFill>
                <a:latin typeface="Fira Sans"/>
                <a:ea typeface="Fira Sans"/>
                <a:cs typeface="Fira Sans"/>
                <a:sym typeface="Fira Sans"/>
              </a:defRPr>
            </a:lvl2pPr>
            <a:lvl3pPr marL="1371600" marR="0" lvl="2"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04800" algn="ctr" rtl="0">
              <a:lnSpc>
                <a:spcPct val="11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indent="-457200" algn="l">
              <a:buFont typeface="+mj-lt"/>
              <a:buAutoNum type="arabicPeriod"/>
            </a:pPr>
            <a:r>
              <a:rPr lang="en-US" sz="2000" dirty="0">
                <a:solidFill>
                  <a:srgbClr val="385963"/>
                </a:solidFill>
              </a:rPr>
              <a:t>Popular/Experienced Key Figures Contribute to Success</a:t>
            </a:r>
          </a:p>
          <a:p>
            <a:pPr marL="800100" lvl="1" indent="-342900" algn="l">
              <a:buFont typeface="+mj-lt"/>
              <a:buAutoNum type="arabicPeriod"/>
            </a:pPr>
            <a:endParaRPr lang="en-US" sz="1800" dirty="0"/>
          </a:p>
          <a:p>
            <a:pPr indent="-457200" algn="l">
              <a:buFont typeface="+mj-lt"/>
              <a:buAutoNum type="arabicPeriod"/>
            </a:pPr>
            <a:r>
              <a:rPr lang="en-US" sz="2000" dirty="0">
                <a:solidFill>
                  <a:srgbClr val="385963"/>
                </a:solidFill>
              </a:rPr>
              <a:t>ML Models can be further improved</a:t>
            </a:r>
          </a:p>
          <a:p>
            <a:pPr marL="800100" lvl="1" indent="-342900" algn="l">
              <a:buFont typeface="Arial" panose="020B0604020202020204" pitchFamily="34" charset="0"/>
              <a:buChar char="•"/>
            </a:pPr>
            <a:r>
              <a:rPr lang="en-US" sz="1800" dirty="0">
                <a:solidFill>
                  <a:srgbClr val="385963"/>
                </a:solidFill>
              </a:rPr>
              <a:t>More Key Variables</a:t>
            </a:r>
          </a:p>
          <a:p>
            <a:pPr marL="800100" lvl="1" indent="-342900" algn="l">
              <a:buFont typeface="+mj-lt"/>
              <a:buAutoNum type="arabicPeriod"/>
            </a:pPr>
            <a:endParaRPr lang="en-US" sz="1800" dirty="0">
              <a:solidFill>
                <a:srgbClr val="385963"/>
              </a:solidFill>
            </a:endParaRPr>
          </a:p>
          <a:p>
            <a:pPr indent="-457200" algn="l">
              <a:buFont typeface="+mj-lt"/>
              <a:buAutoNum type="arabicPeriod"/>
            </a:pPr>
            <a:r>
              <a:rPr lang="en-US" sz="2000" dirty="0">
                <a:solidFill>
                  <a:srgbClr val="385963"/>
                </a:solidFill>
              </a:rPr>
              <a:t>Better Tackle Similar Natured Questions</a:t>
            </a:r>
          </a:p>
          <a:p>
            <a:pPr marL="742950" lvl="1" indent="-285750" algn="l">
              <a:buFont typeface="Arial" panose="020B0604020202020204" pitchFamily="34" charset="0"/>
              <a:buChar char="•"/>
            </a:pPr>
            <a:r>
              <a:rPr lang="en-US" sz="1800" dirty="0">
                <a:solidFill>
                  <a:srgbClr val="385963"/>
                </a:solidFill>
              </a:rPr>
              <a:t>Variables like “Popularity”, “Cast”, “Directors”</a:t>
            </a:r>
          </a:p>
          <a:p>
            <a:pPr marL="1200150" lvl="2" indent="-285750" algn="l">
              <a:buFont typeface="Arial" panose="020B0604020202020204" pitchFamily="34" charset="0"/>
              <a:buChar char="•"/>
            </a:pPr>
            <a:r>
              <a:rPr lang="en-US" sz="1800" dirty="0">
                <a:solidFill>
                  <a:srgbClr val="385963"/>
                </a:solidFill>
              </a:rPr>
              <a:t>May Produce Better Answers and Predictions</a:t>
            </a:r>
          </a:p>
        </p:txBody>
      </p:sp>
    </p:spTree>
    <p:extLst>
      <p:ext uri="{BB962C8B-B14F-4D97-AF65-F5344CB8AC3E}">
        <p14:creationId xmlns:p14="http://schemas.microsoft.com/office/powerpoint/2010/main" val="446112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2" name="Google Shape;2592;p46"/>
          <p:cNvSpPr txBox="1">
            <a:spLocks noGrp="1"/>
          </p:cNvSpPr>
          <p:nvPr>
            <p:ph type="body" idx="4294967295"/>
          </p:nvPr>
        </p:nvSpPr>
        <p:spPr>
          <a:xfrm>
            <a:off x="2717825" y="4269975"/>
            <a:ext cx="3708300" cy="295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latin typeface="Fira Sans"/>
                <a:ea typeface="Fira Sans"/>
                <a:cs typeface="Fira Sans"/>
                <a:sym typeface="Fira Sans"/>
              </a:rPr>
              <a:t>Please keep this slide for attribution</a:t>
            </a:r>
            <a:endParaRPr sz="1200">
              <a:latin typeface="Fira Sans"/>
              <a:ea typeface="Fira Sans"/>
              <a:cs typeface="Fira Sans"/>
              <a:sym typeface="Fira Sans"/>
            </a:endParaRPr>
          </a:p>
        </p:txBody>
      </p:sp>
      <p:sp>
        <p:nvSpPr>
          <p:cNvPr id="2593" name="Google Shape;2593;p46"/>
          <p:cNvSpPr txBox="1">
            <a:spLocks noGrp="1"/>
          </p:cNvSpPr>
          <p:nvPr>
            <p:ph type="ctrTitle"/>
          </p:nvPr>
        </p:nvSpPr>
        <p:spPr>
          <a:xfrm>
            <a:off x="2729944" y="1765417"/>
            <a:ext cx="3708300" cy="116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a:t>
            </a:r>
            <a:br>
              <a:rPr lang="en" dirty="0"/>
            </a:br>
            <a:r>
              <a:rPr lang="en" dirty="0"/>
              <a:t>You</a:t>
            </a:r>
            <a:endParaRPr dirty="0">
              <a:solidFill>
                <a:schemeClr val="lt1"/>
              </a:solidFill>
            </a:endParaRPr>
          </a:p>
        </p:txBody>
      </p:sp>
      <p:grpSp>
        <p:nvGrpSpPr>
          <p:cNvPr id="2594" name="Google Shape;2594;p46"/>
          <p:cNvGrpSpPr/>
          <p:nvPr/>
        </p:nvGrpSpPr>
        <p:grpSpPr>
          <a:xfrm>
            <a:off x="4621207" y="2841821"/>
            <a:ext cx="487058" cy="478026"/>
            <a:chOff x="3763184" y="3817357"/>
            <a:chExt cx="363314" cy="356576"/>
          </a:xfrm>
        </p:grpSpPr>
        <p:sp>
          <p:nvSpPr>
            <p:cNvPr id="2595" name="Google Shape;2595;p46"/>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6"/>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6"/>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6"/>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6"/>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0" name="Google Shape;2600;p46"/>
          <p:cNvGrpSpPr/>
          <p:nvPr/>
        </p:nvGrpSpPr>
        <p:grpSpPr>
          <a:xfrm>
            <a:off x="5230694" y="2808646"/>
            <a:ext cx="486566" cy="478026"/>
            <a:chOff x="4211985" y="3817357"/>
            <a:chExt cx="362947" cy="356576"/>
          </a:xfrm>
        </p:grpSpPr>
        <p:sp>
          <p:nvSpPr>
            <p:cNvPr id="2601" name="Google Shape;2601;p46"/>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2" name="Google Shape;2602;p46"/>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00000">
                <a:alpha val="357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3" name="Google Shape;2603;p46"/>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dk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grpSp>
        <p:nvGrpSpPr>
          <p:cNvPr id="2604" name="Google Shape;2604;p46"/>
          <p:cNvGrpSpPr/>
          <p:nvPr/>
        </p:nvGrpSpPr>
        <p:grpSpPr>
          <a:xfrm>
            <a:off x="4027862" y="2808646"/>
            <a:ext cx="486531" cy="478413"/>
            <a:chOff x="3314750" y="3817357"/>
            <a:chExt cx="362920" cy="356865"/>
          </a:xfrm>
        </p:grpSpPr>
        <p:grpSp>
          <p:nvGrpSpPr>
            <p:cNvPr id="2605" name="Google Shape;2605;p46"/>
            <p:cNvGrpSpPr/>
            <p:nvPr/>
          </p:nvGrpSpPr>
          <p:grpSpPr>
            <a:xfrm>
              <a:off x="3314750" y="3817357"/>
              <a:ext cx="362920" cy="356865"/>
              <a:chOff x="3314750" y="3817357"/>
              <a:chExt cx="362920" cy="356865"/>
            </a:xfrm>
          </p:grpSpPr>
          <p:sp>
            <p:nvSpPr>
              <p:cNvPr id="2606" name="Google Shape;2606;p46"/>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8" name="Google Shape;2608;p46"/>
            <p:cNvGrpSpPr/>
            <p:nvPr/>
          </p:nvGrpSpPr>
          <p:grpSpPr>
            <a:xfrm>
              <a:off x="3394986" y="3894612"/>
              <a:ext cx="202339" cy="202323"/>
              <a:chOff x="935197" y="1793977"/>
              <a:chExt cx="256451" cy="256430"/>
            </a:xfrm>
          </p:grpSpPr>
          <p:sp>
            <p:nvSpPr>
              <p:cNvPr id="2609" name="Google Shape;2609;p46"/>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6"/>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11" name="Google Shape;2611;p46"/>
          <p:cNvGrpSpPr/>
          <p:nvPr/>
        </p:nvGrpSpPr>
        <p:grpSpPr>
          <a:xfrm>
            <a:off x="3426691" y="2808646"/>
            <a:ext cx="486531" cy="478413"/>
            <a:chOff x="2866317" y="3817357"/>
            <a:chExt cx="362920" cy="356865"/>
          </a:xfrm>
        </p:grpSpPr>
        <p:sp>
          <p:nvSpPr>
            <p:cNvPr id="2612" name="Google Shape;2612;p46"/>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6"/>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6"/>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46"/>
          <p:cNvGrpSpPr/>
          <p:nvPr/>
        </p:nvGrpSpPr>
        <p:grpSpPr>
          <a:xfrm>
            <a:off x="347158" y="434041"/>
            <a:ext cx="2287836" cy="2280054"/>
            <a:chOff x="279983" y="1350416"/>
            <a:chExt cx="2287836" cy="2280054"/>
          </a:xfrm>
        </p:grpSpPr>
        <p:sp>
          <p:nvSpPr>
            <p:cNvPr id="2616" name="Google Shape;2616;p46"/>
            <p:cNvSpPr/>
            <p:nvPr/>
          </p:nvSpPr>
          <p:spPr>
            <a:xfrm rot="-758099">
              <a:off x="465324" y="1537006"/>
              <a:ext cx="1917154" cy="1906876"/>
            </a:xfrm>
            <a:custGeom>
              <a:avLst/>
              <a:gdLst/>
              <a:ahLst/>
              <a:cxnLst/>
              <a:rect l="l" t="t" r="r" b="b"/>
              <a:pathLst>
                <a:path w="58754" h="58439" extrusionOk="0">
                  <a:moveTo>
                    <a:pt x="31885" y="0"/>
                  </a:moveTo>
                  <a:cubicBezTo>
                    <a:pt x="27636" y="0"/>
                    <a:pt x="23447" y="1082"/>
                    <a:pt x="19729" y="3147"/>
                  </a:cubicBezTo>
                  <a:cubicBezTo>
                    <a:pt x="17369" y="4455"/>
                    <a:pt x="15490" y="6009"/>
                    <a:pt x="14153" y="7770"/>
                  </a:cubicBezTo>
                  <a:cubicBezTo>
                    <a:pt x="12924" y="9412"/>
                    <a:pt x="12038" y="11281"/>
                    <a:pt x="11556" y="13277"/>
                  </a:cubicBezTo>
                  <a:cubicBezTo>
                    <a:pt x="6462" y="13818"/>
                    <a:pt x="2361" y="18027"/>
                    <a:pt x="2056" y="23210"/>
                  </a:cubicBezTo>
                  <a:lnTo>
                    <a:pt x="69" y="56560"/>
                  </a:lnTo>
                  <a:cubicBezTo>
                    <a:pt x="1" y="57573"/>
                    <a:pt x="817" y="58438"/>
                    <a:pt x="1840" y="58438"/>
                  </a:cubicBezTo>
                  <a:lnTo>
                    <a:pt x="52027" y="58438"/>
                  </a:lnTo>
                  <a:cubicBezTo>
                    <a:pt x="52951" y="58438"/>
                    <a:pt x="53718" y="57730"/>
                    <a:pt x="53797" y="56806"/>
                  </a:cubicBezTo>
                  <a:lnTo>
                    <a:pt x="54889" y="43765"/>
                  </a:lnTo>
                  <a:cubicBezTo>
                    <a:pt x="57514" y="38788"/>
                    <a:pt x="58754" y="32504"/>
                    <a:pt x="58291" y="26475"/>
                  </a:cubicBezTo>
                  <a:cubicBezTo>
                    <a:pt x="57810" y="20093"/>
                    <a:pt x="55725" y="14388"/>
                    <a:pt x="52263" y="9982"/>
                  </a:cubicBezTo>
                  <a:cubicBezTo>
                    <a:pt x="47345" y="3728"/>
                    <a:pt x="39723" y="0"/>
                    <a:pt x="31885"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6"/>
            <p:cNvSpPr/>
            <p:nvPr/>
          </p:nvSpPr>
          <p:spPr>
            <a:xfrm rot="-758099">
              <a:off x="866074" y="1556161"/>
              <a:ext cx="1444473" cy="1664270"/>
            </a:xfrm>
            <a:custGeom>
              <a:avLst/>
              <a:gdLst/>
              <a:ahLst/>
              <a:cxnLst/>
              <a:rect l="l" t="t" r="r" b="b"/>
              <a:pathLst>
                <a:path w="44268" h="51004" extrusionOk="0">
                  <a:moveTo>
                    <a:pt x="19165" y="0"/>
                  </a:moveTo>
                  <a:cubicBezTo>
                    <a:pt x="15329" y="0"/>
                    <a:pt x="11452" y="942"/>
                    <a:pt x="7869" y="2926"/>
                  </a:cubicBezTo>
                  <a:cubicBezTo>
                    <a:pt x="5951" y="3989"/>
                    <a:pt x="4171" y="5336"/>
                    <a:pt x="2843" y="7067"/>
                  </a:cubicBezTo>
                  <a:cubicBezTo>
                    <a:pt x="837" y="9693"/>
                    <a:pt x="1" y="13076"/>
                    <a:pt x="70" y="16380"/>
                  </a:cubicBezTo>
                  <a:cubicBezTo>
                    <a:pt x="109" y="18721"/>
                    <a:pt x="601" y="21101"/>
                    <a:pt x="1820" y="23107"/>
                  </a:cubicBezTo>
                  <a:cubicBezTo>
                    <a:pt x="4594" y="27671"/>
                    <a:pt x="10711" y="29736"/>
                    <a:pt x="12688" y="34702"/>
                  </a:cubicBezTo>
                  <a:cubicBezTo>
                    <a:pt x="13819" y="37545"/>
                    <a:pt x="13337" y="40780"/>
                    <a:pt x="14212" y="43711"/>
                  </a:cubicBezTo>
                  <a:cubicBezTo>
                    <a:pt x="14950" y="46180"/>
                    <a:pt x="16612" y="48284"/>
                    <a:pt x="18834" y="49582"/>
                  </a:cubicBezTo>
                  <a:cubicBezTo>
                    <a:pt x="20602" y="50601"/>
                    <a:pt x="22762" y="51003"/>
                    <a:pt x="24919" y="51003"/>
                  </a:cubicBezTo>
                  <a:cubicBezTo>
                    <a:pt x="26469" y="51003"/>
                    <a:pt x="28018" y="50795"/>
                    <a:pt x="29417" y="50458"/>
                  </a:cubicBezTo>
                  <a:cubicBezTo>
                    <a:pt x="33695" y="49425"/>
                    <a:pt x="36950" y="46789"/>
                    <a:pt x="39281" y="43367"/>
                  </a:cubicBezTo>
                  <a:cubicBezTo>
                    <a:pt x="42871" y="38095"/>
                    <a:pt x="44267" y="30936"/>
                    <a:pt x="43795" y="24838"/>
                  </a:cubicBezTo>
                  <a:cubicBezTo>
                    <a:pt x="43372" y="19232"/>
                    <a:pt x="41651" y="13774"/>
                    <a:pt x="38140" y="9309"/>
                  </a:cubicBezTo>
                  <a:cubicBezTo>
                    <a:pt x="33441" y="3326"/>
                    <a:pt x="26375" y="0"/>
                    <a:pt x="191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6"/>
            <p:cNvSpPr/>
            <p:nvPr/>
          </p:nvSpPr>
          <p:spPr>
            <a:xfrm rot="-758099">
              <a:off x="592220" y="2164781"/>
              <a:ext cx="453168" cy="1361658"/>
            </a:xfrm>
            <a:custGeom>
              <a:avLst/>
              <a:gdLst/>
              <a:ahLst/>
              <a:cxnLst/>
              <a:rect l="l" t="t" r="r" b="b"/>
              <a:pathLst>
                <a:path w="13888" h="41730" extrusionOk="0">
                  <a:moveTo>
                    <a:pt x="13887" y="0"/>
                  </a:moveTo>
                  <a:lnTo>
                    <a:pt x="10612" y="79"/>
                  </a:lnTo>
                  <a:cubicBezTo>
                    <a:pt x="6010" y="187"/>
                    <a:pt x="2263" y="3797"/>
                    <a:pt x="1987" y="8390"/>
                  </a:cubicBezTo>
                  <a:lnTo>
                    <a:pt x="1" y="41729"/>
                  </a:lnTo>
                  <a:lnTo>
                    <a:pt x="13887" y="41729"/>
                  </a:lnTo>
                  <a:lnTo>
                    <a:pt x="138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6"/>
            <p:cNvSpPr/>
            <p:nvPr/>
          </p:nvSpPr>
          <p:spPr>
            <a:xfrm rot="-758099">
              <a:off x="592220" y="2164781"/>
              <a:ext cx="453168" cy="1361658"/>
            </a:xfrm>
            <a:custGeom>
              <a:avLst/>
              <a:gdLst/>
              <a:ahLst/>
              <a:cxnLst/>
              <a:rect l="l" t="t" r="r" b="b"/>
              <a:pathLst>
                <a:path w="13888" h="41730" extrusionOk="0">
                  <a:moveTo>
                    <a:pt x="13887" y="0"/>
                  </a:moveTo>
                  <a:lnTo>
                    <a:pt x="10612" y="79"/>
                  </a:lnTo>
                  <a:cubicBezTo>
                    <a:pt x="6010" y="187"/>
                    <a:pt x="2263" y="3797"/>
                    <a:pt x="1987" y="8390"/>
                  </a:cubicBezTo>
                  <a:lnTo>
                    <a:pt x="1" y="41729"/>
                  </a:lnTo>
                  <a:lnTo>
                    <a:pt x="13887" y="41729"/>
                  </a:lnTo>
                  <a:lnTo>
                    <a:pt x="13887" y="0"/>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6"/>
            <p:cNvSpPr/>
            <p:nvPr/>
          </p:nvSpPr>
          <p:spPr>
            <a:xfrm rot="-758099">
              <a:off x="1569385" y="1707263"/>
              <a:ext cx="365230" cy="332730"/>
            </a:xfrm>
            <a:custGeom>
              <a:avLst/>
              <a:gdLst/>
              <a:ahLst/>
              <a:cxnLst/>
              <a:rect l="l" t="t" r="r" b="b"/>
              <a:pathLst>
                <a:path w="11193" h="10197" extrusionOk="0">
                  <a:moveTo>
                    <a:pt x="5596" y="0"/>
                  </a:moveTo>
                  <a:cubicBezTo>
                    <a:pt x="4291" y="0"/>
                    <a:pt x="2986" y="499"/>
                    <a:pt x="1988" y="1498"/>
                  </a:cubicBezTo>
                  <a:cubicBezTo>
                    <a:pt x="1" y="3484"/>
                    <a:pt x="1" y="6710"/>
                    <a:pt x="1988" y="8707"/>
                  </a:cubicBezTo>
                  <a:cubicBezTo>
                    <a:pt x="2986" y="9700"/>
                    <a:pt x="4291" y="10197"/>
                    <a:pt x="5596" y="10197"/>
                  </a:cubicBezTo>
                  <a:cubicBezTo>
                    <a:pt x="6900" y="10197"/>
                    <a:pt x="8203" y="9700"/>
                    <a:pt x="9196" y="8707"/>
                  </a:cubicBezTo>
                  <a:cubicBezTo>
                    <a:pt x="11193" y="6710"/>
                    <a:pt x="11193" y="3484"/>
                    <a:pt x="9196" y="1498"/>
                  </a:cubicBezTo>
                  <a:cubicBezTo>
                    <a:pt x="8203" y="499"/>
                    <a:pt x="6900" y="0"/>
                    <a:pt x="5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6"/>
            <p:cNvSpPr/>
            <p:nvPr/>
          </p:nvSpPr>
          <p:spPr>
            <a:xfrm rot="-758099">
              <a:off x="1295842" y="1646091"/>
              <a:ext cx="358802" cy="209975"/>
            </a:xfrm>
            <a:custGeom>
              <a:avLst/>
              <a:gdLst/>
              <a:ahLst/>
              <a:cxnLst/>
              <a:rect l="l" t="t" r="r" b="b"/>
              <a:pathLst>
                <a:path w="10996" h="6435" extrusionOk="0">
                  <a:moveTo>
                    <a:pt x="6226" y="2294"/>
                  </a:moveTo>
                  <a:cubicBezTo>
                    <a:pt x="6511" y="3091"/>
                    <a:pt x="6442" y="3976"/>
                    <a:pt x="6049" y="4724"/>
                  </a:cubicBezTo>
                  <a:cubicBezTo>
                    <a:pt x="5921" y="4950"/>
                    <a:pt x="5655" y="5343"/>
                    <a:pt x="5262" y="5402"/>
                  </a:cubicBezTo>
                  <a:cubicBezTo>
                    <a:pt x="5238" y="5404"/>
                    <a:pt x="5214" y="5406"/>
                    <a:pt x="5189" y="5406"/>
                  </a:cubicBezTo>
                  <a:cubicBezTo>
                    <a:pt x="5000" y="5406"/>
                    <a:pt x="4823" y="5338"/>
                    <a:pt x="4692" y="5215"/>
                  </a:cubicBezTo>
                  <a:cubicBezTo>
                    <a:pt x="4465" y="5019"/>
                    <a:pt x="4328" y="4733"/>
                    <a:pt x="4318" y="4438"/>
                  </a:cubicBezTo>
                  <a:cubicBezTo>
                    <a:pt x="4308" y="3799"/>
                    <a:pt x="4800" y="3268"/>
                    <a:pt x="5085" y="3003"/>
                  </a:cubicBezTo>
                  <a:cubicBezTo>
                    <a:pt x="5419" y="2698"/>
                    <a:pt x="5803" y="2462"/>
                    <a:pt x="6226" y="2294"/>
                  </a:cubicBezTo>
                  <a:close/>
                  <a:moveTo>
                    <a:pt x="3451" y="0"/>
                  </a:moveTo>
                  <a:cubicBezTo>
                    <a:pt x="2980" y="0"/>
                    <a:pt x="2504" y="101"/>
                    <a:pt x="2056" y="308"/>
                  </a:cubicBezTo>
                  <a:cubicBezTo>
                    <a:pt x="768" y="908"/>
                    <a:pt x="0" y="2275"/>
                    <a:pt x="168" y="3691"/>
                  </a:cubicBezTo>
                  <a:cubicBezTo>
                    <a:pt x="181" y="3794"/>
                    <a:pt x="258" y="3842"/>
                    <a:pt x="336" y="3842"/>
                  </a:cubicBezTo>
                  <a:cubicBezTo>
                    <a:pt x="429" y="3842"/>
                    <a:pt x="523" y="3775"/>
                    <a:pt x="512" y="3652"/>
                  </a:cubicBezTo>
                  <a:cubicBezTo>
                    <a:pt x="355" y="2373"/>
                    <a:pt x="1043" y="1154"/>
                    <a:pt x="2203" y="613"/>
                  </a:cubicBezTo>
                  <a:cubicBezTo>
                    <a:pt x="2604" y="426"/>
                    <a:pt x="3029" y="336"/>
                    <a:pt x="3452" y="336"/>
                  </a:cubicBezTo>
                  <a:cubicBezTo>
                    <a:pt x="4254" y="336"/>
                    <a:pt x="5043" y="663"/>
                    <a:pt x="5616" y="1281"/>
                  </a:cubicBezTo>
                  <a:cubicBezTo>
                    <a:pt x="5813" y="1488"/>
                    <a:pt x="5970" y="1724"/>
                    <a:pt x="6098" y="1990"/>
                  </a:cubicBezTo>
                  <a:cubicBezTo>
                    <a:pt x="5646" y="2167"/>
                    <a:pt x="5223" y="2422"/>
                    <a:pt x="4859" y="2747"/>
                  </a:cubicBezTo>
                  <a:cubicBezTo>
                    <a:pt x="4456" y="3111"/>
                    <a:pt x="3974" y="3701"/>
                    <a:pt x="3984" y="4438"/>
                  </a:cubicBezTo>
                  <a:cubicBezTo>
                    <a:pt x="3993" y="4832"/>
                    <a:pt x="4170" y="5206"/>
                    <a:pt x="4475" y="5471"/>
                  </a:cubicBezTo>
                  <a:cubicBezTo>
                    <a:pt x="4666" y="5646"/>
                    <a:pt x="4914" y="5736"/>
                    <a:pt x="5170" y="5736"/>
                  </a:cubicBezTo>
                  <a:cubicBezTo>
                    <a:pt x="5217" y="5736"/>
                    <a:pt x="5264" y="5733"/>
                    <a:pt x="5311" y="5727"/>
                  </a:cubicBezTo>
                  <a:cubicBezTo>
                    <a:pt x="5714" y="5668"/>
                    <a:pt x="6078" y="5373"/>
                    <a:pt x="6354" y="4881"/>
                  </a:cubicBezTo>
                  <a:cubicBezTo>
                    <a:pt x="6786" y="4045"/>
                    <a:pt x="6865" y="3062"/>
                    <a:pt x="6550" y="2176"/>
                  </a:cubicBezTo>
                  <a:cubicBezTo>
                    <a:pt x="6898" y="2073"/>
                    <a:pt x="7256" y="2021"/>
                    <a:pt x="7608" y="2021"/>
                  </a:cubicBezTo>
                  <a:cubicBezTo>
                    <a:pt x="8164" y="2021"/>
                    <a:pt x="8707" y="2152"/>
                    <a:pt x="9176" y="2422"/>
                  </a:cubicBezTo>
                  <a:cubicBezTo>
                    <a:pt x="9845" y="2826"/>
                    <a:pt x="10317" y="3494"/>
                    <a:pt x="10475" y="4261"/>
                  </a:cubicBezTo>
                  <a:cubicBezTo>
                    <a:pt x="10632" y="4920"/>
                    <a:pt x="10514" y="5609"/>
                    <a:pt x="10140" y="6169"/>
                  </a:cubicBezTo>
                  <a:cubicBezTo>
                    <a:pt x="10091" y="6238"/>
                    <a:pt x="10111" y="6346"/>
                    <a:pt x="10179" y="6396"/>
                  </a:cubicBezTo>
                  <a:cubicBezTo>
                    <a:pt x="10209" y="6425"/>
                    <a:pt x="10248" y="6435"/>
                    <a:pt x="10278" y="6435"/>
                  </a:cubicBezTo>
                  <a:cubicBezTo>
                    <a:pt x="10337" y="6435"/>
                    <a:pt x="10386" y="6405"/>
                    <a:pt x="10416" y="6366"/>
                  </a:cubicBezTo>
                  <a:cubicBezTo>
                    <a:pt x="10848" y="5727"/>
                    <a:pt x="10996" y="4940"/>
                    <a:pt x="10809" y="4193"/>
                  </a:cubicBezTo>
                  <a:cubicBezTo>
                    <a:pt x="10622" y="3337"/>
                    <a:pt x="10101" y="2589"/>
                    <a:pt x="9344" y="2127"/>
                  </a:cubicBezTo>
                  <a:cubicBezTo>
                    <a:pt x="8828" y="1831"/>
                    <a:pt x="8234" y="1688"/>
                    <a:pt x="7626" y="1688"/>
                  </a:cubicBezTo>
                  <a:cubicBezTo>
                    <a:pt x="7225" y="1688"/>
                    <a:pt x="6817" y="1750"/>
                    <a:pt x="6423" y="1872"/>
                  </a:cubicBezTo>
                  <a:cubicBezTo>
                    <a:pt x="6285" y="1567"/>
                    <a:pt x="6088" y="1291"/>
                    <a:pt x="5862" y="1045"/>
                  </a:cubicBezTo>
                  <a:cubicBezTo>
                    <a:pt x="5224" y="363"/>
                    <a:pt x="4346" y="0"/>
                    <a:pt x="3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6"/>
            <p:cNvSpPr/>
            <p:nvPr/>
          </p:nvSpPr>
          <p:spPr>
            <a:xfrm rot="-758099">
              <a:off x="692544" y="2073858"/>
              <a:ext cx="1008012" cy="1367825"/>
            </a:xfrm>
            <a:custGeom>
              <a:avLst/>
              <a:gdLst/>
              <a:ahLst/>
              <a:cxnLst/>
              <a:rect l="l" t="t" r="r" b="b"/>
              <a:pathLst>
                <a:path w="30892" h="41919" extrusionOk="0">
                  <a:moveTo>
                    <a:pt x="18496" y="1"/>
                  </a:moveTo>
                  <a:cubicBezTo>
                    <a:pt x="18432" y="1"/>
                    <a:pt x="18368" y="1"/>
                    <a:pt x="18303" y="3"/>
                  </a:cubicBezTo>
                  <a:lnTo>
                    <a:pt x="10613" y="189"/>
                  </a:lnTo>
                  <a:cubicBezTo>
                    <a:pt x="10598" y="185"/>
                    <a:pt x="10583" y="182"/>
                    <a:pt x="10568" y="182"/>
                  </a:cubicBezTo>
                  <a:cubicBezTo>
                    <a:pt x="10554" y="182"/>
                    <a:pt x="10539" y="185"/>
                    <a:pt x="10524" y="189"/>
                  </a:cubicBezTo>
                  <a:cubicBezTo>
                    <a:pt x="5961" y="337"/>
                    <a:pt x="2263" y="3946"/>
                    <a:pt x="1988" y="8500"/>
                  </a:cubicBezTo>
                  <a:lnTo>
                    <a:pt x="1" y="41918"/>
                  </a:lnTo>
                  <a:lnTo>
                    <a:pt x="30892" y="41918"/>
                  </a:lnTo>
                  <a:lnTo>
                    <a:pt x="27302" y="7920"/>
                  </a:lnTo>
                  <a:cubicBezTo>
                    <a:pt x="26827" y="3410"/>
                    <a:pt x="23015" y="1"/>
                    <a:pt x="18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6"/>
            <p:cNvSpPr/>
            <p:nvPr/>
          </p:nvSpPr>
          <p:spPr>
            <a:xfrm rot="-758099">
              <a:off x="784561" y="1758577"/>
              <a:ext cx="1127047" cy="857619"/>
            </a:xfrm>
            <a:custGeom>
              <a:avLst/>
              <a:gdLst/>
              <a:ahLst/>
              <a:cxnLst/>
              <a:rect l="l" t="t" r="r" b="b"/>
              <a:pathLst>
                <a:path w="34540" h="26283" extrusionOk="0">
                  <a:moveTo>
                    <a:pt x="15693" y="1"/>
                  </a:moveTo>
                  <a:cubicBezTo>
                    <a:pt x="13932" y="1"/>
                    <a:pt x="12134" y="595"/>
                    <a:pt x="10946" y="1882"/>
                  </a:cubicBezTo>
                  <a:cubicBezTo>
                    <a:pt x="9707" y="3259"/>
                    <a:pt x="9265" y="5246"/>
                    <a:pt x="7927" y="6524"/>
                  </a:cubicBezTo>
                  <a:cubicBezTo>
                    <a:pt x="7770" y="6691"/>
                    <a:pt x="7573" y="6819"/>
                    <a:pt x="7357" y="6898"/>
                  </a:cubicBezTo>
                  <a:lnTo>
                    <a:pt x="6599" y="5659"/>
                  </a:lnTo>
                  <a:lnTo>
                    <a:pt x="6599" y="5659"/>
                  </a:lnTo>
                  <a:cubicBezTo>
                    <a:pt x="6717" y="7252"/>
                    <a:pt x="6904" y="8599"/>
                    <a:pt x="6845" y="9484"/>
                  </a:cubicBezTo>
                  <a:cubicBezTo>
                    <a:pt x="6786" y="10360"/>
                    <a:pt x="6688" y="11078"/>
                    <a:pt x="6029" y="11658"/>
                  </a:cubicBezTo>
                  <a:cubicBezTo>
                    <a:pt x="5547" y="12091"/>
                    <a:pt x="4937" y="12337"/>
                    <a:pt x="4377" y="12651"/>
                  </a:cubicBezTo>
                  <a:cubicBezTo>
                    <a:pt x="1259" y="14431"/>
                    <a:pt x="0" y="18296"/>
                    <a:pt x="1485" y="21571"/>
                  </a:cubicBezTo>
                  <a:cubicBezTo>
                    <a:pt x="2449" y="23715"/>
                    <a:pt x="4455" y="25240"/>
                    <a:pt x="6570" y="26282"/>
                  </a:cubicBezTo>
                  <a:lnTo>
                    <a:pt x="29996" y="25987"/>
                  </a:lnTo>
                  <a:cubicBezTo>
                    <a:pt x="32868" y="23814"/>
                    <a:pt x="34540" y="20322"/>
                    <a:pt x="33950" y="17333"/>
                  </a:cubicBezTo>
                  <a:cubicBezTo>
                    <a:pt x="33714" y="16133"/>
                    <a:pt x="33291" y="14933"/>
                    <a:pt x="32455" y="14038"/>
                  </a:cubicBezTo>
                  <a:cubicBezTo>
                    <a:pt x="30527" y="11963"/>
                    <a:pt x="26898" y="11953"/>
                    <a:pt x="25344" y="9583"/>
                  </a:cubicBezTo>
                  <a:cubicBezTo>
                    <a:pt x="24695" y="8599"/>
                    <a:pt x="24548" y="7370"/>
                    <a:pt x="24194" y="6239"/>
                  </a:cubicBezTo>
                  <a:cubicBezTo>
                    <a:pt x="23102" y="2797"/>
                    <a:pt x="19739" y="210"/>
                    <a:pt x="16139" y="14"/>
                  </a:cubicBezTo>
                  <a:cubicBezTo>
                    <a:pt x="15991" y="5"/>
                    <a:pt x="15842" y="1"/>
                    <a:pt x="15693"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6"/>
            <p:cNvSpPr/>
            <p:nvPr/>
          </p:nvSpPr>
          <p:spPr>
            <a:xfrm rot="-758099">
              <a:off x="1183520" y="2201824"/>
              <a:ext cx="336026" cy="267339"/>
            </a:xfrm>
            <a:custGeom>
              <a:avLst/>
              <a:gdLst/>
              <a:ahLst/>
              <a:cxnLst/>
              <a:rect l="l" t="t" r="r" b="b"/>
              <a:pathLst>
                <a:path w="10298" h="8193" extrusionOk="0">
                  <a:moveTo>
                    <a:pt x="7583" y="0"/>
                  </a:moveTo>
                  <a:lnTo>
                    <a:pt x="1879" y="521"/>
                  </a:lnTo>
                  <a:lnTo>
                    <a:pt x="1" y="806"/>
                  </a:lnTo>
                  <a:lnTo>
                    <a:pt x="1387" y="8192"/>
                  </a:lnTo>
                  <a:lnTo>
                    <a:pt x="10298" y="7976"/>
                  </a:lnTo>
                  <a:lnTo>
                    <a:pt x="9825" y="5006"/>
                  </a:lnTo>
                  <a:lnTo>
                    <a:pt x="7583"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6"/>
            <p:cNvSpPr/>
            <p:nvPr/>
          </p:nvSpPr>
          <p:spPr>
            <a:xfrm rot="-758099">
              <a:off x="1231787" y="2180532"/>
              <a:ext cx="259345" cy="188733"/>
            </a:xfrm>
            <a:custGeom>
              <a:avLst/>
              <a:gdLst/>
              <a:ahLst/>
              <a:cxnLst/>
              <a:rect l="l" t="t" r="r" b="b"/>
              <a:pathLst>
                <a:path w="7948" h="5784" extrusionOk="0">
                  <a:moveTo>
                    <a:pt x="7072" y="0"/>
                  </a:moveTo>
                  <a:lnTo>
                    <a:pt x="1" y="1072"/>
                  </a:lnTo>
                  <a:cubicBezTo>
                    <a:pt x="1" y="1210"/>
                    <a:pt x="11" y="1357"/>
                    <a:pt x="21" y="1495"/>
                  </a:cubicBezTo>
                  <a:cubicBezTo>
                    <a:pt x="50" y="1908"/>
                    <a:pt x="40" y="2410"/>
                    <a:pt x="217" y="2793"/>
                  </a:cubicBezTo>
                  <a:cubicBezTo>
                    <a:pt x="434" y="3285"/>
                    <a:pt x="935" y="3698"/>
                    <a:pt x="1339" y="4042"/>
                  </a:cubicBezTo>
                  <a:cubicBezTo>
                    <a:pt x="2689" y="5173"/>
                    <a:pt x="4384" y="5783"/>
                    <a:pt x="6114" y="5783"/>
                  </a:cubicBezTo>
                  <a:cubicBezTo>
                    <a:pt x="6551" y="5783"/>
                    <a:pt x="6990" y="5744"/>
                    <a:pt x="7426" y="5665"/>
                  </a:cubicBezTo>
                  <a:cubicBezTo>
                    <a:pt x="7603" y="5635"/>
                    <a:pt x="7780" y="5586"/>
                    <a:pt x="7947" y="5547"/>
                  </a:cubicBezTo>
                  <a:lnTo>
                    <a:pt x="7072" y="0"/>
                  </a:lnTo>
                  <a:close/>
                </a:path>
              </a:pathLst>
            </a:custGeom>
            <a:solidFill>
              <a:srgbClr val="DCD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6"/>
            <p:cNvSpPr/>
            <p:nvPr/>
          </p:nvSpPr>
          <p:spPr>
            <a:xfrm rot="-758099">
              <a:off x="1032600" y="1783096"/>
              <a:ext cx="536604" cy="566428"/>
            </a:xfrm>
            <a:custGeom>
              <a:avLst/>
              <a:gdLst/>
              <a:ahLst/>
              <a:cxnLst/>
              <a:rect l="l" t="t" r="r" b="b"/>
              <a:pathLst>
                <a:path w="16445" h="17359" extrusionOk="0">
                  <a:moveTo>
                    <a:pt x="7632" y="0"/>
                  </a:moveTo>
                  <a:cubicBezTo>
                    <a:pt x="3423" y="0"/>
                    <a:pt x="10" y="3511"/>
                    <a:pt x="10" y="7848"/>
                  </a:cubicBezTo>
                  <a:cubicBezTo>
                    <a:pt x="0" y="10100"/>
                    <a:pt x="954" y="12244"/>
                    <a:pt x="2616" y="13749"/>
                  </a:cubicBezTo>
                  <a:cubicBezTo>
                    <a:pt x="3462" y="15844"/>
                    <a:pt x="5459" y="16876"/>
                    <a:pt x="6108" y="17122"/>
                  </a:cubicBezTo>
                  <a:cubicBezTo>
                    <a:pt x="6533" y="17286"/>
                    <a:pt x="7119" y="17358"/>
                    <a:pt x="7787" y="17358"/>
                  </a:cubicBezTo>
                  <a:cubicBezTo>
                    <a:pt x="10208" y="17358"/>
                    <a:pt x="13715" y="16410"/>
                    <a:pt x="14625" y="15431"/>
                  </a:cubicBezTo>
                  <a:cubicBezTo>
                    <a:pt x="16444" y="13454"/>
                    <a:pt x="14979" y="5635"/>
                    <a:pt x="14979" y="5635"/>
                  </a:cubicBezTo>
                  <a:lnTo>
                    <a:pt x="14910" y="5311"/>
                  </a:lnTo>
                  <a:cubicBezTo>
                    <a:pt x="13985" y="2055"/>
                    <a:pt x="11094" y="0"/>
                    <a:pt x="7632"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6"/>
            <p:cNvSpPr/>
            <p:nvPr/>
          </p:nvSpPr>
          <p:spPr>
            <a:xfrm rot="-758099">
              <a:off x="1365758" y="2187050"/>
              <a:ext cx="139429" cy="132348"/>
            </a:xfrm>
            <a:custGeom>
              <a:avLst/>
              <a:gdLst/>
              <a:ahLst/>
              <a:cxnLst/>
              <a:rect l="l" t="t" r="r" b="b"/>
              <a:pathLst>
                <a:path w="4273" h="4056" extrusionOk="0">
                  <a:moveTo>
                    <a:pt x="2025" y="1"/>
                  </a:moveTo>
                  <a:cubicBezTo>
                    <a:pt x="1499" y="1"/>
                    <a:pt x="1056" y="415"/>
                    <a:pt x="1037" y="950"/>
                  </a:cubicBezTo>
                  <a:cubicBezTo>
                    <a:pt x="969" y="932"/>
                    <a:pt x="901" y="923"/>
                    <a:pt x="835" y="923"/>
                  </a:cubicBezTo>
                  <a:cubicBezTo>
                    <a:pt x="377" y="923"/>
                    <a:pt x="1" y="1344"/>
                    <a:pt x="113" y="1825"/>
                  </a:cubicBezTo>
                  <a:lnTo>
                    <a:pt x="250" y="2406"/>
                  </a:lnTo>
                  <a:cubicBezTo>
                    <a:pt x="427" y="2888"/>
                    <a:pt x="732" y="3330"/>
                    <a:pt x="1135" y="3655"/>
                  </a:cubicBezTo>
                  <a:cubicBezTo>
                    <a:pt x="1464" y="3920"/>
                    <a:pt x="1866" y="4056"/>
                    <a:pt x="2279" y="4056"/>
                  </a:cubicBezTo>
                  <a:cubicBezTo>
                    <a:pt x="2386" y="4056"/>
                    <a:pt x="2494" y="4047"/>
                    <a:pt x="2601" y="4028"/>
                  </a:cubicBezTo>
                  <a:cubicBezTo>
                    <a:pt x="3112" y="3910"/>
                    <a:pt x="3525" y="3527"/>
                    <a:pt x="3830" y="3104"/>
                  </a:cubicBezTo>
                  <a:cubicBezTo>
                    <a:pt x="4027" y="2838"/>
                    <a:pt x="4165" y="2524"/>
                    <a:pt x="4224" y="2189"/>
                  </a:cubicBezTo>
                  <a:cubicBezTo>
                    <a:pt x="4273" y="1855"/>
                    <a:pt x="4174" y="1511"/>
                    <a:pt x="3948" y="1265"/>
                  </a:cubicBezTo>
                  <a:cubicBezTo>
                    <a:pt x="3801" y="1118"/>
                    <a:pt x="3608" y="1041"/>
                    <a:pt x="3412" y="1041"/>
                  </a:cubicBezTo>
                  <a:cubicBezTo>
                    <a:pt x="3280" y="1041"/>
                    <a:pt x="3146" y="1076"/>
                    <a:pt x="3024" y="1147"/>
                  </a:cubicBezTo>
                  <a:cubicBezTo>
                    <a:pt x="3112" y="576"/>
                    <a:pt x="2699" y="55"/>
                    <a:pt x="2129" y="6"/>
                  </a:cubicBezTo>
                  <a:cubicBezTo>
                    <a:pt x="2094" y="2"/>
                    <a:pt x="2059"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6"/>
            <p:cNvSpPr/>
            <p:nvPr/>
          </p:nvSpPr>
          <p:spPr>
            <a:xfrm rot="-758099">
              <a:off x="940019" y="1840309"/>
              <a:ext cx="245216" cy="371332"/>
            </a:xfrm>
            <a:custGeom>
              <a:avLst/>
              <a:gdLst/>
              <a:ahLst/>
              <a:cxnLst/>
              <a:rect l="l" t="t" r="r" b="b"/>
              <a:pathLst>
                <a:path w="7515" h="11380" extrusionOk="0">
                  <a:moveTo>
                    <a:pt x="6501" y="1"/>
                  </a:moveTo>
                  <a:cubicBezTo>
                    <a:pt x="6501" y="1"/>
                    <a:pt x="0" y="1299"/>
                    <a:pt x="522" y="5076"/>
                  </a:cubicBezTo>
                  <a:cubicBezTo>
                    <a:pt x="1043" y="8852"/>
                    <a:pt x="2056" y="11242"/>
                    <a:pt x="2056" y="11242"/>
                  </a:cubicBezTo>
                  <a:cubicBezTo>
                    <a:pt x="2056" y="11242"/>
                    <a:pt x="2469" y="10721"/>
                    <a:pt x="2990" y="10554"/>
                  </a:cubicBezTo>
                  <a:cubicBezTo>
                    <a:pt x="2990" y="10554"/>
                    <a:pt x="3066" y="10547"/>
                    <a:pt x="3191" y="10547"/>
                  </a:cubicBezTo>
                  <a:cubicBezTo>
                    <a:pt x="3626" y="10547"/>
                    <a:pt x="4660" y="10630"/>
                    <a:pt x="5134" y="11380"/>
                  </a:cubicBezTo>
                  <a:cubicBezTo>
                    <a:pt x="5724" y="10839"/>
                    <a:pt x="6039" y="10022"/>
                    <a:pt x="6147" y="9226"/>
                  </a:cubicBezTo>
                  <a:cubicBezTo>
                    <a:pt x="6246" y="8419"/>
                    <a:pt x="6108" y="7613"/>
                    <a:pt x="5734" y="6895"/>
                  </a:cubicBezTo>
                  <a:cubicBezTo>
                    <a:pt x="6767" y="6148"/>
                    <a:pt x="7308" y="4928"/>
                    <a:pt x="7406" y="3650"/>
                  </a:cubicBezTo>
                  <a:cubicBezTo>
                    <a:pt x="7514" y="2371"/>
                    <a:pt x="7150" y="1102"/>
                    <a:pt x="6501"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6"/>
            <p:cNvSpPr/>
            <p:nvPr/>
          </p:nvSpPr>
          <p:spPr>
            <a:xfrm rot="-758099">
              <a:off x="1048743" y="1724805"/>
              <a:ext cx="459596" cy="243030"/>
            </a:xfrm>
            <a:custGeom>
              <a:avLst/>
              <a:gdLst/>
              <a:ahLst/>
              <a:cxnLst/>
              <a:rect l="l" t="t" r="r" b="b"/>
              <a:pathLst>
                <a:path w="14085" h="7448" extrusionOk="0">
                  <a:moveTo>
                    <a:pt x="7467" y="1"/>
                  </a:moveTo>
                  <a:cubicBezTo>
                    <a:pt x="2185" y="1"/>
                    <a:pt x="1" y="3435"/>
                    <a:pt x="1" y="3435"/>
                  </a:cubicBezTo>
                  <a:lnTo>
                    <a:pt x="1820" y="3671"/>
                  </a:lnTo>
                  <a:cubicBezTo>
                    <a:pt x="1820" y="3671"/>
                    <a:pt x="2112" y="3588"/>
                    <a:pt x="2533" y="3588"/>
                  </a:cubicBezTo>
                  <a:cubicBezTo>
                    <a:pt x="3050" y="3588"/>
                    <a:pt x="3761" y="3713"/>
                    <a:pt x="4368" y="4271"/>
                  </a:cubicBezTo>
                  <a:cubicBezTo>
                    <a:pt x="5479" y="5294"/>
                    <a:pt x="6079" y="7448"/>
                    <a:pt x="6079" y="7448"/>
                  </a:cubicBezTo>
                  <a:lnTo>
                    <a:pt x="14084" y="5894"/>
                  </a:lnTo>
                  <a:cubicBezTo>
                    <a:pt x="14084" y="5894"/>
                    <a:pt x="12973" y="524"/>
                    <a:pt x="8901" y="81"/>
                  </a:cubicBezTo>
                  <a:cubicBezTo>
                    <a:pt x="8400" y="26"/>
                    <a:pt x="7922" y="1"/>
                    <a:pt x="7467" y="1"/>
                  </a:cubicBez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6"/>
            <p:cNvSpPr/>
            <p:nvPr/>
          </p:nvSpPr>
          <p:spPr>
            <a:xfrm rot="-758099">
              <a:off x="1048664" y="2160481"/>
              <a:ext cx="145074" cy="145106"/>
            </a:xfrm>
            <a:custGeom>
              <a:avLst/>
              <a:gdLst/>
              <a:ahLst/>
              <a:cxnLst/>
              <a:rect l="l" t="t" r="r" b="b"/>
              <a:pathLst>
                <a:path w="4446" h="4447" extrusionOk="0">
                  <a:moveTo>
                    <a:pt x="2223" y="1"/>
                  </a:moveTo>
                  <a:cubicBezTo>
                    <a:pt x="994" y="1"/>
                    <a:pt x="1" y="994"/>
                    <a:pt x="1" y="2224"/>
                  </a:cubicBezTo>
                  <a:cubicBezTo>
                    <a:pt x="1" y="3453"/>
                    <a:pt x="994" y="4446"/>
                    <a:pt x="2223" y="4446"/>
                  </a:cubicBezTo>
                  <a:cubicBezTo>
                    <a:pt x="3453" y="4446"/>
                    <a:pt x="4446" y="3453"/>
                    <a:pt x="4446" y="2224"/>
                  </a:cubicBezTo>
                  <a:cubicBezTo>
                    <a:pt x="4446" y="994"/>
                    <a:pt x="3453" y="1"/>
                    <a:pt x="2223"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6"/>
            <p:cNvSpPr/>
            <p:nvPr/>
          </p:nvSpPr>
          <p:spPr>
            <a:xfrm rot="-758099">
              <a:off x="1066833" y="2200072"/>
              <a:ext cx="87318" cy="70024"/>
            </a:xfrm>
            <a:custGeom>
              <a:avLst/>
              <a:gdLst/>
              <a:ahLst/>
              <a:cxnLst/>
              <a:rect l="l" t="t" r="r" b="b"/>
              <a:pathLst>
                <a:path w="2676" h="2146" extrusionOk="0">
                  <a:moveTo>
                    <a:pt x="113" y="1"/>
                  </a:moveTo>
                  <a:cubicBezTo>
                    <a:pt x="59" y="1"/>
                    <a:pt x="10" y="47"/>
                    <a:pt x="10" y="110"/>
                  </a:cubicBezTo>
                  <a:cubicBezTo>
                    <a:pt x="0" y="169"/>
                    <a:pt x="49" y="228"/>
                    <a:pt x="118" y="228"/>
                  </a:cubicBezTo>
                  <a:cubicBezTo>
                    <a:pt x="974" y="297"/>
                    <a:pt x="1751" y="779"/>
                    <a:pt x="2203" y="1516"/>
                  </a:cubicBezTo>
                  <a:cubicBezTo>
                    <a:pt x="1948" y="1369"/>
                    <a:pt x="1672" y="1261"/>
                    <a:pt x="1387" y="1211"/>
                  </a:cubicBezTo>
                  <a:cubicBezTo>
                    <a:pt x="1290" y="1194"/>
                    <a:pt x="1192" y="1185"/>
                    <a:pt x="1096" y="1185"/>
                  </a:cubicBezTo>
                  <a:cubicBezTo>
                    <a:pt x="870" y="1185"/>
                    <a:pt x="649" y="1233"/>
                    <a:pt x="443" y="1330"/>
                  </a:cubicBezTo>
                  <a:cubicBezTo>
                    <a:pt x="384" y="1359"/>
                    <a:pt x="364" y="1428"/>
                    <a:pt x="394" y="1487"/>
                  </a:cubicBezTo>
                  <a:cubicBezTo>
                    <a:pt x="414" y="1528"/>
                    <a:pt x="453" y="1550"/>
                    <a:pt x="495" y="1550"/>
                  </a:cubicBezTo>
                  <a:cubicBezTo>
                    <a:pt x="514" y="1550"/>
                    <a:pt x="533" y="1545"/>
                    <a:pt x="551" y="1536"/>
                  </a:cubicBezTo>
                  <a:cubicBezTo>
                    <a:pt x="722" y="1454"/>
                    <a:pt x="906" y="1415"/>
                    <a:pt x="1095" y="1415"/>
                  </a:cubicBezTo>
                  <a:cubicBezTo>
                    <a:pt x="1179" y="1415"/>
                    <a:pt x="1263" y="1423"/>
                    <a:pt x="1348" y="1438"/>
                  </a:cubicBezTo>
                  <a:cubicBezTo>
                    <a:pt x="1623" y="1497"/>
                    <a:pt x="1889" y="1595"/>
                    <a:pt x="2134" y="1752"/>
                  </a:cubicBezTo>
                  <a:cubicBezTo>
                    <a:pt x="2272" y="1811"/>
                    <a:pt x="2380" y="1929"/>
                    <a:pt x="2439" y="2067"/>
                  </a:cubicBezTo>
                  <a:cubicBezTo>
                    <a:pt x="2459" y="2116"/>
                    <a:pt x="2498" y="2146"/>
                    <a:pt x="2557" y="2146"/>
                  </a:cubicBezTo>
                  <a:cubicBezTo>
                    <a:pt x="2567" y="2146"/>
                    <a:pt x="2577" y="2146"/>
                    <a:pt x="2587" y="2136"/>
                  </a:cubicBezTo>
                  <a:cubicBezTo>
                    <a:pt x="2646" y="2116"/>
                    <a:pt x="2675" y="2057"/>
                    <a:pt x="2666" y="1998"/>
                  </a:cubicBezTo>
                  <a:cubicBezTo>
                    <a:pt x="2302" y="877"/>
                    <a:pt x="1298" y="90"/>
                    <a:pt x="128" y="2"/>
                  </a:cubicBezTo>
                  <a:cubicBezTo>
                    <a:pt x="123" y="1"/>
                    <a:pt x="118" y="1"/>
                    <a:pt x="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6"/>
            <p:cNvSpPr/>
            <p:nvPr/>
          </p:nvSpPr>
          <p:spPr>
            <a:xfrm rot="-758099">
              <a:off x="1260336" y="2069432"/>
              <a:ext cx="53742" cy="45748"/>
            </a:xfrm>
            <a:custGeom>
              <a:avLst/>
              <a:gdLst/>
              <a:ahLst/>
              <a:cxnLst/>
              <a:rect l="l" t="t" r="r" b="b"/>
              <a:pathLst>
                <a:path w="1647" h="1402" extrusionOk="0">
                  <a:moveTo>
                    <a:pt x="933" y="0"/>
                  </a:moveTo>
                  <a:cubicBezTo>
                    <a:pt x="927" y="0"/>
                    <a:pt x="921" y="0"/>
                    <a:pt x="915" y="0"/>
                  </a:cubicBezTo>
                  <a:cubicBezTo>
                    <a:pt x="296" y="20"/>
                    <a:pt x="1" y="777"/>
                    <a:pt x="453" y="1210"/>
                  </a:cubicBezTo>
                  <a:cubicBezTo>
                    <a:pt x="594" y="1342"/>
                    <a:pt x="764" y="1401"/>
                    <a:pt x="930" y="1401"/>
                  </a:cubicBezTo>
                  <a:cubicBezTo>
                    <a:pt x="1297" y="1401"/>
                    <a:pt x="1647" y="1112"/>
                    <a:pt x="1633" y="679"/>
                  </a:cubicBezTo>
                  <a:cubicBezTo>
                    <a:pt x="1624" y="301"/>
                    <a:pt x="1309" y="0"/>
                    <a:pt x="9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6"/>
            <p:cNvSpPr/>
            <p:nvPr/>
          </p:nvSpPr>
          <p:spPr>
            <a:xfrm rot="-758099">
              <a:off x="1430702" y="1997855"/>
              <a:ext cx="48162" cy="45584"/>
            </a:xfrm>
            <a:custGeom>
              <a:avLst/>
              <a:gdLst/>
              <a:ahLst/>
              <a:cxnLst/>
              <a:rect l="l" t="t" r="r" b="b"/>
              <a:pathLst>
                <a:path w="1476" h="1397" extrusionOk="0">
                  <a:moveTo>
                    <a:pt x="741" y="1"/>
                  </a:moveTo>
                  <a:cubicBezTo>
                    <a:pt x="389" y="1"/>
                    <a:pt x="85" y="256"/>
                    <a:pt x="39" y="614"/>
                  </a:cubicBezTo>
                  <a:cubicBezTo>
                    <a:pt x="0" y="998"/>
                    <a:pt x="266" y="1352"/>
                    <a:pt x="649" y="1391"/>
                  </a:cubicBezTo>
                  <a:cubicBezTo>
                    <a:pt x="679" y="1395"/>
                    <a:pt x="709" y="1397"/>
                    <a:pt x="738" y="1397"/>
                  </a:cubicBezTo>
                  <a:cubicBezTo>
                    <a:pt x="1085" y="1397"/>
                    <a:pt x="1381" y="1135"/>
                    <a:pt x="1426" y="781"/>
                  </a:cubicBezTo>
                  <a:cubicBezTo>
                    <a:pt x="1475" y="398"/>
                    <a:pt x="1200" y="54"/>
                    <a:pt x="816" y="4"/>
                  </a:cubicBezTo>
                  <a:cubicBezTo>
                    <a:pt x="791" y="2"/>
                    <a:pt x="766" y="1"/>
                    <a:pt x="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6"/>
            <p:cNvSpPr/>
            <p:nvPr/>
          </p:nvSpPr>
          <p:spPr>
            <a:xfrm rot="-758099">
              <a:off x="1395969" y="1999078"/>
              <a:ext cx="41114" cy="118611"/>
            </a:xfrm>
            <a:custGeom>
              <a:avLst/>
              <a:gdLst/>
              <a:ahLst/>
              <a:cxnLst/>
              <a:rect l="l" t="t" r="r" b="b"/>
              <a:pathLst>
                <a:path w="1260" h="3635" extrusionOk="0">
                  <a:moveTo>
                    <a:pt x="447" y="1"/>
                  </a:moveTo>
                  <a:cubicBezTo>
                    <a:pt x="392" y="1"/>
                    <a:pt x="342" y="39"/>
                    <a:pt x="325" y="104"/>
                  </a:cubicBezTo>
                  <a:lnTo>
                    <a:pt x="99" y="1137"/>
                  </a:lnTo>
                  <a:cubicBezTo>
                    <a:pt x="1" y="1599"/>
                    <a:pt x="188" y="2081"/>
                    <a:pt x="581" y="2346"/>
                  </a:cubicBezTo>
                  <a:lnTo>
                    <a:pt x="955" y="2592"/>
                  </a:lnTo>
                  <a:lnTo>
                    <a:pt x="640" y="3458"/>
                  </a:lnTo>
                  <a:cubicBezTo>
                    <a:pt x="611" y="3526"/>
                    <a:pt x="650" y="3605"/>
                    <a:pt x="719" y="3625"/>
                  </a:cubicBezTo>
                  <a:cubicBezTo>
                    <a:pt x="729" y="3635"/>
                    <a:pt x="748" y="3635"/>
                    <a:pt x="758" y="3635"/>
                  </a:cubicBezTo>
                  <a:cubicBezTo>
                    <a:pt x="817" y="3635"/>
                    <a:pt x="866" y="3605"/>
                    <a:pt x="886" y="3546"/>
                  </a:cubicBezTo>
                  <a:lnTo>
                    <a:pt x="1230" y="2582"/>
                  </a:lnTo>
                  <a:cubicBezTo>
                    <a:pt x="1260" y="2523"/>
                    <a:pt x="1230" y="2464"/>
                    <a:pt x="1181" y="2435"/>
                  </a:cubicBezTo>
                  <a:lnTo>
                    <a:pt x="729" y="2130"/>
                  </a:lnTo>
                  <a:cubicBezTo>
                    <a:pt x="424" y="1923"/>
                    <a:pt x="266" y="1550"/>
                    <a:pt x="345" y="1196"/>
                  </a:cubicBezTo>
                  <a:lnTo>
                    <a:pt x="581" y="153"/>
                  </a:lnTo>
                  <a:cubicBezTo>
                    <a:pt x="601" y="84"/>
                    <a:pt x="552" y="15"/>
                    <a:pt x="483" y="6"/>
                  </a:cubicBezTo>
                  <a:cubicBezTo>
                    <a:pt x="471" y="2"/>
                    <a:pt x="459" y="1"/>
                    <a:pt x="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6"/>
            <p:cNvSpPr/>
            <p:nvPr/>
          </p:nvSpPr>
          <p:spPr>
            <a:xfrm rot="-758099">
              <a:off x="1389335" y="2123656"/>
              <a:ext cx="73320" cy="37329"/>
            </a:xfrm>
            <a:custGeom>
              <a:avLst/>
              <a:gdLst/>
              <a:ahLst/>
              <a:cxnLst/>
              <a:rect l="l" t="t" r="r" b="b"/>
              <a:pathLst>
                <a:path w="2247" h="1144" extrusionOk="0">
                  <a:moveTo>
                    <a:pt x="2085" y="1"/>
                  </a:moveTo>
                  <a:cubicBezTo>
                    <a:pt x="2036" y="1"/>
                    <a:pt x="1986" y="28"/>
                    <a:pt x="1964" y="91"/>
                  </a:cubicBezTo>
                  <a:cubicBezTo>
                    <a:pt x="1954" y="101"/>
                    <a:pt x="1692" y="888"/>
                    <a:pt x="1109" y="888"/>
                  </a:cubicBezTo>
                  <a:cubicBezTo>
                    <a:pt x="1106" y="888"/>
                    <a:pt x="1102" y="888"/>
                    <a:pt x="1098" y="888"/>
                  </a:cubicBezTo>
                  <a:cubicBezTo>
                    <a:pt x="508" y="868"/>
                    <a:pt x="292" y="209"/>
                    <a:pt x="282" y="179"/>
                  </a:cubicBezTo>
                  <a:cubicBezTo>
                    <a:pt x="259" y="115"/>
                    <a:pt x="208" y="87"/>
                    <a:pt x="158" y="87"/>
                  </a:cubicBezTo>
                  <a:cubicBezTo>
                    <a:pt x="78" y="87"/>
                    <a:pt x="0" y="156"/>
                    <a:pt x="36" y="258"/>
                  </a:cubicBezTo>
                  <a:cubicBezTo>
                    <a:pt x="46" y="288"/>
                    <a:pt x="312" y="1114"/>
                    <a:pt x="1088" y="1143"/>
                  </a:cubicBezTo>
                  <a:lnTo>
                    <a:pt x="1118" y="1143"/>
                  </a:lnTo>
                  <a:cubicBezTo>
                    <a:pt x="1875" y="1143"/>
                    <a:pt x="2190" y="209"/>
                    <a:pt x="2210" y="170"/>
                  </a:cubicBezTo>
                  <a:cubicBezTo>
                    <a:pt x="2246" y="72"/>
                    <a:pt x="2166" y="1"/>
                    <a:pt x="2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6"/>
            <p:cNvSpPr/>
            <p:nvPr/>
          </p:nvSpPr>
          <p:spPr>
            <a:xfrm rot="-758099">
              <a:off x="1224962" y="2016315"/>
              <a:ext cx="61965" cy="37753"/>
            </a:xfrm>
            <a:custGeom>
              <a:avLst/>
              <a:gdLst/>
              <a:ahLst/>
              <a:cxnLst/>
              <a:rect l="l" t="t" r="r" b="b"/>
              <a:pathLst>
                <a:path w="1899" h="1157" extrusionOk="0">
                  <a:moveTo>
                    <a:pt x="1357" y="0"/>
                  </a:moveTo>
                  <a:cubicBezTo>
                    <a:pt x="712" y="0"/>
                    <a:pt x="116" y="464"/>
                    <a:pt x="0" y="1156"/>
                  </a:cubicBezTo>
                  <a:cubicBezTo>
                    <a:pt x="649" y="851"/>
                    <a:pt x="1289" y="497"/>
                    <a:pt x="1898" y="114"/>
                  </a:cubicBezTo>
                  <a:cubicBezTo>
                    <a:pt x="1720" y="36"/>
                    <a:pt x="1537" y="0"/>
                    <a:pt x="1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6"/>
            <p:cNvSpPr/>
            <p:nvPr/>
          </p:nvSpPr>
          <p:spPr>
            <a:xfrm rot="-758099">
              <a:off x="1403438" y="1941288"/>
              <a:ext cx="70938" cy="18567"/>
            </a:xfrm>
            <a:custGeom>
              <a:avLst/>
              <a:gdLst/>
              <a:ahLst/>
              <a:cxnLst/>
              <a:rect l="l" t="t" r="r" b="b"/>
              <a:pathLst>
                <a:path w="2174" h="569" extrusionOk="0">
                  <a:moveTo>
                    <a:pt x="1068" y="1"/>
                  </a:moveTo>
                  <a:cubicBezTo>
                    <a:pt x="674" y="1"/>
                    <a:pt x="278" y="168"/>
                    <a:pt x="0" y="504"/>
                  </a:cubicBezTo>
                  <a:cubicBezTo>
                    <a:pt x="477" y="549"/>
                    <a:pt x="949" y="569"/>
                    <a:pt x="1423" y="569"/>
                  </a:cubicBezTo>
                  <a:cubicBezTo>
                    <a:pt x="1672" y="569"/>
                    <a:pt x="1922" y="563"/>
                    <a:pt x="2174" y="553"/>
                  </a:cubicBezTo>
                  <a:cubicBezTo>
                    <a:pt x="1896" y="186"/>
                    <a:pt x="1483"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6"/>
            <p:cNvSpPr/>
            <p:nvPr/>
          </p:nvSpPr>
          <p:spPr>
            <a:xfrm rot="-758099">
              <a:off x="894530" y="2355915"/>
              <a:ext cx="1291373" cy="1013135"/>
            </a:xfrm>
            <a:custGeom>
              <a:avLst/>
              <a:gdLst/>
              <a:ahLst/>
              <a:cxnLst/>
              <a:rect l="l" t="t" r="r" b="b"/>
              <a:pathLst>
                <a:path w="39576" h="31049" extrusionOk="0">
                  <a:moveTo>
                    <a:pt x="23299" y="0"/>
                  </a:moveTo>
                  <a:lnTo>
                    <a:pt x="22630" y="49"/>
                  </a:lnTo>
                  <a:lnTo>
                    <a:pt x="22561" y="49"/>
                  </a:lnTo>
                  <a:lnTo>
                    <a:pt x="21528" y="118"/>
                  </a:lnTo>
                  <a:lnTo>
                    <a:pt x="19709" y="236"/>
                  </a:lnTo>
                  <a:lnTo>
                    <a:pt x="16660" y="443"/>
                  </a:lnTo>
                  <a:lnTo>
                    <a:pt x="16601" y="443"/>
                  </a:lnTo>
                  <a:lnTo>
                    <a:pt x="12756" y="698"/>
                  </a:lnTo>
                  <a:lnTo>
                    <a:pt x="12471" y="2547"/>
                  </a:lnTo>
                  <a:cubicBezTo>
                    <a:pt x="12471" y="2547"/>
                    <a:pt x="5930" y="4396"/>
                    <a:pt x="2803" y="7819"/>
                  </a:cubicBezTo>
                  <a:cubicBezTo>
                    <a:pt x="0" y="10877"/>
                    <a:pt x="915" y="27577"/>
                    <a:pt x="1131" y="31048"/>
                  </a:cubicBezTo>
                  <a:lnTo>
                    <a:pt x="24980" y="31048"/>
                  </a:lnTo>
                  <a:lnTo>
                    <a:pt x="38267" y="29376"/>
                  </a:lnTo>
                  <a:cubicBezTo>
                    <a:pt x="38208" y="28678"/>
                    <a:pt x="39575" y="29101"/>
                    <a:pt x="39398" y="27488"/>
                  </a:cubicBezTo>
                  <a:cubicBezTo>
                    <a:pt x="39261" y="26170"/>
                    <a:pt x="39083" y="24616"/>
                    <a:pt x="38877" y="22944"/>
                  </a:cubicBezTo>
                  <a:cubicBezTo>
                    <a:pt x="38661" y="21174"/>
                    <a:pt x="38415" y="19276"/>
                    <a:pt x="38120" y="17368"/>
                  </a:cubicBezTo>
                  <a:cubicBezTo>
                    <a:pt x="38080" y="17063"/>
                    <a:pt x="38031" y="16768"/>
                    <a:pt x="37982" y="16463"/>
                  </a:cubicBezTo>
                  <a:cubicBezTo>
                    <a:pt x="37952" y="16277"/>
                    <a:pt x="37923" y="16090"/>
                    <a:pt x="37893" y="15893"/>
                  </a:cubicBezTo>
                  <a:cubicBezTo>
                    <a:pt x="37825" y="15480"/>
                    <a:pt x="37756" y="15057"/>
                    <a:pt x="37687" y="14654"/>
                  </a:cubicBezTo>
                  <a:cubicBezTo>
                    <a:pt x="37598" y="14113"/>
                    <a:pt x="37500" y="13582"/>
                    <a:pt x="37402" y="13051"/>
                  </a:cubicBezTo>
                  <a:cubicBezTo>
                    <a:pt x="37294" y="12431"/>
                    <a:pt x="37176" y="11821"/>
                    <a:pt x="37048" y="11241"/>
                  </a:cubicBezTo>
                  <a:cubicBezTo>
                    <a:pt x="37028" y="11094"/>
                    <a:pt x="36999" y="10956"/>
                    <a:pt x="36969" y="10828"/>
                  </a:cubicBezTo>
                  <a:cubicBezTo>
                    <a:pt x="36861" y="10297"/>
                    <a:pt x="36703" y="9786"/>
                    <a:pt x="36507" y="9294"/>
                  </a:cubicBezTo>
                  <a:cubicBezTo>
                    <a:pt x="36320" y="8822"/>
                    <a:pt x="36104" y="8369"/>
                    <a:pt x="35848" y="7937"/>
                  </a:cubicBezTo>
                  <a:cubicBezTo>
                    <a:pt x="32435" y="2232"/>
                    <a:pt x="23761" y="1967"/>
                    <a:pt x="23761" y="1967"/>
                  </a:cubicBezTo>
                  <a:lnTo>
                    <a:pt x="23574" y="1180"/>
                  </a:lnTo>
                  <a:lnTo>
                    <a:pt x="23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6"/>
            <p:cNvSpPr/>
            <p:nvPr/>
          </p:nvSpPr>
          <p:spPr>
            <a:xfrm rot="-758099">
              <a:off x="1252943" y="2258743"/>
              <a:ext cx="353679" cy="597883"/>
            </a:xfrm>
            <a:custGeom>
              <a:avLst/>
              <a:gdLst/>
              <a:ahLst/>
              <a:cxnLst/>
              <a:rect l="l" t="t" r="r" b="b"/>
              <a:pathLst>
                <a:path w="10839" h="18323" extrusionOk="0">
                  <a:moveTo>
                    <a:pt x="6459" y="1"/>
                  </a:moveTo>
                  <a:cubicBezTo>
                    <a:pt x="5572" y="1"/>
                    <a:pt x="3127" y="4369"/>
                    <a:pt x="2430" y="6157"/>
                  </a:cubicBezTo>
                  <a:cubicBezTo>
                    <a:pt x="1742" y="7957"/>
                    <a:pt x="1565" y="10268"/>
                    <a:pt x="1447" y="11143"/>
                  </a:cubicBezTo>
                  <a:cubicBezTo>
                    <a:pt x="1328" y="12009"/>
                    <a:pt x="1" y="15490"/>
                    <a:pt x="1" y="15490"/>
                  </a:cubicBezTo>
                  <a:lnTo>
                    <a:pt x="6777" y="18323"/>
                  </a:lnTo>
                  <a:cubicBezTo>
                    <a:pt x="6777" y="18323"/>
                    <a:pt x="10475" y="6560"/>
                    <a:pt x="10662" y="5469"/>
                  </a:cubicBezTo>
                  <a:cubicBezTo>
                    <a:pt x="10839" y="4367"/>
                    <a:pt x="9609" y="4239"/>
                    <a:pt x="9609" y="4239"/>
                  </a:cubicBezTo>
                  <a:cubicBezTo>
                    <a:pt x="9590" y="2990"/>
                    <a:pt x="8636" y="2981"/>
                    <a:pt x="8607" y="2981"/>
                  </a:cubicBezTo>
                  <a:cubicBezTo>
                    <a:pt x="8606" y="2981"/>
                    <a:pt x="8606" y="2981"/>
                    <a:pt x="8606" y="2981"/>
                  </a:cubicBezTo>
                  <a:cubicBezTo>
                    <a:pt x="8606" y="2981"/>
                    <a:pt x="8773" y="2135"/>
                    <a:pt x="8498" y="1486"/>
                  </a:cubicBezTo>
                  <a:cubicBezTo>
                    <a:pt x="8329" y="1077"/>
                    <a:pt x="8076" y="979"/>
                    <a:pt x="7871" y="979"/>
                  </a:cubicBezTo>
                  <a:cubicBezTo>
                    <a:pt x="7682" y="979"/>
                    <a:pt x="7534" y="1063"/>
                    <a:pt x="7534" y="1063"/>
                  </a:cubicBezTo>
                  <a:cubicBezTo>
                    <a:pt x="7534" y="1063"/>
                    <a:pt x="7613" y="30"/>
                    <a:pt x="6462" y="1"/>
                  </a:cubicBezTo>
                  <a:cubicBezTo>
                    <a:pt x="6461" y="1"/>
                    <a:pt x="6460" y="1"/>
                    <a:pt x="64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6"/>
            <p:cNvSpPr/>
            <p:nvPr/>
          </p:nvSpPr>
          <p:spPr>
            <a:xfrm rot="-758099">
              <a:off x="1252521" y="2254931"/>
              <a:ext cx="350807" cy="602060"/>
            </a:xfrm>
            <a:custGeom>
              <a:avLst/>
              <a:gdLst/>
              <a:ahLst/>
              <a:cxnLst/>
              <a:rect l="l" t="t" r="r" b="b"/>
              <a:pathLst>
                <a:path w="10751" h="18451" fill="none" extrusionOk="0">
                  <a:moveTo>
                    <a:pt x="1" y="15618"/>
                  </a:moveTo>
                  <a:cubicBezTo>
                    <a:pt x="1" y="15618"/>
                    <a:pt x="1358" y="11989"/>
                    <a:pt x="1417" y="11439"/>
                  </a:cubicBezTo>
                  <a:cubicBezTo>
                    <a:pt x="1476" y="10888"/>
                    <a:pt x="1771" y="7239"/>
                    <a:pt x="2981" y="5095"/>
                  </a:cubicBezTo>
                  <a:cubicBezTo>
                    <a:pt x="4200" y="2961"/>
                    <a:pt x="5587" y="1"/>
                    <a:pt x="6521" y="119"/>
                  </a:cubicBezTo>
                  <a:cubicBezTo>
                    <a:pt x="7446" y="237"/>
                    <a:pt x="7564" y="640"/>
                    <a:pt x="7534" y="1191"/>
                  </a:cubicBezTo>
                  <a:cubicBezTo>
                    <a:pt x="7534" y="1191"/>
                    <a:pt x="9029" y="1171"/>
                    <a:pt x="8655" y="3109"/>
                  </a:cubicBezTo>
                  <a:cubicBezTo>
                    <a:pt x="8655" y="3109"/>
                    <a:pt x="9786" y="3069"/>
                    <a:pt x="9560" y="4377"/>
                  </a:cubicBezTo>
                  <a:cubicBezTo>
                    <a:pt x="9560" y="4377"/>
                    <a:pt x="10750" y="4348"/>
                    <a:pt x="10662" y="5597"/>
                  </a:cubicBezTo>
                  <a:cubicBezTo>
                    <a:pt x="10573" y="6836"/>
                    <a:pt x="6777" y="18451"/>
                    <a:pt x="6777" y="18451"/>
                  </a:cubicBez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6"/>
            <p:cNvSpPr/>
            <p:nvPr/>
          </p:nvSpPr>
          <p:spPr>
            <a:xfrm rot="-758099">
              <a:off x="1411877" y="2283970"/>
              <a:ext cx="43659" cy="103992"/>
            </a:xfrm>
            <a:custGeom>
              <a:avLst/>
              <a:gdLst/>
              <a:ahLst/>
              <a:cxnLst/>
              <a:rect l="l" t="t" r="r" b="b"/>
              <a:pathLst>
                <a:path w="1338" h="3187" extrusionOk="0">
                  <a:moveTo>
                    <a:pt x="1187" y="0"/>
                  </a:moveTo>
                  <a:cubicBezTo>
                    <a:pt x="1137" y="0"/>
                    <a:pt x="1087" y="36"/>
                    <a:pt x="1072" y="89"/>
                  </a:cubicBezTo>
                  <a:lnTo>
                    <a:pt x="30" y="3020"/>
                  </a:lnTo>
                  <a:cubicBezTo>
                    <a:pt x="0" y="3079"/>
                    <a:pt x="39" y="3157"/>
                    <a:pt x="108" y="3177"/>
                  </a:cubicBezTo>
                  <a:cubicBezTo>
                    <a:pt x="118" y="3187"/>
                    <a:pt x="138" y="3187"/>
                    <a:pt x="148" y="3187"/>
                  </a:cubicBezTo>
                  <a:cubicBezTo>
                    <a:pt x="207" y="3187"/>
                    <a:pt x="256" y="3157"/>
                    <a:pt x="275" y="3098"/>
                  </a:cubicBezTo>
                  <a:lnTo>
                    <a:pt x="1308" y="168"/>
                  </a:lnTo>
                  <a:cubicBezTo>
                    <a:pt x="1338" y="99"/>
                    <a:pt x="1298" y="30"/>
                    <a:pt x="1229" y="10"/>
                  </a:cubicBezTo>
                  <a:cubicBezTo>
                    <a:pt x="1216" y="4"/>
                    <a:pt x="1201" y="0"/>
                    <a:pt x="118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6"/>
            <p:cNvSpPr/>
            <p:nvPr/>
          </p:nvSpPr>
          <p:spPr>
            <a:xfrm rot="-758099">
              <a:off x="1469038" y="2335163"/>
              <a:ext cx="31521" cy="67186"/>
            </a:xfrm>
            <a:custGeom>
              <a:avLst/>
              <a:gdLst/>
              <a:ahLst/>
              <a:cxnLst/>
              <a:rect l="l" t="t" r="r" b="b"/>
              <a:pathLst>
                <a:path w="966" h="2059" extrusionOk="0">
                  <a:moveTo>
                    <a:pt x="804" y="0"/>
                  </a:moveTo>
                  <a:cubicBezTo>
                    <a:pt x="755" y="0"/>
                    <a:pt x="708" y="27"/>
                    <a:pt x="689" y="90"/>
                  </a:cubicBezTo>
                  <a:lnTo>
                    <a:pt x="30" y="1890"/>
                  </a:lnTo>
                  <a:cubicBezTo>
                    <a:pt x="1" y="1959"/>
                    <a:pt x="40" y="2028"/>
                    <a:pt x="109" y="2057"/>
                  </a:cubicBezTo>
                  <a:lnTo>
                    <a:pt x="148" y="2057"/>
                  </a:lnTo>
                  <a:cubicBezTo>
                    <a:pt x="155" y="2058"/>
                    <a:pt x="161" y="2059"/>
                    <a:pt x="167" y="2059"/>
                  </a:cubicBezTo>
                  <a:cubicBezTo>
                    <a:pt x="217" y="2059"/>
                    <a:pt x="259" y="2023"/>
                    <a:pt x="276" y="1979"/>
                  </a:cubicBezTo>
                  <a:lnTo>
                    <a:pt x="935" y="169"/>
                  </a:lnTo>
                  <a:cubicBezTo>
                    <a:pt x="966" y="71"/>
                    <a:pt x="883" y="0"/>
                    <a:pt x="804"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6"/>
            <p:cNvSpPr/>
            <p:nvPr/>
          </p:nvSpPr>
          <p:spPr>
            <a:xfrm rot="-758099">
              <a:off x="1510765" y="2368819"/>
              <a:ext cx="28584" cy="78900"/>
            </a:xfrm>
            <a:custGeom>
              <a:avLst/>
              <a:gdLst/>
              <a:ahLst/>
              <a:cxnLst/>
              <a:rect l="l" t="t" r="r" b="b"/>
              <a:pathLst>
                <a:path w="876" h="2418" extrusionOk="0">
                  <a:moveTo>
                    <a:pt x="723" y="1"/>
                  </a:moveTo>
                  <a:cubicBezTo>
                    <a:pt x="671" y="1"/>
                    <a:pt x="620" y="30"/>
                    <a:pt x="600" y="97"/>
                  </a:cubicBezTo>
                  <a:lnTo>
                    <a:pt x="20" y="2260"/>
                  </a:lnTo>
                  <a:cubicBezTo>
                    <a:pt x="0" y="2329"/>
                    <a:pt x="40" y="2398"/>
                    <a:pt x="118" y="2418"/>
                  </a:cubicBezTo>
                  <a:lnTo>
                    <a:pt x="148" y="2418"/>
                  </a:lnTo>
                  <a:cubicBezTo>
                    <a:pt x="207" y="2418"/>
                    <a:pt x="256" y="2378"/>
                    <a:pt x="266" y="2329"/>
                  </a:cubicBezTo>
                  <a:lnTo>
                    <a:pt x="846" y="166"/>
                  </a:lnTo>
                  <a:cubicBezTo>
                    <a:pt x="876" y="65"/>
                    <a:pt x="799" y="1"/>
                    <a:pt x="723" y="1"/>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6"/>
            <p:cNvSpPr/>
            <p:nvPr/>
          </p:nvSpPr>
          <p:spPr>
            <a:xfrm rot="-758099">
              <a:off x="1021522" y="2764054"/>
              <a:ext cx="639617" cy="654040"/>
            </a:xfrm>
            <a:custGeom>
              <a:avLst/>
              <a:gdLst/>
              <a:ahLst/>
              <a:cxnLst/>
              <a:rect l="l" t="t" r="r" b="b"/>
              <a:pathLst>
                <a:path w="19602" h="20044" extrusionOk="0">
                  <a:moveTo>
                    <a:pt x="9442" y="0"/>
                  </a:moveTo>
                  <a:lnTo>
                    <a:pt x="8400" y="2901"/>
                  </a:lnTo>
                  <a:cubicBezTo>
                    <a:pt x="8400" y="2901"/>
                    <a:pt x="6197" y="3305"/>
                    <a:pt x="4869" y="4180"/>
                  </a:cubicBezTo>
                  <a:cubicBezTo>
                    <a:pt x="3532" y="5045"/>
                    <a:pt x="1" y="18480"/>
                    <a:pt x="1" y="18480"/>
                  </a:cubicBezTo>
                  <a:lnTo>
                    <a:pt x="12383" y="20043"/>
                  </a:lnTo>
                  <a:lnTo>
                    <a:pt x="16209" y="20043"/>
                  </a:lnTo>
                  <a:cubicBezTo>
                    <a:pt x="16700" y="18666"/>
                    <a:pt x="18146" y="14487"/>
                    <a:pt x="18815" y="11900"/>
                  </a:cubicBezTo>
                  <a:cubicBezTo>
                    <a:pt x="18864" y="11713"/>
                    <a:pt x="18903" y="11536"/>
                    <a:pt x="18953" y="11369"/>
                  </a:cubicBezTo>
                  <a:cubicBezTo>
                    <a:pt x="18972" y="11281"/>
                    <a:pt x="18982" y="11202"/>
                    <a:pt x="19002" y="11133"/>
                  </a:cubicBezTo>
                  <a:cubicBezTo>
                    <a:pt x="19602" y="8399"/>
                    <a:pt x="17890" y="5940"/>
                    <a:pt x="17684" y="5645"/>
                  </a:cubicBezTo>
                  <a:cubicBezTo>
                    <a:pt x="17674" y="5635"/>
                    <a:pt x="17664" y="5626"/>
                    <a:pt x="17664" y="5626"/>
                  </a:cubicBezTo>
                  <a:lnTo>
                    <a:pt x="18412" y="2842"/>
                  </a:lnTo>
                  <a:lnTo>
                    <a:pt x="17763" y="2626"/>
                  </a:lnTo>
                  <a:lnTo>
                    <a:pt x="17753" y="2626"/>
                  </a:lnTo>
                  <a:lnTo>
                    <a:pt x="10809" y="433"/>
                  </a:lnTo>
                  <a:lnTo>
                    <a:pt x="9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6"/>
            <p:cNvSpPr/>
            <p:nvPr/>
          </p:nvSpPr>
          <p:spPr>
            <a:xfrm rot="-758099">
              <a:off x="1034568" y="2758524"/>
              <a:ext cx="626467" cy="656748"/>
            </a:xfrm>
            <a:custGeom>
              <a:avLst/>
              <a:gdLst/>
              <a:ahLst/>
              <a:cxnLst/>
              <a:rect l="l" t="t" r="r" b="b"/>
              <a:pathLst>
                <a:path w="19199" h="20127" extrusionOk="0">
                  <a:moveTo>
                    <a:pt x="9026" y="1"/>
                  </a:moveTo>
                  <a:cubicBezTo>
                    <a:pt x="9002" y="1"/>
                    <a:pt x="8981" y="8"/>
                    <a:pt x="8960" y="15"/>
                  </a:cubicBezTo>
                  <a:cubicBezTo>
                    <a:pt x="8931" y="35"/>
                    <a:pt x="8901" y="64"/>
                    <a:pt x="8891" y="94"/>
                  </a:cubicBezTo>
                  <a:lnTo>
                    <a:pt x="7760" y="3732"/>
                  </a:lnTo>
                  <a:cubicBezTo>
                    <a:pt x="7426" y="3831"/>
                    <a:pt x="5970" y="4313"/>
                    <a:pt x="4771" y="5306"/>
                  </a:cubicBezTo>
                  <a:cubicBezTo>
                    <a:pt x="3423" y="6417"/>
                    <a:pt x="168" y="16685"/>
                    <a:pt x="30" y="17118"/>
                  </a:cubicBezTo>
                  <a:cubicBezTo>
                    <a:pt x="0" y="17220"/>
                    <a:pt x="81" y="17289"/>
                    <a:pt x="159" y="17289"/>
                  </a:cubicBezTo>
                  <a:cubicBezTo>
                    <a:pt x="208" y="17289"/>
                    <a:pt x="257" y="17261"/>
                    <a:pt x="276" y="17196"/>
                  </a:cubicBezTo>
                  <a:cubicBezTo>
                    <a:pt x="315" y="17088"/>
                    <a:pt x="3640" y="6575"/>
                    <a:pt x="4928" y="5503"/>
                  </a:cubicBezTo>
                  <a:cubicBezTo>
                    <a:pt x="6226" y="4431"/>
                    <a:pt x="7878" y="3959"/>
                    <a:pt x="7898" y="3959"/>
                  </a:cubicBezTo>
                  <a:cubicBezTo>
                    <a:pt x="7937" y="3949"/>
                    <a:pt x="7967" y="3919"/>
                    <a:pt x="7987" y="3880"/>
                  </a:cubicBezTo>
                  <a:lnTo>
                    <a:pt x="9108" y="290"/>
                  </a:lnTo>
                  <a:lnTo>
                    <a:pt x="17841" y="3054"/>
                  </a:lnTo>
                  <a:lnTo>
                    <a:pt x="17113" y="5719"/>
                  </a:lnTo>
                  <a:cubicBezTo>
                    <a:pt x="17103" y="5749"/>
                    <a:pt x="17113" y="5788"/>
                    <a:pt x="17133" y="5817"/>
                  </a:cubicBezTo>
                  <a:cubicBezTo>
                    <a:pt x="17153" y="5847"/>
                    <a:pt x="18952" y="8866"/>
                    <a:pt x="18451" y="11227"/>
                  </a:cubicBezTo>
                  <a:cubicBezTo>
                    <a:pt x="17939" y="13616"/>
                    <a:pt x="15648" y="19891"/>
                    <a:pt x="15618" y="19950"/>
                  </a:cubicBezTo>
                  <a:cubicBezTo>
                    <a:pt x="15589" y="20019"/>
                    <a:pt x="15628" y="20097"/>
                    <a:pt x="15697" y="20117"/>
                  </a:cubicBezTo>
                  <a:cubicBezTo>
                    <a:pt x="15707" y="20117"/>
                    <a:pt x="15727" y="20127"/>
                    <a:pt x="15736" y="20127"/>
                  </a:cubicBezTo>
                  <a:cubicBezTo>
                    <a:pt x="15786" y="20127"/>
                    <a:pt x="15835" y="20088"/>
                    <a:pt x="15854" y="20038"/>
                  </a:cubicBezTo>
                  <a:cubicBezTo>
                    <a:pt x="15874" y="19979"/>
                    <a:pt x="18185" y="13695"/>
                    <a:pt x="18697" y="11276"/>
                  </a:cubicBezTo>
                  <a:cubicBezTo>
                    <a:pt x="19198" y="8965"/>
                    <a:pt x="17625" y="6142"/>
                    <a:pt x="17379" y="5729"/>
                  </a:cubicBezTo>
                  <a:lnTo>
                    <a:pt x="18116" y="3005"/>
                  </a:lnTo>
                  <a:cubicBezTo>
                    <a:pt x="18136" y="2936"/>
                    <a:pt x="18097" y="2867"/>
                    <a:pt x="18028" y="2847"/>
                  </a:cubicBezTo>
                  <a:lnTo>
                    <a:pt x="9059" y="5"/>
                  </a:lnTo>
                  <a:cubicBezTo>
                    <a:pt x="9047" y="2"/>
                    <a:pt x="9036" y="1"/>
                    <a:pt x="9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6"/>
            <p:cNvSpPr/>
            <p:nvPr/>
          </p:nvSpPr>
          <p:spPr>
            <a:xfrm rot="-758099">
              <a:off x="1580819" y="2464167"/>
              <a:ext cx="658216" cy="408302"/>
            </a:xfrm>
            <a:custGeom>
              <a:avLst/>
              <a:gdLst/>
              <a:ahLst/>
              <a:cxnLst/>
              <a:rect l="l" t="t" r="r" b="b"/>
              <a:pathLst>
                <a:path w="20172" h="12513" extrusionOk="0">
                  <a:moveTo>
                    <a:pt x="10654" y="0"/>
                  </a:moveTo>
                  <a:cubicBezTo>
                    <a:pt x="9382" y="0"/>
                    <a:pt x="8222" y="1107"/>
                    <a:pt x="8163" y="2370"/>
                  </a:cubicBezTo>
                  <a:cubicBezTo>
                    <a:pt x="8071" y="2347"/>
                    <a:pt x="7978" y="2336"/>
                    <a:pt x="7885" y="2336"/>
                  </a:cubicBezTo>
                  <a:cubicBezTo>
                    <a:pt x="7236" y="2336"/>
                    <a:pt x="6613" y="2877"/>
                    <a:pt x="6570" y="3531"/>
                  </a:cubicBezTo>
                  <a:cubicBezTo>
                    <a:pt x="6049" y="2872"/>
                    <a:pt x="5429" y="2164"/>
                    <a:pt x="4593" y="2095"/>
                  </a:cubicBezTo>
                  <a:cubicBezTo>
                    <a:pt x="4554" y="2092"/>
                    <a:pt x="4516" y="2091"/>
                    <a:pt x="4477" y="2091"/>
                  </a:cubicBezTo>
                  <a:cubicBezTo>
                    <a:pt x="3463" y="2091"/>
                    <a:pt x="2716" y="3076"/>
                    <a:pt x="3020" y="4062"/>
                  </a:cubicBezTo>
                  <a:cubicBezTo>
                    <a:pt x="2948" y="4049"/>
                    <a:pt x="2876" y="4043"/>
                    <a:pt x="2805" y="4043"/>
                  </a:cubicBezTo>
                  <a:cubicBezTo>
                    <a:pt x="2276" y="4043"/>
                    <a:pt x="1763" y="4380"/>
                    <a:pt x="1486" y="4839"/>
                  </a:cubicBezTo>
                  <a:cubicBezTo>
                    <a:pt x="1161" y="5360"/>
                    <a:pt x="1092" y="5999"/>
                    <a:pt x="1141" y="6609"/>
                  </a:cubicBezTo>
                  <a:cubicBezTo>
                    <a:pt x="374" y="6944"/>
                    <a:pt x="0" y="7986"/>
                    <a:pt x="394" y="8733"/>
                  </a:cubicBezTo>
                  <a:lnTo>
                    <a:pt x="1131" y="9294"/>
                  </a:lnTo>
                  <a:cubicBezTo>
                    <a:pt x="3207" y="10818"/>
                    <a:pt x="5469" y="12353"/>
                    <a:pt x="8035" y="12500"/>
                  </a:cubicBezTo>
                  <a:cubicBezTo>
                    <a:pt x="8177" y="12509"/>
                    <a:pt x="8318" y="12513"/>
                    <a:pt x="8459" y="12513"/>
                  </a:cubicBezTo>
                  <a:cubicBezTo>
                    <a:pt x="9957" y="12513"/>
                    <a:pt x="11431" y="12052"/>
                    <a:pt x="12815" y="11467"/>
                  </a:cubicBezTo>
                  <a:cubicBezTo>
                    <a:pt x="14212" y="10887"/>
                    <a:pt x="15549" y="10189"/>
                    <a:pt x="16828" y="9383"/>
                  </a:cubicBezTo>
                  <a:cubicBezTo>
                    <a:pt x="17929" y="8674"/>
                    <a:pt x="19031" y="7848"/>
                    <a:pt x="19650" y="6688"/>
                  </a:cubicBezTo>
                  <a:cubicBezTo>
                    <a:pt x="19985" y="6088"/>
                    <a:pt x="20172" y="5350"/>
                    <a:pt x="19896" y="4721"/>
                  </a:cubicBezTo>
                  <a:cubicBezTo>
                    <a:pt x="19708" y="4282"/>
                    <a:pt x="19219" y="3967"/>
                    <a:pt x="18758" y="3967"/>
                  </a:cubicBezTo>
                  <a:cubicBezTo>
                    <a:pt x="18568" y="3967"/>
                    <a:pt x="18382" y="4020"/>
                    <a:pt x="18224" y="4141"/>
                  </a:cubicBezTo>
                  <a:cubicBezTo>
                    <a:pt x="18185" y="3580"/>
                    <a:pt x="17624" y="3157"/>
                    <a:pt x="17064" y="3098"/>
                  </a:cubicBezTo>
                  <a:cubicBezTo>
                    <a:pt x="17014" y="3094"/>
                    <a:pt x="16964" y="3092"/>
                    <a:pt x="16914" y="3092"/>
                  </a:cubicBezTo>
                  <a:cubicBezTo>
                    <a:pt x="16406" y="3092"/>
                    <a:pt x="15911" y="3313"/>
                    <a:pt x="15490" y="3600"/>
                  </a:cubicBezTo>
                  <a:cubicBezTo>
                    <a:pt x="15392" y="3039"/>
                    <a:pt x="15136" y="2479"/>
                    <a:pt x="14654" y="2174"/>
                  </a:cubicBezTo>
                  <a:cubicBezTo>
                    <a:pt x="14459" y="2050"/>
                    <a:pt x="14223" y="1986"/>
                    <a:pt x="13991" y="1986"/>
                  </a:cubicBezTo>
                  <a:cubicBezTo>
                    <a:pt x="13652" y="1986"/>
                    <a:pt x="13321" y="2123"/>
                    <a:pt x="13140" y="2410"/>
                  </a:cubicBezTo>
                  <a:cubicBezTo>
                    <a:pt x="13100" y="1141"/>
                    <a:pt x="11940" y="0"/>
                    <a:pt x="10671" y="0"/>
                  </a:cubicBezTo>
                  <a:cubicBezTo>
                    <a:pt x="10666" y="0"/>
                    <a:pt x="10660" y="0"/>
                    <a:pt x="10654" y="0"/>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6"/>
            <p:cNvSpPr/>
            <p:nvPr/>
          </p:nvSpPr>
          <p:spPr>
            <a:xfrm rot="-758099">
              <a:off x="1580819" y="2464167"/>
              <a:ext cx="658216" cy="408302"/>
            </a:xfrm>
            <a:custGeom>
              <a:avLst/>
              <a:gdLst/>
              <a:ahLst/>
              <a:cxnLst/>
              <a:rect l="l" t="t" r="r" b="b"/>
              <a:pathLst>
                <a:path w="20172" h="12513" extrusionOk="0">
                  <a:moveTo>
                    <a:pt x="10654" y="0"/>
                  </a:moveTo>
                  <a:cubicBezTo>
                    <a:pt x="9382" y="0"/>
                    <a:pt x="8222" y="1107"/>
                    <a:pt x="8163" y="2370"/>
                  </a:cubicBezTo>
                  <a:cubicBezTo>
                    <a:pt x="8071" y="2347"/>
                    <a:pt x="7978" y="2336"/>
                    <a:pt x="7885" y="2336"/>
                  </a:cubicBezTo>
                  <a:cubicBezTo>
                    <a:pt x="7236" y="2336"/>
                    <a:pt x="6613" y="2877"/>
                    <a:pt x="6570" y="3531"/>
                  </a:cubicBezTo>
                  <a:cubicBezTo>
                    <a:pt x="6049" y="2872"/>
                    <a:pt x="5429" y="2164"/>
                    <a:pt x="4593" y="2095"/>
                  </a:cubicBezTo>
                  <a:cubicBezTo>
                    <a:pt x="4554" y="2092"/>
                    <a:pt x="4516" y="2091"/>
                    <a:pt x="4477" y="2091"/>
                  </a:cubicBezTo>
                  <a:cubicBezTo>
                    <a:pt x="3463" y="2091"/>
                    <a:pt x="2716" y="3076"/>
                    <a:pt x="3020" y="4062"/>
                  </a:cubicBezTo>
                  <a:cubicBezTo>
                    <a:pt x="2948" y="4049"/>
                    <a:pt x="2876" y="4043"/>
                    <a:pt x="2805" y="4043"/>
                  </a:cubicBezTo>
                  <a:cubicBezTo>
                    <a:pt x="2276" y="4043"/>
                    <a:pt x="1763" y="4380"/>
                    <a:pt x="1486" y="4839"/>
                  </a:cubicBezTo>
                  <a:cubicBezTo>
                    <a:pt x="1161" y="5360"/>
                    <a:pt x="1092" y="5999"/>
                    <a:pt x="1141" y="6609"/>
                  </a:cubicBezTo>
                  <a:cubicBezTo>
                    <a:pt x="374" y="6944"/>
                    <a:pt x="0" y="7986"/>
                    <a:pt x="394" y="8733"/>
                  </a:cubicBezTo>
                  <a:lnTo>
                    <a:pt x="1131" y="9294"/>
                  </a:lnTo>
                  <a:cubicBezTo>
                    <a:pt x="3207" y="10818"/>
                    <a:pt x="5469" y="12353"/>
                    <a:pt x="8035" y="12500"/>
                  </a:cubicBezTo>
                  <a:cubicBezTo>
                    <a:pt x="8177" y="12509"/>
                    <a:pt x="8318" y="12513"/>
                    <a:pt x="8459" y="12513"/>
                  </a:cubicBezTo>
                  <a:cubicBezTo>
                    <a:pt x="9957" y="12513"/>
                    <a:pt x="11431" y="12052"/>
                    <a:pt x="12815" y="11467"/>
                  </a:cubicBezTo>
                  <a:cubicBezTo>
                    <a:pt x="14212" y="10887"/>
                    <a:pt x="15549" y="10189"/>
                    <a:pt x="16828" y="9383"/>
                  </a:cubicBezTo>
                  <a:cubicBezTo>
                    <a:pt x="17929" y="8674"/>
                    <a:pt x="19031" y="7848"/>
                    <a:pt x="19650" y="6688"/>
                  </a:cubicBezTo>
                  <a:cubicBezTo>
                    <a:pt x="19985" y="6088"/>
                    <a:pt x="20172" y="5350"/>
                    <a:pt x="19896" y="4721"/>
                  </a:cubicBezTo>
                  <a:cubicBezTo>
                    <a:pt x="19708" y="4282"/>
                    <a:pt x="19219" y="3967"/>
                    <a:pt x="18758" y="3967"/>
                  </a:cubicBezTo>
                  <a:cubicBezTo>
                    <a:pt x="18568" y="3967"/>
                    <a:pt x="18382" y="4020"/>
                    <a:pt x="18224" y="4141"/>
                  </a:cubicBezTo>
                  <a:cubicBezTo>
                    <a:pt x="18185" y="3580"/>
                    <a:pt x="17624" y="3157"/>
                    <a:pt x="17064" y="3098"/>
                  </a:cubicBezTo>
                  <a:cubicBezTo>
                    <a:pt x="17014" y="3094"/>
                    <a:pt x="16964" y="3092"/>
                    <a:pt x="16914" y="3092"/>
                  </a:cubicBezTo>
                  <a:cubicBezTo>
                    <a:pt x="16406" y="3092"/>
                    <a:pt x="15911" y="3313"/>
                    <a:pt x="15490" y="3600"/>
                  </a:cubicBezTo>
                  <a:cubicBezTo>
                    <a:pt x="15392" y="3039"/>
                    <a:pt x="15136" y="2479"/>
                    <a:pt x="14654" y="2174"/>
                  </a:cubicBezTo>
                  <a:cubicBezTo>
                    <a:pt x="14459" y="2050"/>
                    <a:pt x="14223" y="1986"/>
                    <a:pt x="13991" y="1986"/>
                  </a:cubicBezTo>
                  <a:cubicBezTo>
                    <a:pt x="13652" y="1986"/>
                    <a:pt x="13321" y="2123"/>
                    <a:pt x="13140" y="2410"/>
                  </a:cubicBezTo>
                  <a:cubicBezTo>
                    <a:pt x="13100" y="1141"/>
                    <a:pt x="11940" y="0"/>
                    <a:pt x="10671" y="0"/>
                  </a:cubicBezTo>
                  <a:cubicBezTo>
                    <a:pt x="10666" y="0"/>
                    <a:pt x="10660" y="0"/>
                    <a:pt x="10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6"/>
            <p:cNvSpPr/>
            <p:nvPr/>
          </p:nvSpPr>
          <p:spPr>
            <a:xfrm rot="-758099">
              <a:off x="1635191" y="2571135"/>
              <a:ext cx="583134" cy="353320"/>
            </a:xfrm>
            <a:custGeom>
              <a:avLst/>
              <a:gdLst/>
              <a:ahLst/>
              <a:cxnLst/>
              <a:rect l="l" t="t" r="r" b="b"/>
              <a:pathLst>
                <a:path w="17871" h="10828" extrusionOk="0">
                  <a:moveTo>
                    <a:pt x="13079" y="1"/>
                  </a:moveTo>
                  <a:cubicBezTo>
                    <a:pt x="12575" y="1"/>
                    <a:pt x="12069" y="258"/>
                    <a:pt x="11802" y="828"/>
                  </a:cubicBezTo>
                  <a:cubicBezTo>
                    <a:pt x="11482" y="608"/>
                    <a:pt x="11099" y="505"/>
                    <a:pt x="10712" y="505"/>
                  </a:cubicBezTo>
                  <a:cubicBezTo>
                    <a:pt x="10303" y="505"/>
                    <a:pt x="9889" y="621"/>
                    <a:pt x="9540" y="838"/>
                  </a:cubicBezTo>
                  <a:cubicBezTo>
                    <a:pt x="8872" y="1251"/>
                    <a:pt x="8429" y="1989"/>
                    <a:pt x="8262" y="2766"/>
                  </a:cubicBezTo>
                  <a:cubicBezTo>
                    <a:pt x="7908" y="2363"/>
                    <a:pt x="7544" y="1940"/>
                    <a:pt x="7062" y="1704"/>
                  </a:cubicBezTo>
                  <a:cubicBezTo>
                    <a:pt x="6858" y="1608"/>
                    <a:pt x="6626" y="1554"/>
                    <a:pt x="6398" y="1554"/>
                  </a:cubicBezTo>
                  <a:cubicBezTo>
                    <a:pt x="6087" y="1554"/>
                    <a:pt x="5783" y="1654"/>
                    <a:pt x="5567" y="1881"/>
                  </a:cubicBezTo>
                  <a:cubicBezTo>
                    <a:pt x="5205" y="1333"/>
                    <a:pt x="4627" y="1065"/>
                    <a:pt x="4050" y="1065"/>
                  </a:cubicBezTo>
                  <a:cubicBezTo>
                    <a:pt x="3434" y="1065"/>
                    <a:pt x="2819" y="1370"/>
                    <a:pt x="2469" y="1969"/>
                  </a:cubicBezTo>
                  <a:cubicBezTo>
                    <a:pt x="2376" y="1945"/>
                    <a:pt x="2280" y="1933"/>
                    <a:pt x="2184" y="1933"/>
                  </a:cubicBezTo>
                  <a:cubicBezTo>
                    <a:pt x="1777" y="1933"/>
                    <a:pt x="1367" y="2142"/>
                    <a:pt x="1112" y="2461"/>
                  </a:cubicBezTo>
                  <a:cubicBezTo>
                    <a:pt x="807" y="2874"/>
                    <a:pt x="669" y="3385"/>
                    <a:pt x="709" y="3897"/>
                  </a:cubicBezTo>
                  <a:cubicBezTo>
                    <a:pt x="276" y="4084"/>
                    <a:pt x="1" y="4526"/>
                    <a:pt x="20" y="4998"/>
                  </a:cubicBezTo>
                  <a:lnTo>
                    <a:pt x="158" y="6169"/>
                  </a:lnTo>
                  <a:cubicBezTo>
                    <a:pt x="1594" y="8431"/>
                    <a:pt x="3826" y="10319"/>
                    <a:pt x="6482" y="10732"/>
                  </a:cubicBezTo>
                  <a:cubicBezTo>
                    <a:pt x="6880" y="10797"/>
                    <a:pt x="7281" y="10828"/>
                    <a:pt x="7683" y="10828"/>
                  </a:cubicBezTo>
                  <a:cubicBezTo>
                    <a:pt x="8908" y="10828"/>
                    <a:pt x="10136" y="10547"/>
                    <a:pt x="11291" y="10132"/>
                  </a:cubicBezTo>
                  <a:cubicBezTo>
                    <a:pt x="13366" y="9385"/>
                    <a:pt x="15313" y="8145"/>
                    <a:pt x="16641" y="6375"/>
                  </a:cubicBezTo>
                  <a:cubicBezTo>
                    <a:pt x="17153" y="5677"/>
                    <a:pt x="17585" y="4890"/>
                    <a:pt x="17723" y="4034"/>
                  </a:cubicBezTo>
                  <a:cubicBezTo>
                    <a:pt x="17870" y="3189"/>
                    <a:pt x="17703" y="2244"/>
                    <a:pt x="17143" y="1586"/>
                  </a:cubicBezTo>
                  <a:cubicBezTo>
                    <a:pt x="16818" y="1192"/>
                    <a:pt x="16356" y="927"/>
                    <a:pt x="15854" y="868"/>
                  </a:cubicBezTo>
                  <a:cubicBezTo>
                    <a:pt x="15791" y="859"/>
                    <a:pt x="15729" y="855"/>
                    <a:pt x="15666" y="855"/>
                  </a:cubicBezTo>
                  <a:cubicBezTo>
                    <a:pt x="15222" y="855"/>
                    <a:pt x="14803" y="1066"/>
                    <a:pt x="14527" y="1428"/>
                  </a:cubicBezTo>
                  <a:cubicBezTo>
                    <a:pt x="14521" y="530"/>
                    <a:pt x="13802" y="1"/>
                    <a:pt x="13079"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6"/>
            <p:cNvSpPr/>
            <p:nvPr/>
          </p:nvSpPr>
          <p:spPr>
            <a:xfrm rot="-758099">
              <a:off x="1669632" y="2640795"/>
              <a:ext cx="640563" cy="632177"/>
            </a:xfrm>
            <a:custGeom>
              <a:avLst/>
              <a:gdLst/>
              <a:ahLst/>
              <a:cxnLst/>
              <a:rect l="l" t="t" r="r" b="b"/>
              <a:pathLst>
                <a:path w="19631" h="19374" extrusionOk="0">
                  <a:moveTo>
                    <a:pt x="10682" y="0"/>
                  </a:moveTo>
                  <a:cubicBezTo>
                    <a:pt x="10618" y="0"/>
                    <a:pt x="10552" y="3"/>
                    <a:pt x="10484" y="9"/>
                  </a:cubicBezTo>
                  <a:cubicBezTo>
                    <a:pt x="9245" y="107"/>
                    <a:pt x="8793" y="1218"/>
                    <a:pt x="8665" y="1622"/>
                  </a:cubicBezTo>
                  <a:cubicBezTo>
                    <a:pt x="8645" y="1671"/>
                    <a:pt x="8635" y="1720"/>
                    <a:pt x="8625" y="1769"/>
                  </a:cubicBezTo>
                  <a:cubicBezTo>
                    <a:pt x="8625" y="1769"/>
                    <a:pt x="8596" y="3382"/>
                    <a:pt x="7091" y="3559"/>
                  </a:cubicBezTo>
                  <a:cubicBezTo>
                    <a:pt x="7010" y="3568"/>
                    <a:pt x="6932" y="3573"/>
                    <a:pt x="6857" y="3573"/>
                  </a:cubicBezTo>
                  <a:cubicBezTo>
                    <a:pt x="5510" y="3573"/>
                    <a:pt x="4937" y="2162"/>
                    <a:pt x="4937" y="2162"/>
                  </a:cubicBezTo>
                  <a:cubicBezTo>
                    <a:pt x="4898" y="2084"/>
                    <a:pt x="4849" y="2005"/>
                    <a:pt x="4800" y="1936"/>
                  </a:cubicBezTo>
                  <a:cubicBezTo>
                    <a:pt x="4584" y="1646"/>
                    <a:pt x="4117" y="1175"/>
                    <a:pt x="3322" y="1175"/>
                  </a:cubicBezTo>
                  <a:cubicBezTo>
                    <a:pt x="3174" y="1175"/>
                    <a:pt x="3014" y="1191"/>
                    <a:pt x="2842" y="1228"/>
                  </a:cubicBezTo>
                  <a:cubicBezTo>
                    <a:pt x="1348" y="1543"/>
                    <a:pt x="1407" y="2733"/>
                    <a:pt x="1407" y="2733"/>
                  </a:cubicBezTo>
                  <a:cubicBezTo>
                    <a:pt x="1367" y="2674"/>
                    <a:pt x="1318" y="2625"/>
                    <a:pt x="1279" y="2585"/>
                  </a:cubicBezTo>
                  <a:cubicBezTo>
                    <a:pt x="1249" y="2546"/>
                    <a:pt x="1220" y="2517"/>
                    <a:pt x="1180" y="2477"/>
                  </a:cubicBezTo>
                  <a:cubicBezTo>
                    <a:pt x="1131" y="2438"/>
                    <a:pt x="1092" y="2399"/>
                    <a:pt x="1053" y="2369"/>
                  </a:cubicBezTo>
                  <a:cubicBezTo>
                    <a:pt x="1043" y="2359"/>
                    <a:pt x="1033" y="2340"/>
                    <a:pt x="1023" y="2340"/>
                  </a:cubicBezTo>
                  <a:cubicBezTo>
                    <a:pt x="885" y="2234"/>
                    <a:pt x="765" y="2185"/>
                    <a:pt x="662" y="2185"/>
                  </a:cubicBezTo>
                  <a:cubicBezTo>
                    <a:pt x="582" y="2185"/>
                    <a:pt x="513" y="2215"/>
                    <a:pt x="453" y="2271"/>
                  </a:cubicBezTo>
                  <a:cubicBezTo>
                    <a:pt x="266" y="2428"/>
                    <a:pt x="158" y="2831"/>
                    <a:pt x="108" y="3323"/>
                  </a:cubicBezTo>
                  <a:cubicBezTo>
                    <a:pt x="0" y="4562"/>
                    <a:pt x="217" y="6362"/>
                    <a:pt x="217" y="6362"/>
                  </a:cubicBezTo>
                  <a:lnTo>
                    <a:pt x="3236" y="19068"/>
                  </a:lnTo>
                  <a:lnTo>
                    <a:pt x="4583" y="19373"/>
                  </a:lnTo>
                  <a:lnTo>
                    <a:pt x="7366" y="19373"/>
                  </a:lnTo>
                  <a:lnTo>
                    <a:pt x="8478" y="18616"/>
                  </a:lnTo>
                  <a:lnTo>
                    <a:pt x="9628" y="19373"/>
                  </a:lnTo>
                  <a:lnTo>
                    <a:pt x="12795" y="19373"/>
                  </a:lnTo>
                  <a:lnTo>
                    <a:pt x="14349" y="18675"/>
                  </a:lnTo>
                  <a:lnTo>
                    <a:pt x="15736" y="19373"/>
                  </a:lnTo>
                  <a:lnTo>
                    <a:pt x="17968" y="19373"/>
                  </a:lnTo>
                  <a:lnTo>
                    <a:pt x="18008" y="19354"/>
                  </a:lnTo>
                  <a:lnTo>
                    <a:pt x="18401" y="4287"/>
                  </a:lnTo>
                  <a:cubicBezTo>
                    <a:pt x="18401" y="4287"/>
                    <a:pt x="19630" y="2015"/>
                    <a:pt x="18578" y="1504"/>
                  </a:cubicBezTo>
                  <a:cubicBezTo>
                    <a:pt x="18440" y="1445"/>
                    <a:pt x="18303" y="1415"/>
                    <a:pt x="18155" y="1405"/>
                  </a:cubicBezTo>
                  <a:cubicBezTo>
                    <a:pt x="17418" y="1366"/>
                    <a:pt x="17064" y="854"/>
                    <a:pt x="16857" y="569"/>
                  </a:cubicBezTo>
                  <a:cubicBezTo>
                    <a:pt x="16782" y="460"/>
                    <a:pt x="16726" y="384"/>
                    <a:pt x="16682" y="384"/>
                  </a:cubicBezTo>
                  <a:cubicBezTo>
                    <a:pt x="16663" y="384"/>
                    <a:pt x="16646" y="399"/>
                    <a:pt x="16631" y="432"/>
                  </a:cubicBezTo>
                  <a:lnTo>
                    <a:pt x="16601" y="471"/>
                  </a:lnTo>
                  <a:cubicBezTo>
                    <a:pt x="16562" y="589"/>
                    <a:pt x="16523" y="707"/>
                    <a:pt x="16503" y="825"/>
                  </a:cubicBezTo>
                  <a:cubicBezTo>
                    <a:pt x="16503" y="825"/>
                    <a:pt x="16237" y="1897"/>
                    <a:pt x="15539" y="2576"/>
                  </a:cubicBezTo>
                  <a:cubicBezTo>
                    <a:pt x="15362" y="2753"/>
                    <a:pt x="15146" y="2890"/>
                    <a:pt x="14910" y="2989"/>
                  </a:cubicBezTo>
                  <a:cubicBezTo>
                    <a:pt x="14733" y="3057"/>
                    <a:pt x="14546" y="3097"/>
                    <a:pt x="14349" y="3107"/>
                  </a:cubicBezTo>
                  <a:lnTo>
                    <a:pt x="14290" y="3107"/>
                  </a:lnTo>
                  <a:cubicBezTo>
                    <a:pt x="14274" y="3107"/>
                    <a:pt x="14258" y="3107"/>
                    <a:pt x="14243" y="3107"/>
                  </a:cubicBezTo>
                  <a:cubicBezTo>
                    <a:pt x="12719" y="3107"/>
                    <a:pt x="12353" y="1238"/>
                    <a:pt x="12353" y="1238"/>
                  </a:cubicBezTo>
                  <a:cubicBezTo>
                    <a:pt x="12353" y="1238"/>
                    <a:pt x="12343" y="1199"/>
                    <a:pt x="12313" y="1140"/>
                  </a:cubicBezTo>
                  <a:cubicBezTo>
                    <a:pt x="12211" y="851"/>
                    <a:pt x="11792" y="0"/>
                    <a:pt x="10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6"/>
            <p:cNvSpPr/>
            <p:nvPr/>
          </p:nvSpPr>
          <p:spPr>
            <a:xfrm rot="-758099">
              <a:off x="1623160" y="2757463"/>
              <a:ext cx="209290" cy="574977"/>
            </a:xfrm>
            <a:custGeom>
              <a:avLst/>
              <a:gdLst/>
              <a:ahLst/>
              <a:cxnLst/>
              <a:rect l="l" t="t" r="r" b="b"/>
              <a:pathLst>
                <a:path w="6414" h="17621" extrusionOk="0">
                  <a:moveTo>
                    <a:pt x="1570" y="0"/>
                  </a:moveTo>
                  <a:cubicBezTo>
                    <a:pt x="1525" y="0"/>
                    <a:pt x="1481" y="2"/>
                    <a:pt x="1437" y="6"/>
                  </a:cubicBezTo>
                  <a:cubicBezTo>
                    <a:pt x="561" y="95"/>
                    <a:pt x="1" y="960"/>
                    <a:pt x="1" y="960"/>
                  </a:cubicBezTo>
                  <a:lnTo>
                    <a:pt x="4053" y="17620"/>
                  </a:lnTo>
                  <a:lnTo>
                    <a:pt x="6413" y="17620"/>
                  </a:lnTo>
                  <a:lnTo>
                    <a:pt x="3669" y="3704"/>
                  </a:lnTo>
                  <a:lnTo>
                    <a:pt x="3463" y="2671"/>
                  </a:lnTo>
                  <a:lnTo>
                    <a:pt x="3109" y="832"/>
                  </a:lnTo>
                  <a:cubicBezTo>
                    <a:pt x="3069" y="793"/>
                    <a:pt x="3040" y="764"/>
                    <a:pt x="3000" y="724"/>
                  </a:cubicBezTo>
                  <a:cubicBezTo>
                    <a:pt x="2951" y="685"/>
                    <a:pt x="2912" y="646"/>
                    <a:pt x="2873" y="616"/>
                  </a:cubicBezTo>
                  <a:cubicBezTo>
                    <a:pt x="2863" y="606"/>
                    <a:pt x="2863" y="596"/>
                    <a:pt x="2853" y="596"/>
                  </a:cubicBezTo>
                  <a:cubicBezTo>
                    <a:pt x="2705" y="459"/>
                    <a:pt x="2548" y="341"/>
                    <a:pt x="2381" y="242"/>
                  </a:cubicBezTo>
                  <a:cubicBezTo>
                    <a:pt x="2134" y="81"/>
                    <a:pt x="1852" y="0"/>
                    <a:pt x="1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6"/>
            <p:cNvSpPr/>
            <p:nvPr/>
          </p:nvSpPr>
          <p:spPr>
            <a:xfrm rot="-758099">
              <a:off x="1829672" y="2674845"/>
              <a:ext cx="157278" cy="616613"/>
            </a:xfrm>
            <a:custGeom>
              <a:avLst/>
              <a:gdLst/>
              <a:ahLst/>
              <a:cxnLst/>
              <a:rect l="l" t="t" r="r" b="b"/>
              <a:pathLst>
                <a:path w="4820" h="18897" extrusionOk="0">
                  <a:moveTo>
                    <a:pt x="2147" y="0"/>
                  </a:moveTo>
                  <a:cubicBezTo>
                    <a:pt x="2071" y="0"/>
                    <a:pt x="1992" y="4"/>
                    <a:pt x="1909" y="14"/>
                  </a:cubicBezTo>
                  <a:cubicBezTo>
                    <a:pt x="394" y="191"/>
                    <a:pt x="138" y="1685"/>
                    <a:pt x="138" y="1685"/>
                  </a:cubicBezTo>
                  <a:cubicBezTo>
                    <a:pt x="99" y="1597"/>
                    <a:pt x="50" y="1528"/>
                    <a:pt x="1" y="1459"/>
                  </a:cubicBezTo>
                  <a:lnTo>
                    <a:pt x="1" y="1459"/>
                  </a:lnTo>
                  <a:lnTo>
                    <a:pt x="660" y="5924"/>
                  </a:lnTo>
                  <a:lnTo>
                    <a:pt x="906" y="7567"/>
                  </a:lnTo>
                  <a:lnTo>
                    <a:pt x="2577" y="18896"/>
                  </a:lnTo>
                  <a:lnTo>
                    <a:pt x="4820" y="18896"/>
                  </a:lnTo>
                  <a:lnTo>
                    <a:pt x="4240" y="7891"/>
                  </a:lnTo>
                  <a:lnTo>
                    <a:pt x="4151" y="6190"/>
                  </a:lnTo>
                  <a:lnTo>
                    <a:pt x="3876" y="1145"/>
                  </a:lnTo>
                  <a:cubicBezTo>
                    <a:pt x="3856" y="1194"/>
                    <a:pt x="3846" y="1243"/>
                    <a:pt x="3836" y="1292"/>
                  </a:cubicBezTo>
                  <a:cubicBezTo>
                    <a:pt x="3836" y="1292"/>
                    <a:pt x="3467" y="0"/>
                    <a:pt x="2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6"/>
            <p:cNvSpPr/>
            <p:nvPr/>
          </p:nvSpPr>
          <p:spPr>
            <a:xfrm rot="-758099">
              <a:off x="2066106" y="2592820"/>
              <a:ext cx="148304" cy="646274"/>
            </a:xfrm>
            <a:custGeom>
              <a:avLst/>
              <a:gdLst/>
              <a:ahLst/>
              <a:cxnLst/>
              <a:rect l="l" t="t" r="r" b="b"/>
              <a:pathLst>
                <a:path w="4545" h="19806" extrusionOk="0">
                  <a:moveTo>
                    <a:pt x="1972" y="1"/>
                  </a:moveTo>
                  <a:cubicBezTo>
                    <a:pt x="1967" y="1"/>
                    <a:pt x="1962" y="3"/>
                    <a:pt x="1958" y="8"/>
                  </a:cubicBezTo>
                  <a:cubicBezTo>
                    <a:pt x="374" y="106"/>
                    <a:pt x="30" y="1670"/>
                    <a:pt x="30" y="1670"/>
                  </a:cubicBezTo>
                  <a:cubicBezTo>
                    <a:pt x="30" y="1670"/>
                    <a:pt x="20" y="1631"/>
                    <a:pt x="0" y="1572"/>
                  </a:cubicBezTo>
                  <a:lnTo>
                    <a:pt x="0" y="1572"/>
                  </a:lnTo>
                  <a:lnTo>
                    <a:pt x="109" y="6017"/>
                  </a:lnTo>
                  <a:lnTo>
                    <a:pt x="158" y="7846"/>
                  </a:lnTo>
                  <a:lnTo>
                    <a:pt x="472" y="19805"/>
                  </a:lnTo>
                  <a:lnTo>
                    <a:pt x="4249" y="19805"/>
                  </a:lnTo>
                  <a:lnTo>
                    <a:pt x="4308" y="16255"/>
                  </a:lnTo>
                  <a:lnTo>
                    <a:pt x="4485" y="4689"/>
                  </a:lnTo>
                  <a:lnTo>
                    <a:pt x="4505" y="3588"/>
                  </a:lnTo>
                  <a:lnTo>
                    <a:pt x="4544" y="1001"/>
                  </a:lnTo>
                  <a:cubicBezTo>
                    <a:pt x="4469" y="892"/>
                    <a:pt x="4413" y="816"/>
                    <a:pt x="4366" y="816"/>
                  </a:cubicBezTo>
                  <a:cubicBezTo>
                    <a:pt x="4345" y="816"/>
                    <a:pt x="4326" y="831"/>
                    <a:pt x="4308" y="864"/>
                  </a:cubicBezTo>
                  <a:lnTo>
                    <a:pt x="4288" y="903"/>
                  </a:lnTo>
                  <a:cubicBezTo>
                    <a:pt x="4239" y="1021"/>
                    <a:pt x="4210" y="1139"/>
                    <a:pt x="4190" y="1267"/>
                  </a:cubicBezTo>
                  <a:cubicBezTo>
                    <a:pt x="3803" y="483"/>
                    <a:pt x="3009" y="2"/>
                    <a:pt x="2157" y="2"/>
                  </a:cubicBezTo>
                  <a:cubicBezTo>
                    <a:pt x="2101" y="2"/>
                    <a:pt x="2044" y="4"/>
                    <a:pt x="1987" y="8"/>
                  </a:cubicBezTo>
                  <a:cubicBezTo>
                    <a:pt x="1982" y="3"/>
                    <a:pt x="1977" y="1"/>
                    <a:pt x="1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6"/>
            <p:cNvSpPr/>
            <p:nvPr/>
          </p:nvSpPr>
          <p:spPr>
            <a:xfrm rot="-758099">
              <a:off x="2083722" y="2653543"/>
              <a:ext cx="43039" cy="115739"/>
            </a:xfrm>
            <a:custGeom>
              <a:avLst/>
              <a:gdLst/>
              <a:ahLst/>
              <a:cxnLst/>
              <a:rect l="l" t="t" r="r" b="b"/>
              <a:pathLst>
                <a:path w="1319" h="3547" extrusionOk="0">
                  <a:moveTo>
                    <a:pt x="581" y="0"/>
                  </a:moveTo>
                  <a:cubicBezTo>
                    <a:pt x="257" y="0"/>
                    <a:pt x="1" y="266"/>
                    <a:pt x="11" y="590"/>
                  </a:cubicBezTo>
                  <a:lnTo>
                    <a:pt x="50" y="2980"/>
                  </a:lnTo>
                  <a:cubicBezTo>
                    <a:pt x="60" y="3265"/>
                    <a:pt x="276" y="3501"/>
                    <a:pt x="561" y="3541"/>
                  </a:cubicBezTo>
                  <a:cubicBezTo>
                    <a:pt x="589" y="3545"/>
                    <a:pt x="617" y="3547"/>
                    <a:pt x="644" y="3547"/>
                  </a:cubicBezTo>
                  <a:cubicBezTo>
                    <a:pt x="944" y="3547"/>
                    <a:pt x="1202" y="3306"/>
                    <a:pt x="1211" y="2990"/>
                  </a:cubicBezTo>
                  <a:lnTo>
                    <a:pt x="1299" y="600"/>
                  </a:lnTo>
                  <a:cubicBezTo>
                    <a:pt x="1319" y="276"/>
                    <a:pt x="1053" y="0"/>
                    <a:pt x="719"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6"/>
            <p:cNvSpPr/>
            <p:nvPr/>
          </p:nvSpPr>
          <p:spPr>
            <a:xfrm rot="-758099">
              <a:off x="2112809" y="2792349"/>
              <a:ext cx="31456" cy="75343"/>
            </a:xfrm>
            <a:custGeom>
              <a:avLst/>
              <a:gdLst/>
              <a:ahLst/>
              <a:cxnLst/>
              <a:rect l="l" t="t" r="r" b="b"/>
              <a:pathLst>
                <a:path w="964" h="2309" extrusionOk="0">
                  <a:moveTo>
                    <a:pt x="469" y="0"/>
                  </a:moveTo>
                  <a:cubicBezTo>
                    <a:pt x="448" y="0"/>
                    <a:pt x="426" y="2"/>
                    <a:pt x="404" y="5"/>
                  </a:cubicBezTo>
                  <a:cubicBezTo>
                    <a:pt x="197" y="35"/>
                    <a:pt x="40" y="212"/>
                    <a:pt x="30" y="428"/>
                  </a:cubicBezTo>
                  <a:lnTo>
                    <a:pt x="1" y="1864"/>
                  </a:lnTo>
                  <a:cubicBezTo>
                    <a:pt x="1" y="2090"/>
                    <a:pt x="178" y="2287"/>
                    <a:pt x="414" y="2307"/>
                  </a:cubicBezTo>
                  <a:lnTo>
                    <a:pt x="502" y="2307"/>
                  </a:lnTo>
                  <a:cubicBezTo>
                    <a:pt x="513" y="2308"/>
                    <a:pt x="524" y="2308"/>
                    <a:pt x="534" y="2308"/>
                  </a:cubicBezTo>
                  <a:cubicBezTo>
                    <a:pt x="775" y="2308"/>
                    <a:pt x="964" y="2099"/>
                    <a:pt x="955" y="1854"/>
                  </a:cubicBezTo>
                  <a:lnTo>
                    <a:pt x="895" y="419"/>
                  </a:lnTo>
                  <a:cubicBezTo>
                    <a:pt x="887" y="185"/>
                    <a:pt x="697" y="0"/>
                    <a:pt x="469"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6"/>
            <p:cNvSpPr/>
            <p:nvPr/>
          </p:nvSpPr>
          <p:spPr>
            <a:xfrm rot="-758099">
              <a:off x="2174291" y="2564054"/>
              <a:ext cx="150849" cy="650450"/>
            </a:xfrm>
            <a:custGeom>
              <a:avLst/>
              <a:gdLst/>
              <a:ahLst/>
              <a:cxnLst/>
              <a:rect l="l" t="t" r="r" b="b"/>
              <a:pathLst>
                <a:path w="4623" h="19934" extrusionOk="0">
                  <a:moveTo>
                    <a:pt x="2518" y="1"/>
                  </a:moveTo>
                  <a:cubicBezTo>
                    <a:pt x="2348" y="1"/>
                    <a:pt x="2177" y="21"/>
                    <a:pt x="2016" y="57"/>
                  </a:cubicBezTo>
                  <a:cubicBezTo>
                    <a:pt x="1505" y="165"/>
                    <a:pt x="1082" y="510"/>
                    <a:pt x="885" y="992"/>
                  </a:cubicBezTo>
                  <a:lnTo>
                    <a:pt x="866" y="1031"/>
                  </a:lnTo>
                  <a:lnTo>
                    <a:pt x="728" y="3962"/>
                  </a:lnTo>
                  <a:lnTo>
                    <a:pt x="669" y="5270"/>
                  </a:lnTo>
                  <a:lnTo>
                    <a:pt x="364" y="11849"/>
                  </a:lnTo>
                  <a:lnTo>
                    <a:pt x="0" y="19933"/>
                  </a:lnTo>
                  <a:lnTo>
                    <a:pt x="3059" y="19933"/>
                  </a:lnTo>
                  <a:lnTo>
                    <a:pt x="4622" y="1326"/>
                  </a:lnTo>
                  <a:cubicBezTo>
                    <a:pt x="4622" y="1326"/>
                    <a:pt x="4524" y="539"/>
                    <a:pt x="3570" y="175"/>
                  </a:cubicBezTo>
                  <a:cubicBezTo>
                    <a:pt x="3285" y="77"/>
                    <a:pt x="2990" y="18"/>
                    <a:pt x="2695" y="8"/>
                  </a:cubicBezTo>
                  <a:cubicBezTo>
                    <a:pt x="2636" y="3"/>
                    <a:pt x="2577" y="1"/>
                    <a:pt x="2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6"/>
            <p:cNvSpPr/>
            <p:nvPr/>
          </p:nvSpPr>
          <p:spPr>
            <a:xfrm rot="-758099">
              <a:off x="817181" y="3118294"/>
              <a:ext cx="358802" cy="333611"/>
            </a:xfrm>
            <a:custGeom>
              <a:avLst/>
              <a:gdLst/>
              <a:ahLst/>
              <a:cxnLst/>
              <a:rect l="l" t="t" r="r" b="b"/>
              <a:pathLst>
                <a:path w="10996" h="10224" extrusionOk="0">
                  <a:moveTo>
                    <a:pt x="5489" y="0"/>
                  </a:moveTo>
                  <a:cubicBezTo>
                    <a:pt x="3021" y="0"/>
                    <a:pt x="852" y="1789"/>
                    <a:pt x="453" y="4296"/>
                  </a:cubicBezTo>
                  <a:cubicBezTo>
                    <a:pt x="1" y="7089"/>
                    <a:pt x="1889" y="9705"/>
                    <a:pt x="4682" y="10157"/>
                  </a:cubicBezTo>
                  <a:cubicBezTo>
                    <a:pt x="4958" y="10202"/>
                    <a:pt x="5233" y="10224"/>
                    <a:pt x="5505" y="10224"/>
                  </a:cubicBezTo>
                  <a:cubicBezTo>
                    <a:pt x="7965" y="10224"/>
                    <a:pt x="10136" y="8435"/>
                    <a:pt x="10544" y="5928"/>
                  </a:cubicBezTo>
                  <a:cubicBezTo>
                    <a:pt x="10996" y="3145"/>
                    <a:pt x="9098" y="519"/>
                    <a:pt x="6315" y="67"/>
                  </a:cubicBezTo>
                  <a:cubicBezTo>
                    <a:pt x="6037" y="22"/>
                    <a:pt x="5761" y="0"/>
                    <a:pt x="5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6"/>
            <p:cNvSpPr/>
            <p:nvPr/>
          </p:nvSpPr>
          <p:spPr>
            <a:xfrm rot="-758099">
              <a:off x="1950861" y="2051752"/>
              <a:ext cx="284601" cy="423181"/>
            </a:xfrm>
            <a:custGeom>
              <a:avLst/>
              <a:gdLst/>
              <a:ahLst/>
              <a:cxnLst/>
              <a:rect l="l" t="t" r="r" b="b"/>
              <a:pathLst>
                <a:path w="8722" h="12969" extrusionOk="0">
                  <a:moveTo>
                    <a:pt x="3145" y="3636"/>
                  </a:moveTo>
                  <a:cubicBezTo>
                    <a:pt x="3528" y="3636"/>
                    <a:pt x="3902" y="3724"/>
                    <a:pt x="4246" y="3882"/>
                  </a:cubicBezTo>
                  <a:cubicBezTo>
                    <a:pt x="4207" y="4049"/>
                    <a:pt x="4158" y="4206"/>
                    <a:pt x="4089" y="4354"/>
                  </a:cubicBezTo>
                  <a:cubicBezTo>
                    <a:pt x="3774" y="5081"/>
                    <a:pt x="3056" y="5583"/>
                    <a:pt x="2329" y="5583"/>
                  </a:cubicBezTo>
                  <a:cubicBezTo>
                    <a:pt x="2313" y="5584"/>
                    <a:pt x="2297" y="5584"/>
                    <a:pt x="2281" y="5584"/>
                  </a:cubicBezTo>
                  <a:cubicBezTo>
                    <a:pt x="2110" y="5584"/>
                    <a:pt x="1942" y="5536"/>
                    <a:pt x="1797" y="5455"/>
                  </a:cubicBezTo>
                  <a:cubicBezTo>
                    <a:pt x="1502" y="5259"/>
                    <a:pt x="1404" y="4806"/>
                    <a:pt x="1581" y="4442"/>
                  </a:cubicBezTo>
                  <a:cubicBezTo>
                    <a:pt x="1729" y="4108"/>
                    <a:pt x="2083" y="3852"/>
                    <a:pt x="2525" y="3714"/>
                  </a:cubicBezTo>
                  <a:cubicBezTo>
                    <a:pt x="2722" y="3665"/>
                    <a:pt x="2938" y="3636"/>
                    <a:pt x="3145" y="3636"/>
                  </a:cubicBezTo>
                  <a:close/>
                  <a:moveTo>
                    <a:pt x="5210" y="7511"/>
                  </a:moveTo>
                  <a:cubicBezTo>
                    <a:pt x="5505" y="7521"/>
                    <a:pt x="5800" y="7570"/>
                    <a:pt x="6085" y="7658"/>
                  </a:cubicBezTo>
                  <a:cubicBezTo>
                    <a:pt x="6076" y="7757"/>
                    <a:pt x="6066" y="7855"/>
                    <a:pt x="6056" y="7953"/>
                  </a:cubicBezTo>
                  <a:cubicBezTo>
                    <a:pt x="5967" y="8543"/>
                    <a:pt x="5731" y="9340"/>
                    <a:pt x="5122" y="9783"/>
                  </a:cubicBezTo>
                  <a:cubicBezTo>
                    <a:pt x="4877" y="9951"/>
                    <a:pt x="4585" y="10041"/>
                    <a:pt x="4292" y="10041"/>
                  </a:cubicBezTo>
                  <a:cubicBezTo>
                    <a:pt x="4208" y="10041"/>
                    <a:pt x="4123" y="10034"/>
                    <a:pt x="4040" y="10019"/>
                  </a:cubicBezTo>
                  <a:cubicBezTo>
                    <a:pt x="3764" y="9979"/>
                    <a:pt x="3528" y="9822"/>
                    <a:pt x="3371" y="9605"/>
                  </a:cubicBezTo>
                  <a:cubicBezTo>
                    <a:pt x="3214" y="9340"/>
                    <a:pt x="3184" y="9025"/>
                    <a:pt x="3292" y="8740"/>
                  </a:cubicBezTo>
                  <a:cubicBezTo>
                    <a:pt x="3489" y="8238"/>
                    <a:pt x="3882" y="7845"/>
                    <a:pt x="4384" y="7658"/>
                  </a:cubicBezTo>
                  <a:cubicBezTo>
                    <a:pt x="4650" y="7560"/>
                    <a:pt x="4925" y="7511"/>
                    <a:pt x="5210" y="7511"/>
                  </a:cubicBezTo>
                  <a:close/>
                  <a:moveTo>
                    <a:pt x="1610" y="1"/>
                  </a:moveTo>
                  <a:cubicBezTo>
                    <a:pt x="1082" y="1"/>
                    <a:pt x="568" y="158"/>
                    <a:pt x="165" y="459"/>
                  </a:cubicBezTo>
                  <a:cubicBezTo>
                    <a:pt x="1" y="561"/>
                    <a:pt x="110" y="774"/>
                    <a:pt x="255" y="774"/>
                  </a:cubicBezTo>
                  <a:cubicBezTo>
                    <a:pt x="293" y="774"/>
                    <a:pt x="333" y="759"/>
                    <a:pt x="371" y="725"/>
                  </a:cubicBezTo>
                  <a:cubicBezTo>
                    <a:pt x="711" y="469"/>
                    <a:pt x="1147" y="335"/>
                    <a:pt x="1599" y="335"/>
                  </a:cubicBezTo>
                  <a:cubicBezTo>
                    <a:pt x="1893" y="335"/>
                    <a:pt x="2193" y="392"/>
                    <a:pt x="2476" y="508"/>
                  </a:cubicBezTo>
                  <a:cubicBezTo>
                    <a:pt x="3174" y="813"/>
                    <a:pt x="3725" y="1384"/>
                    <a:pt x="4020" y="2082"/>
                  </a:cubicBezTo>
                  <a:cubicBezTo>
                    <a:pt x="4217" y="2534"/>
                    <a:pt x="4315" y="3036"/>
                    <a:pt x="4286" y="3528"/>
                  </a:cubicBezTo>
                  <a:cubicBezTo>
                    <a:pt x="3926" y="3372"/>
                    <a:pt x="3544" y="3292"/>
                    <a:pt x="3160" y="3292"/>
                  </a:cubicBezTo>
                  <a:cubicBezTo>
                    <a:pt x="2914" y="3292"/>
                    <a:pt x="2668" y="3325"/>
                    <a:pt x="2427" y="3390"/>
                  </a:cubicBezTo>
                  <a:cubicBezTo>
                    <a:pt x="1886" y="3547"/>
                    <a:pt x="1463" y="3882"/>
                    <a:pt x="1266" y="4295"/>
                  </a:cubicBezTo>
                  <a:cubicBezTo>
                    <a:pt x="1021" y="4816"/>
                    <a:pt x="1168" y="5445"/>
                    <a:pt x="1601" y="5731"/>
                  </a:cubicBezTo>
                  <a:cubicBezTo>
                    <a:pt x="1804" y="5860"/>
                    <a:pt x="2032" y="5928"/>
                    <a:pt x="2271" y="5928"/>
                  </a:cubicBezTo>
                  <a:cubicBezTo>
                    <a:pt x="2287" y="5928"/>
                    <a:pt x="2303" y="5928"/>
                    <a:pt x="2319" y="5927"/>
                  </a:cubicBezTo>
                  <a:lnTo>
                    <a:pt x="2329" y="5927"/>
                  </a:lnTo>
                  <a:cubicBezTo>
                    <a:pt x="3174" y="5927"/>
                    <a:pt x="4030" y="5337"/>
                    <a:pt x="4394" y="4491"/>
                  </a:cubicBezTo>
                  <a:cubicBezTo>
                    <a:pt x="4463" y="4344"/>
                    <a:pt x="4512" y="4196"/>
                    <a:pt x="4551" y="4049"/>
                  </a:cubicBezTo>
                  <a:cubicBezTo>
                    <a:pt x="4866" y="4246"/>
                    <a:pt x="5151" y="4491"/>
                    <a:pt x="5367" y="4796"/>
                  </a:cubicBezTo>
                  <a:cubicBezTo>
                    <a:pt x="5869" y="5455"/>
                    <a:pt x="6125" y="6350"/>
                    <a:pt x="6105" y="7314"/>
                  </a:cubicBezTo>
                  <a:cubicBezTo>
                    <a:pt x="5813" y="7223"/>
                    <a:pt x="5509" y="7176"/>
                    <a:pt x="5205" y="7176"/>
                  </a:cubicBezTo>
                  <a:cubicBezTo>
                    <a:pt x="4886" y="7176"/>
                    <a:pt x="4568" y="7228"/>
                    <a:pt x="4266" y="7334"/>
                  </a:cubicBezTo>
                  <a:cubicBezTo>
                    <a:pt x="3666" y="7560"/>
                    <a:pt x="3194" y="8032"/>
                    <a:pt x="2968" y="8632"/>
                  </a:cubicBezTo>
                  <a:cubicBezTo>
                    <a:pt x="2820" y="9015"/>
                    <a:pt x="2869" y="9438"/>
                    <a:pt x="3076" y="9783"/>
                  </a:cubicBezTo>
                  <a:cubicBezTo>
                    <a:pt x="3283" y="10087"/>
                    <a:pt x="3607" y="10294"/>
                    <a:pt x="3971" y="10353"/>
                  </a:cubicBezTo>
                  <a:cubicBezTo>
                    <a:pt x="4079" y="10373"/>
                    <a:pt x="4188" y="10383"/>
                    <a:pt x="4296" y="10383"/>
                  </a:cubicBezTo>
                  <a:cubicBezTo>
                    <a:pt x="4659" y="10383"/>
                    <a:pt x="5015" y="10270"/>
                    <a:pt x="5318" y="10058"/>
                  </a:cubicBezTo>
                  <a:cubicBezTo>
                    <a:pt x="6017" y="9546"/>
                    <a:pt x="6292" y="8661"/>
                    <a:pt x="6390" y="8002"/>
                  </a:cubicBezTo>
                  <a:cubicBezTo>
                    <a:pt x="6400" y="7934"/>
                    <a:pt x="6410" y="7855"/>
                    <a:pt x="6420" y="7786"/>
                  </a:cubicBezTo>
                  <a:cubicBezTo>
                    <a:pt x="6971" y="8042"/>
                    <a:pt x="7433" y="8455"/>
                    <a:pt x="7738" y="8976"/>
                  </a:cubicBezTo>
                  <a:cubicBezTo>
                    <a:pt x="8367" y="10097"/>
                    <a:pt x="8229" y="11622"/>
                    <a:pt x="7393" y="12703"/>
                  </a:cubicBezTo>
                  <a:cubicBezTo>
                    <a:pt x="7334" y="12772"/>
                    <a:pt x="7344" y="12880"/>
                    <a:pt x="7423" y="12939"/>
                  </a:cubicBezTo>
                  <a:cubicBezTo>
                    <a:pt x="7452" y="12959"/>
                    <a:pt x="7492" y="12969"/>
                    <a:pt x="7531" y="12969"/>
                  </a:cubicBezTo>
                  <a:cubicBezTo>
                    <a:pt x="7580" y="12969"/>
                    <a:pt x="7629" y="12949"/>
                    <a:pt x="7659" y="12910"/>
                  </a:cubicBezTo>
                  <a:cubicBezTo>
                    <a:pt x="8574" y="11730"/>
                    <a:pt x="8721" y="10038"/>
                    <a:pt x="8023" y="8809"/>
                  </a:cubicBezTo>
                  <a:cubicBezTo>
                    <a:pt x="7669" y="8189"/>
                    <a:pt x="7108" y="7707"/>
                    <a:pt x="6439" y="7432"/>
                  </a:cubicBezTo>
                  <a:cubicBezTo>
                    <a:pt x="6489" y="6360"/>
                    <a:pt x="6203" y="5347"/>
                    <a:pt x="5643" y="4590"/>
                  </a:cubicBezTo>
                  <a:cubicBezTo>
                    <a:pt x="5367" y="4216"/>
                    <a:pt x="5013" y="3911"/>
                    <a:pt x="4610" y="3685"/>
                  </a:cubicBezTo>
                  <a:cubicBezTo>
                    <a:pt x="4669" y="3095"/>
                    <a:pt x="4571" y="2495"/>
                    <a:pt x="4325" y="1944"/>
                  </a:cubicBezTo>
                  <a:cubicBezTo>
                    <a:pt x="4000" y="1167"/>
                    <a:pt x="3381" y="538"/>
                    <a:pt x="2604" y="194"/>
                  </a:cubicBezTo>
                  <a:cubicBezTo>
                    <a:pt x="2284" y="64"/>
                    <a:pt x="1944" y="1"/>
                    <a:pt x="1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6"/>
            <p:cNvSpPr/>
            <p:nvPr/>
          </p:nvSpPr>
          <p:spPr>
            <a:xfrm rot="-758099">
              <a:off x="742434" y="2422395"/>
              <a:ext cx="241986" cy="293965"/>
            </a:xfrm>
            <a:custGeom>
              <a:avLst/>
              <a:gdLst/>
              <a:ahLst/>
              <a:cxnLst/>
              <a:rect l="l" t="t" r="r" b="b"/>
              <a:pathLst>
                <a:path w="7416" h="9009" extrusionOk="0">
                  <a:moveTo>
                    <a:pt x="4318" y="3511"/>
                  </a:moveTo>
                  <a:lnTo>
                    <a:pt x="4318" y="3511"/>
                  </a:lnTo>
                  <a:cubicBezTo>
                    <a:pt x="4987" y="3649"/>
                    <a:pt x="5587" y="4023"/>
                    <a:pt x="6010" y="4574"/>
                  </a:cubicBezTo>
                  <a:cubicBezTo>
                    <a:pt x="6187" y="4810"/>
                    <a:pt x="6384" y="5183"/>
                    <a:pt x="6354" y="5586"/>
                  </a:cubicBezTo>
                  <a:cubicBezTo>
                    <a:pt x="6325" y="5950"/>
                    <a:pt x="6079" y="6265"/>
                    <a:pt x="5774" y="6324"/>
                  </a:cubicBezTo>
                  <a:cubicBezTo>
                    <a:pt x="5732" y="6333"/>
                    <a:pt x="5690" y="6337"/>
                    <a:pt x="5649" y="6337"/>
                  </a:cubicBezTo>
                  <a:cubicBezTo>
                    <a:pt x="5265" y="6337"/>
                    <a:pt x="4917" y="5983"/>
                    <a:pt x="4722" y="5645"/>
                  </a:cubicBezTo>
                  <a:cubicBezTo>
                    <a:pt x="4348" y="4996"/>
                    <a:pt x="4210" y="4249"/>
                    <a:pt x="4318" y="3511"/>
                  </a:cubicBezTo>
                  <a:close/>
                  <a:moveTo>
                    <a:pt x="7180" y="1"/>
                  </a:moveTo>
                  <a:cubicBezTo>
                    <a:pt x="7161" y="1"/>
                    <a:pt x="7142" y="4"/>
                    <a:pt x="7121" y="10"/>
                  </a:cubicBezTo>
                  <a:cubicBezTo>
                    <a:pt x="5912" y="364"/>
                    <a:pt x="4879" y="1210"/>
                    <a:pt x="4348" y="2262"/>
                  </a:cubicBezTo>
                  <a:cubicBezTo>
                    <a:pt x="4220" y="2538"/>
                    <a:pt x="4112" y="2823"/>
                    <a:pt x="4043" y="3118"/>
                  </a:cubicBezTo>
                  <a:cubicBezTo>
                    <a:pt x="3928" y="3108"/>
                    <a:pt x="3812" y="3102"/>
                    <a:pt x="3697" y="3102"/>
                  </a:cubicBezTo>
                  <a:cubicBezTo>
                    <a:pt x="3479" y="3102"/>
                    <a:pt x="3262" y="3122"/>
                    <a:pt x="3050" y="3167"/>
                  </a:cubicBezTo>
                  <a:cubicBezTo>
                    <a:pt x="1899" y="3413"/>
                    <a:pt x="876" y="4298"/>
                    <a:pt x="424" y="5439"/>
                  </a:cubicBezTo>
                  <a:cubicBezTo>
                    <a:pt x="1" y="6580"/>
                    <a:pt x="80" y="7839"/>
                    <a:pt x="640" y="8920"/>
                  </a:cubicBezTo>
                  <a:cubicBezTo>
                    <a:pt x="670" y="8970"/>
                    <a:pt x="729" y="9009"/>
                    <a:pt x="797" y="9009"/>
                  </a:cubicBezTo>
                  <a:cubicBezTo>
                    <a:pt x="817" y="9009"/>
                    <a:pt x="847" y="8999"/>
                    <a:pt x="866" y="8989"/>
                  </a:cubicBezTo>
                  <a:cubicBezTo>
                    <a:pt x="955" y="8950"/>
                    <a:pt x="984" y="8842"/>
                    <a:pt x="945" y="8763"/>
                  </a:cubicBezTo>
                  <a:cubicBezTo>
                    <a:pt x="434" y="7770"/>
                    <a:pt x="355" y="6609"/>
                    <a:pt x="748" y="5567"/>
                  </a:cubicBezTo>
                  <a:cubicBezTo>
                    <a:pt x="1152" y="4524"/>
                    <a:pt x="2086" y="3718"/>
                    <a:pt x="3118" y="3502"/>
                  </a:cubicBezTo>
                  <a:cubicBezTo>
                    <a:pt x="3301" y="3464"/>
                    <a:pt x="3484" y="3446"/>
                    <a:pt x="3670" y="3446"/>
                  </a:cubicBezTo>
                  <a:cubicBezTo>
                    <a:pt x="3773" y="3446"/>
                    <a:pt x="3878" y="3452"/>
                    <a:pt x="3984" y="3462"/>
                  </a:cubicBezTo>
                  <a:cubicBezTo>
                    <a:pt x="3866" y="4269"/>
                    <a:pt x="4013" y="5095"/>
                    <a:pt x="4417" y="5813"/>
                  </a:cubicBezTo>
                  <a:cubicBezTo>
                    <a:pt x="4679" y="6241"/>
                    <a:pt x="5112" y="6670"/>
                    <a:pt x="5641" y="6670"/>
                  </a:cubicBezTo>
                  <a:cubicBezTo>
                    <a:pt x="5707" y="6670"/>
                    <a:pt x="5774" y="6663"/>
                    <a:pt x="5843" y="6649"/>
                  </a:cubicBezTo>
                  <a:cubicBezTo>
                    <a:pt x="6285" y="6560"/>
                    <a:pt x="6649" y="6127"/>
                    <a:pt x="6689" y="5616"/>
                  </a:cubicBezTo>
                  <a:cubicBezTo>
                    <a:pt x="6738" y="5105"/>
                    <a:pt x="6492" y="4652"/>
                    <a:pt x="6275" y="4367"/>
                  </a:cubicBezTo>
                  <a:cubicBezTo>
                    <a:pt x="5813" y="3747"/>
                    <a:pt x="5135" y="3324"/>
                    <a:pt x="4387" y="3167"/>
                  </a:cubicBezTo>
                  <a:cubicBezTo>
                    <a:pt x="4446" y="2911"/>
                    <a:pt x="4535" y="2656"/>
                    <a:pt x="4653" y="2410"/>
                  </a:cubicBezTo>
                  <a:cubicBezTo>
                    <a:pt x="5144" y="1436"/>
                    <a:pt x="6098" y="659"/>
                    <a:pt x="7220" y="335"/>
                  </a:cubicBezTo>
                  <a:cubicBezTo>
                    <a:pt x="7415" y="272"/>
                    <a:pt x="7353" y="1"/>
                    <a:pt x="7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9" name="Google Shape;2659;p46"/>
          <p:cNvGrpSpPr/>
          <p:nvPr/>
        </p:nvGrpSpPr>
        <p:grpSpPr>
          <a:xfrm>
            <a:off x="6967350" y="2597925"/>
            <a:ext cx="1840779" cy="2116810"/>
            <a:chOff x="6752050" y="2491675"/>
            <a:chExt cx="1840779" cy="2116810"/>
          </a:xfrm>
        </p:grpSpPr>
        <p:sp>
          <p:nvSpPr>
            <p:cNvPr id="2660" name="Google Shape;2660;p46"/>
            <p:cNvSpPr/>
            <p:nvPr/>
          </p:nvSpPr>
          <p:spPr>
            <a:xfrm>
              <a:off x="6752050" y="2491675"/>
              <a:ext cx="1840779" cy="2116810"/>
            </a:xfrm>
            <a:custGeom>
              <a:avLst/>
              <a:gdLst/>
              <a:ahLst/>
              <a:cxnLst/>
              <a:rect l="l" t="t" r="r" b="b"/>
              <a:pathLst>
                <a:path w="48595" h="55882" extrusionOk="0">
                  <a:moveTo>
                    <a:pt x="20988" y="0"/>
                  </a:moveTo>
                  <a:cubicBezTo>
                    <a:pt x="20476" y="0"/>
                    <a:pt x="19994" y="286"/>
                    <a:pt x="19758" y="748"/>
                  </a:cubicBezTo>
                  <a:lnTo>
                    <a:pt x="19277" y="1672"/>
                  </a:lnTo>
                  <a:lnTo>
                    <a:pt x="16995" y="305"/>
                  </a:lnTo>
                  <a:cubicBezTo>
                    <a:pt x="16790" y="188"/>
                    <a:pt x="16558" y="126"/>
                    <a:pt x="16322" y="126"/>
                  </a:cubicBezTo>
                  <a:cubicBezTo>
                    <a:pt x="16242" y="126"/>
                    <a:pt x="16161" y="133"/>
                    <a:pt x="16080" y="148"/>
                  </a:cubicBezTo>
                  <a:cubicBezTo>
                    <a:pt x="14418" y="453"/>
                    <a:pt x="11389" y="2135"/>
                    <a:pt x="11497" y="6305"/>
                  </a:cubicBezTo>
                  <a:cubicBezTo>
                    <a:pt x="11487" y="6334"/>
                    <a:pt x="11487" y="6373"/>
                    <a:pt x="11478" y="6403"/>
                  </a:cubicBezTo>
                  <a:lnTo>
                    <a:pt x="9963" y="10356"/>
                  </a:lnTo>
                  <a:cubicBezTo>
                    <a:pt x="9717" y="11006"/>
                    <a:pt x="10012" y="11733"/>
                    <a:pt x="10642" y="12028"/>
                  </a:cubicBezTo>
                  <a:lnTo>
                    <a:pt x="10769" y="12087"/>
                  </a:lnTo>
                  <a:cubicBezTo>
                    <a:pt x="7790" y="14861"/>
                    <a:pt x="5606" y="18008"/>
                    <a:pt x="4239" y="21489"/>
                  </a:cubicBezTo>
                  <a:cubicBezTo>
                    <a:pt x="0" y="32288"/>
                    <a:pt x="4033" y="44345"/>
                    <a:pt x="13838" y="50148"/>
                  </a:cubicBezTo>
                  <a:cubicBezTo>
                    <a:pt x="14989" y="50836"/>
                    <a:pt x="16218" y="51397"/>
                    <a:pt x="17487" y="51820"/>
                  </a:cubicBezTo>
                  <a:lnTo>
                    <a:pt x="16621" y="54072"/>
                  </a:lnTo>
                  <a:cubicBezTo>
                    <a:pt x="16277" y="54937"/>
                    <a:pt x="16916" y="55872"/>
                    <a:pt x="17851" y="55881"/>
                  </a:cubicBezTo>
                  <a:lnTo>
                    <a:pt x="18401" y="55881"/>
                  </a:lnTo>
                  <a:cubicBezTo>
                    <a:pt x="18942" y="55881"/>
                    <a:pt x="19434" y="55537"/>
                    <a:pt x="19631" y="55036"/>
                  </a:cubicBezTo>
                  <a:lnTo>
                    <a:pt x="20634" y="52439"/>
                  </a:lnTo>
                  <a:cubicBezTo>
                    <a:pt x="20919" y="52459"/>
                    <a:pt x="21214" y="52469"/>
                    <a:pt x="21499" y="52469"/>
                  </a:cubicBezTo>
                  <a:cubicBezTo>
                    <a:pt x="22709" y="52469"/>
                    <a:pt x="23909" y="52311"/>
                    <a:pt x="25079" y="51987"/>
                  </a:cubicBezTo>
                  <a:lnTo>
                    <a:pt x="26633" y="55144"/>
                  </a:lnTo>
                  <a:cubicBezTo>
                    <a:pt x="26849" y="55596"/>
                    <a:pt x="27312" y="55881"/>
                    <a:pt x="27823" y="55881"/>
                  </a:cubicBezTo>
                  <a:lnTo>
                    <a:pt x="28393" y="55881"/>
                  </a:lnTo>
                  <a:cubicBezTo>
                    <a:pt x="29377" y="55881"/>
                    <a:pt x="30016" y="54849"/>
                    <a:pt x="29583" y="53974"/>
                  </a:cubicBezTo>
                  <a:lnTo>
                    <a:pt x="28059" y="50866"/>
                  </a:lnTo>
                  <a:cubicBezTo>
                    <a:pt x="28561" y="50620"/>
                    <a:pt x="29052" y="50354"/>
                    <a:pt x="29534" y="50059"/>
                  </a:cubicBezTo>
                  <a:cubicBezTo>
                    <a:pt x="30783" y="49312"/>
                    <a:pt x="31914" y="48387"/>
                    <a:pt x="32898" y="47325"/>
                  </a:cubicBezTo>
                  <a:lnTo>
                    <a:pt x="33812" y="49204"/>
                  </a:lnTo>
                  <a:lnTo>
                    <a:pt x="32072" y="54111"/>
                  </a:lnTo>
                  <a:cubicBezTo>
                    <a:pt x="31757" y="54977"/>
                    <a:pt x="32396" y="55881"/>
                    <a:pt x="33321" y="55881"/>
                  </a:cubicBezTo>
                  <a:lnTo>
                    <a:pt x="33871" y="55881"/>
                  </a:lnTo>
                  <a:cubicBezTo>
                    <a:pt x="34432" y="55881"/>
                    <a:pt x="34934" y="55527"/>
                    <a:pt x="35120" y="54996"/>
                  </a:cubicBezTo>
                  <a:lnTo>
                    <a:pt x="35750" y="53226"/>
                  </a:lnTo>
                  <a:lnTo>
                    <a:pt x="36674" y="55134"/>
                  </a:lnTo>
                  <a:cubicBezTo>
                    <a:pt x="36891" y="55586"/>
                    <a:pt x="37353" y="55881"/>
                    <a:pt x="37864" y="55881"/>
                  </a:cubicBezTo>
                  <a:lnTo>
                    <a:pt x="38435" y="55881"/>
                  </a:lnTo>
                  <a:cubicBezTo>
                    <a:pt x="39408" y="55881"/>
                    <a:pt x="40057" y="54859"/>
                    <a:pt x="39625" y="53983"/>
                  </a:cubicBezTo>
                  <a:lnTo>
                    <a:pt x="37235" y="49027"/>
                  </a:lnTo>
                  <a:lnTo>
                    <a:pt x="41523" y="36920"/>
                  </a:lnTo>
                  <a:cubicBezTo>
                    <a:pt x="41985" y="36743"/>
                    <a:pt x="42310" y="36330"/>
                    <a:pt x="42369" y="35838"/>
                  </a:cubicBezTo>
                  <a:lnTo>
                    <a:pt x="42428" y="35327"/>
                  </a:lnTo>
                  <a:cubicBezTo>
                    <a:pt x="42457" y="35091"/>
                    <a:pt x="42418" y="34865"/>
                    <a:pt x="42329" y="34648"/>
                  </a:cubicBezTo>
                  <a:lnTo>
                    <a:pt x="43696" y="30793"/>
                  </a:lnTo>
                  <a:cubicBezTo>
                    <a:pt x="43864" y="30675"/>
                    <a:pt x="43991" y="30518"/>
                    <a:pt x="44080" y="30331"/>
                  </a:cubicBezTo>
                  <a:cubicBezTo>
                    <a:pt x="44611" y="30036"/>
                    <a:pt x="44945" y="29475"/>
                    <a:pt x="44945" y="28865"/>
                  </a:cubicBezTo>
                  <a:lnTo>
                    <a:pt x="44945" y="28826"/>
                  </a:lnTo>
                  <a:cubicBezTo>
                    <a:pt x="44945" y="28590"/>
                    <a:pt x="44896" y="28354"/>
                    <a:pt x="44798" y="28138"/>
                  </a:cubicBezTo>
                  <a:lnTo>
                    <a:pt x="45339" y="25394"/>
                  </a:lnTo>
                  <a:cubicBezTo>
                    <a:pt x="46932" y="23456"/>
                    <a:pt x="47797" y="21027"/>
                    <a:pt x="47797" y="18529"/>
                  </a:cubicBezTo>
                  <a:cubicBezTo>
                    <a:pt x="47788" y="17497"/>
                    <a:pt x="47620" y="16474"/>
                    <a:pt x="47306" y="15490"/>
                  </a:cubicBezTo>
                  <a:lnTo>
                    <a:pt x="48506" y="9442"/>
                  </a:lnTo>
                  <a:cubicBezTo>
                    <a:pt x="48594" y="8999"/>
                    <a:pt x="48476" y="8527"/>
                    <a:pt x="48191" y="8173"/>
                  </a:cubicBezTo>
                  <a:cubicBezTo>
                    <a:pt x="47896" y="7809"/>
                    <a:pt x="47443" y="7603"/>
                    <a:pt x="46981" y="7603"/>
                  </a:cubicBezTo>
                  <a:cubicBezTo>
                    <a:pt x="46912" y="7603"/>
                    <a:pt x="46843" y="7613"/>
                    <a:pt x="46775" y="7613"/>
                  </a:cubicBezTo>
                  <a:cubicBezTo>
                    <a:pt x="46126" y="7701"/>
                    <a:pt x="45604" y="8173"/>
                    <a:pt x="45457" y="8812"/>
                  </a:cubicBezTo>
                  <a:cubicBezTo>
                    <a:pt x="44867" y="8970"/>
                    <a:pt x="44247" y="9117"/>
                    <a:pt x="43588" y="9235"/>
                  </a:cubicBezTo>
                  <a:cubicBezTo>
                    <a:pt x="43460" y="9088"/>
                    <a:pt x="43323" y="8940"/>
                    <a:pt x="43185" y="8803"/>
                  </a:cubicBezTo>
                  <a:cubicBezTo>
                    <a:pt x="40353" y="5872"/>
                    <a:pt x="36517" y="4161"/>
                    <a:pt x="32091" y="3866"/>
                  </a:cubicBezTo>
                  <a:cubicBezTo>
                    <a:pt x="31619" y="3826"/>
                    <a:pt x="31127" y="3816"/>
                    <a:pt x="30636" y="3816"/>
                  </a:cubicBezTo>
                  <a:cubicBezTo>
                    <a:pt x="30193" y="3816"/>
                    <a:pt x="29741" y="3826"/>
                    <a:pt x="29279" y="3856"/>
                  </a:cubicBezTo>
                  <a:cubicBezTo>
                    <a:pt x="29161" y="3610"/>
                    <a:pt x="28974" y="3403"/>
                    <a:pt x="28728" y="3275"/>
                  </a:cubicBezTo>
                  <a:lnTo>
                    <a:pt x="24971" y="1181"/>
                  </a:lnTo>
                  <a:cubicBezTo>
                    <a:pt x="24769" y="1068"/>
                    <a:pt x="24548" y="1014"/>
                    <a:pt x="24329" y="1014"/>
                  </a:cubicBezTo>
                  <a:cubicBezTo>
                    <a:pt x="23991" y="1014"/>
                    <a:pt x="23658" y="1143"/>
                    <a:pt x="23407" y="1387"/>
                  </a:cubicBezTo>
                  <a:lnTo>
                    <a:pt x="22463" y="2292"/>
                  </a:lnTo>
                  <a:lnTo>
                    <a:pt x="22365" y="1594"/>
                  </a:lnTo>
                  <a:cubicBezTo>
                    <a:pt x="22483" y="748"/>
                    <a:pt x="21834" y="0"/>
                    <a:pt x="20988"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6"/>
            <p:cNvSpPr/>
            <p:nvPr/>
          </p:nvSpPr>
          <p:spPr>
            <a:xfrm>
              <a:off x="6806825" y="2680698"/>
              <a:ext cx="1702176" cy="1743048"/>
            </a:xfrm>
            <a:custGeom>
              <a:avLst/>
              <a:gdLst/>
              <a:ahLst/>
              <a:cxnLst/>
              <a:rect l="l" t="t" r="r" b="b"/>
              <a:pathLst>
                <a:path w="44936" h="46015" extrusionOk="0">
                  <a:moveTo>
                    <a:pt x="29101" y="1"/>
                  </a:moveTo>
                  <a:cubicBezTo>
                    <a:pt x="23633" y="1"/>
                    <a:pt x="17899" y="2131"/>
                    <a:pt x="13631" y="5091"/>
                  </a:cubicBezTo>
                  <a:cubicBezTo>
                    <a:pt x="9382" y="8042"/>
                    <a:pt x="5842" y="11966"/>
                    <a:pt x="3924" y="16834"/>
                  </a:cubicBezTo>
                  <a:cubicBezTo>
                    <a:pt x="0" y="26836"/>
                    <a:pt x="3619" y="38333"/>
                    <a:pt x="12972" y="43869"/>
                  </a:cubicBezTo>
                  <a:cubicBezTo>
                    <a:pt x="14703" y="44892"/>
                    <a:pt x="16611" y="45689"/>
                    <a:pt x="18607" y="45935"/>
                  </a:cubicBezTo>
                  <a:cubicBezTo>
                    <a:pt x="19053" y="45988"/>
                    <a:pt x="19499" y="46014"/>
                    <a:pt x="19945" y="46014"/>
                  </a:cubicBezTo>
                  <a:cubicBezTo>
                    <a:pt x="22524" y="46014"/>
                    <a:pt x="25088" y="45149"/>
                    <a:pt x="27301" y="43791"/>
                  </a:cubicBezTo>
                  <a:cubicBezTo>
                    <a:pt x="29141" y="42670"/>
                    <a:pt x="30803" y="41165"/>
                    <a:pt x="31825" y="39267"/>
                  </a:cubicBezTo>
                  <a:cubicBezTo>
                    <a:pt x="34156" y="34930"/>
                    <a:pt x="32956" y="29108"/>
                    <a:pt x="35976" y="25223"/>
                  </a:cubicBezTo>
                  <a:cubicBezTo>
                    <a:pt x="37697" y="23000"/>
                    <a:pt x="40500" y="21869"/>
                    <a:pt x="42427" y="19814"/>
                  </a:cubicBezTo>
                  <a:cubicBezTo>
                    <a:pt x="44040" y="18063"/>
                    <a:pt x="44935" y="15781"/>
                    <a:pt x="44935" y="13401"/>
                  </a:cubicBezTo>
                  <a:cubicBezTo>
                    <a:pt x="44906" y="10176"/>
                    <a:pt x="42899" y="6871"/>
                    <a:pt x="40696" y="4590"/>
                  </a:cubicBezTo>
                  <a:cubicBezTo>
                    <a:pt x="37874" y="1659"/>
                    <a:pt x="34264" y="302"/>
                    <a:pt x="30458" y="46"/>
                  </a:cubicBezTo>
                  <a:cubicBezTo>
                    <a:pt x="30008" y="16"/>
                    <a:pt x="29556" y="1"/>
                    <a:pt x="29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6"/>
            <p:cNvSpPr/>
            <p:nvPr/>
          </p:nvSpPr>
          <p:spPr>
            <a:xfrm>
              <a:off x="7172637" y="2538230"/>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6"/>
            <p:cNvSpPr/>
            <p:nvPr/>
          </p:nvSpPr>
          <p:spPr>
            <a:xfrm>
              <a:off x="7428974" y="2685017"/>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6"/>
            <p:cNvSpPr/>
            <p:nvPr/>
          </p:nvSpPr>
          <p:spPr>
            <a:xfrm>
              <a:off x="7284801" y="2538230"/>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6"/>
            <p:cNvSpPr/>
            <p:nvPr/>
          </p:nvSpPr>
          <p:spPr>
            <a:xfrm>
              <a:off x="7234875" y="2737935"/>
              <a:ext cx="164323" cy="74169"/>
            </a:xfrm>
            <a:custGeom>
              <a:avLst/>
              <a:gdLst/>
              <a:ahLst/>
              <a:cxnLst/>
              <a:rect l="l" t="t" r="r" b="b"/>
              <a:pathLst>
                <a:path w="4338" h="1958" fill="none" extrusionOk="0">
                  <a:moveTo>
                    <a:pt x="0" y="0"/>
                  </a:moveTo>
                  <a:lnTo>
                    <a:pt x="4337" y="1957"/>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6"/>
            <p:cNvSpPr/>
            <p:nvPr/>
          </p:nvSpPr>
          <p:spPr>
            <a:xfrm>
              <a:off x="7387988" y="2676834"/>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6"/>
            <p:cNvSpPr/>
            <p:nvPr/>
          </p:nvSpPr>
          <p:spPr>
            <a:xfrm>
              <a:off x="6946462" y="3336714"/>
              <a:ext cx="288418" cy="266827"/>
            </a:xfrm>
            <a:custGeom>
              <a:avLst/>
              <a:gdLst/>
              <a:ahLst/>
              <a:cxnLst/>
              <a:rect l="l" t="t" r="r" b="b"/>
              <a:pathLst>
                <a:path w="7614" h="7044" extrusionOk="0">
                  <a:moveTo>
                    <a:pt x="3814" y="0"/>
                  </a:moveTo>
                  <a:cubicBezTo>
                    <a:pt x="3607" y="0"/>
                    <a:pt x="3398" y="19"/>
                    <a:pt x="3187" y="56"/>
                  </a:cubicBezTo>
                  <a:cubicBezTo>
                    <a:pt x="1280" y="400"/>
                    <a:pt x="1" y="2230"/>
                    <a:pt x="345" y="4138"/>
                  </a:cubicBezTo>
                  <a:cubicBezTo>
                    <a:pt x="652" y="5849"/>
                    <a:pt x="2142" y="7043"/>
                    <a:pt x="3814" y="7043"/>
                  </a:cubicBezTo>
                  <a:cubicBezTo>
                    <a:pt x="4016" y="7043"/>
                    <a:pt x="4221" y="7026"/>
                    <a:pt x="4427" y="6990"/>
                  </a:cubicBezTo>
                  <a:cubicBezTo>
                    <a:pt x="6344" y="6646"/>
                    <a:pt x="7613" y="4816"/>
                    <a:pt x="7269" y="2899"/>
                  </a:cubicBezTo>
                  <a:cubicBezTo>
                    <a:pt x="6971" y="1200"/>
                    <a:pt x="5489" y="0"/>
                    <a:pt x="38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6"/>
            <p:cNvSpPr/>
            <p:nvPr/>
          </p:nvSpPr>
          <p:spPr>
            <a:xfrm>
              <a:off x="7546669" y="4028141"/>
              <a:ext cx="286903" cy="266599"/>
            </a:xfrm>
            <a:custGeom>
              <a:avLst/>
              <a:gdLst/>
              <a:ahLst/>
              <a:cxnLst/>
              <a:rect l="l" t="t" r="r" b="b"/>
              <a:pathLst>
                <a:path w="7574" h="7038" extrusionOk="0">
                  <a:moveTo>
                    <a:pt x="3798" y="0"/>
                  </a:moveTo>
                  <a:cubicBezTo>
                    <a:pt x="3610" y="0"/>
                    <a:pt x="3419" y="16"/>
                    <a:pt x="3227" y="47"/>
                  </a:cubicBezTo>
                  <a:cubicBezTo>
                    <a:pt x="1309" y="352"/>
                    <a:pt x="1" y="2162"/>
                    <a:pt x="316" y="4079"/>
                  </a:cubicBezTo>
                  <a:cubicBezTo>
                    <a:pt x="590" y="5805"/>
                    <a:pt x="2083" y="7037"/>
                    <a:pt x="3777" y="7037"/>
                  </a:cubicBezTo>
                  <a:cubicBezTo>
                    <a:pt x="3965" y="7037"/>
                    <a:pt x="4156" y="7022"/>
                    <a:pt x="4348" y="6990"/>
                  </a:cubicBezTo>
                  <a:cubicBezTo>
                    <a:pt x="6266" y="6686"/>
                    <a:pt x="7574" y="4886"/>
                    <a:pt x="7259" y="2958"/>
                  </a:cubicBezTo>
                  <a:cubicBezTo>
                    <a:pt x="6985" y="1232"/>
                    <a:pt x="5492" y="0"/>
                    <a:pt x="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6"/>
            <p:cNvSpPr/>
            <p:nvPr/>
          </p:nvSpPr>
          <p:spPr>
            <a:xfrm>
              <a:off x="7927785" y="3186515"/>
              <a:ext cx="279820" cy="266599"/>
            </a:xfrm>
            <a:custGeom>
              <a:avLst/>
              <a:gdLst/>
              <a:ahLst/>
              <a:cxnLst/>
              <a:rect l="l" t="t" r="r" b="b"/>
              <a:pathLst>
                <a:path w="7387" h="7038" extrusionOk="0">
                  <a:moveTo>
                    <a:pt x="3684" y="1"/>
                  </a:moveTo>
                  <a:cubicBezTo>
                    <a:pt x="1897" y="1"/>
                    <a:pt x="373" y="1359"/>
                    <a:pt x="198" y="3176"/>
                  </a:cubicBezTo>
                  <a:cubicBezTo>
                    <a:pt x="1" y="5104"/>
                    <a:pt x="1417" y="6834"/>
                    <a:pt x="3355" y="7021"/>
                  </a:cubicBezTo>
                  <a:cubicBezTo>
                    <a:pt x="3469" y="7032"/>
                    <a:pt x="3583" y="7038"/>
                    <a:pt x="3696" y="7038"/>
                  </a:cubicBezTo>
                  <a:cubicBezTo>
                    <a:pt x="5483" y="7038"/>
                    <a:pt x="7024" y="5677"/>
                    <a:pt x="7200" y="3864"/>
                  </a:cubicBezTo>
                  <a:cubicBezTo>
                    <a:pt x="7387" y="1927"/>
                    <a:pt x="5971" y="206"/>
                    <a:pt x="4043" y="19"/>
                  </a:cubicBezTo>
                  <a:cubicBezTo>
                    <a:pt x="3922" y="7"/>
                    <a:pt x="3803"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6"/>
            <p:cNvSpPr/>
            <p:nvPr/>
          </p:nvSpPr>
          <p:spPr>
            <a:xfrm>
              <a:off x="7802249" y="2857903"/>
              <a:ext cx="716803" cy="455052"/>
            </a:xfrm>
            <a:custGeom>
              <a:avLst/>
              <a:gdLst/>
              <a:ahLst/>
              <a:cxnLst/>
              <a:rect l="l" t="t" r="r" b="b"/>
              <a:pathLst>
                <a:path w="18923" h="12013" extrusionOk="0">
                  <a:moveTo>
                    <a:pt x="18923" y="0"/>
                  </a:moveTo>
                  <a:cubicBezTo>
                    <a:pt x="15311" y="1143"/>
                    <a:pt x="10968" y="1430"/>
                    <a:pt x="7522" y="1430"/>
                  </a:cubicBezTo>
                  <a:cubicBezTo>
                    <a:pt x="4061" y="1430"/>
                    <a:pt x="1505" y="1141"/>
                    <a:pt x="1505" y="1141"/>
                  </a:cubicBezTo>
                  <a:lnTo>
                    <a:pt x="1" y="11379"/>
                  </a:lnTo>
                  <a:cubicBezTo>
                    <a:pt x="2158" y="11835"/>
                    <a:pt x="4199" y="12012"/>
                    <a:pt x="6068" y="12012"/>
                  </a:cubicBezTo>
                  <a:cubicBezTo>
                    <a:pt x="12533" y="12012"/>
                    <a:pt x="16936" y="9894"/>
                    <a:pt x="16936" y="9894"/>
                  </a:cubicBezTo>
                  <a:lnTo>
                    <a:pt x="18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6"/>
            <p:cNvSpPr/>
            <p:nvPr/>
          </p:nvSpPr>
          <p:spPr>
            <a:xfrm>
              <a:off x="7228890" y="3507210"/>
              <a:ext cx="1163484" cy="195650"/>
            </a:xfrm>
            <a:custGeom>
              <a:avLst/>
              <a:gdLst/>
              <a:ahLst/>
              <a:cxnLst/>
              <a:rect l="l" t="t" r="r" b="b"/>
              <a:pathLst>
                <a:path w="30715" h="5165" extrusionOk="0">
                  <a:moveTo>
                    <a:pt x="15432" y="1"/>
                  </a:moveTo>
                  <a:lnTo>
                    <a:pt x="1" y="2578"/>
                  </a:lnTo>
                  <a:lnTo>
                    <a:pt x="17212" y="5164"/>
                  </a:lnTo>
                  <a:lnTo>
                    <a:pt x="30715" y="2047"/>
                  </a:lnTo>
                  <a:lnTo>
                    <a:pt x="154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6"/>
            <p:cNvSpPr/>
            <p:nvPr/>
          </p:nvSpPr>
          <p:spPr>
            <a:xfrm>
              <a:off x="7166690" y="2824189"/>
              <a:ext cx="1370536" cy="1728805"/>
            </a:xfrm>
            <a:custGeom>
              <a:avLst/>
              <a:gdLst/>
              <a:ahLst/>
              <a:cxnLst/>
              <a:rect l="l" t="t" r="r" b="b"/>
              <a:pathLst>
                <a:path w="36181" h="45639" extrusionOk="0">
                  <a:moveTo>
                    <a:pt x="15726" y="24110"/>
                  </a:moveTo>
                  <a:lnTo>
                    <a:pt x="16474" y="24208"/>
                  </a:lnTo>
                  <a:lnTo>
                    <a:pt x="16720" y="24720"/>
                  </a:lnTo>
                  <a:lnTo>
                    <a:pt x="16720" y="24720"/>
                  </a:lnTo>
                  <a:lnTo>
                    <a:pt x="15539" y="24582"/>
                  </a:lnTo>
                  <a:lnTo>
                    <a:pt x="15726" y="24110"/>
                  </a:lnTo>
                  <a:close/>
                  <a:moveTo>
                    <a:pt x="3374" y="12269"/>
                  </a:moveTo>
                  <a:lnTo>
                    <a:pt x="16562" y="12967"/>
                  </a:lnTo>
                  <a:lnTo>
                    <a:pt x="15844" y="17560"/>
                  </a:lnTo>
                  <a:cubicBezTo>
                    <a:pt x="15805" y="17845"/>
                    <a:pt x="16002" y="18111"/>
                    <a:pt x="16297" y="18150"/>
                  </a:cubicBezTo>
                  <a:cubicBezTo>
                    <a:pt x="16474" y="18170"/>
                    <a:pt x="16631" y="18189"/>
                    <a:pt x="16690" y="18199"/>
                  </a:cubicBezTo>
                  <a:lnTo>
                    <a:pt x="31305" y="20176"/>
                  </a:lnTo>
                  <a:lnTo>
                    <a:pt x="31246" y="20343"/>
                  </a:lnTo>
                  <a:lnTo>
                    <a:pt x="31108" y="20737"/>
                  </a:lnTo>
                  <a:lnTo>
                    <a:pt x="29190" y="26146"/>
                  </a:lnTo>
                  <a:lnTo>
                    <a:pt x="17339" y="24788"/>
                  </a:lnTo>
                  <a:lnTo>
                    <a:pt x="17093" y="24287"/>
                  </a:lnTo>
                  <a:lnTo>
                    <a:pt x="17093" y="24287"/>
                  </a:lnTo>
                  <a:lnTo>
                    <a:pt x="18588" y="24484"/>
                  </a:lnTo>
                  <a:lnTo>
                    <a:pt x="18765" y="23628"/>
                  </a:lnTo>
                  <a:lnTo>
                    <a:pt x="18982" y="23657"/>
                  </a:lnTo>
                  <a:cubicBezTo>
                    <a:pt x="18998" y="23660"/>
                    <a:pt x="19015" y="23661"/>
                    <a:pt x="19031" y="23661"/>
                  </a:cubicBezTo>
                  <a:cubicBezTo>
                    <a:pt x="19226" y="23661"/>
                    <a:pt x="19385" y="23503"/>
                    <a:pt x="19385" y="23303"/>
                  </a:cubicBezTo>
                  <a:lnTo>
                    <a:pt x="19385" y="23176"/>
                  </a:lnTo>
                  <a:cubicBezTo>
                    <a:pt x="19385" y="22999"/>
                    <a:pt x="19257" y="22851"/>
                    <a:pt x="19080" y="22822"/>
                  </a:cubicBezTo>
                  <a:lnTo>
                    <a:pt x="3403" y="20756"/>
                  </a:lnTo>
                  <a:lnTo>
                    <a:pt x="3374" y="12269"/>
                  </a:lnTo>
                  <a:close/>
                  <a:moveTo>
                    <a:pt x="6128" y="22841"/>
                  </a:moveTo>
                  <a:lnTo>
                    <a:pt x="15195" y="24031"/>
                  </a:lnTo>
                  <a:lnTo>
                    <a:pt x="15008" y="24523"/>
                  </a:lnTo>
                  <a:lnTo>
                    <a:pt x="13858" y="24395"/>
                  </a:lnTo>
                  <a:lnTo>
                    <a:pt x="13799" y="24906"/>
                  </a:lnTo>
                  <a:lnTo>
                    <a:pt x="14812" y="25024"/>
                  </a:lnTo>
                  <a:lnTo>
                    <a:pt x="12864" y="30030"/>
                  </a:lnTo>
                  <a:lnTo>
                    <a:pt x="9462" y="29607"/>
                  </a:lnTo>
                  <a:lnTo>
                    <a:pt x="6128" y="22841"/>
                  </a:lnTo>
                  <a:close/>
                  <a:moveTo>
                    <a:pt x="15343" y="25084"/>
                  </a:moveTo>
                  <a:lnTo>
                    <a:pt x="16995" y="25270"/>
                  </a:lnTo>
                  <a:lnTo>
                    <a:pt x="19709" y="30896"/>
                  </a:lnTo>
                  <a:lnTo>
                    <a:pt x="13395" y="30099"/>
                  </a:lnTo>
                  <a:lnTo>
                    <a:pt x="15343" y="25084"/>
                  </a:lnTo>
                  <a:close/>
                  <a:moveTo>
                    <a:pt x="9737" y="30158"/>
                  </a:moveTo>
                  <a:lnTo>
                    <a:pt x="12678" y="30532"/>
                  </a:lnTo>
                  <a:lnTo>
                    <a:pt x="11458" y="33659"/>
                  </a:lnTo>
                  <a:lnTo>
                    <a:pt x="9737" y="30158"/>
                  </a:lnTo>
                  <a:close/>
                  <a:moveTo>
                    <a:pt x="17605" y="25329"/>
                  </a:moveTo>
                  <a:lnTo>
                    <a:pt x="29003" y="26637"/>
                  </a:lnTo>
                  <a:lnTo>
                    <a:pt x="29013" y="26647"/>
                  </a:lnTo>
                  <a:lnTo>
                    <a:pt x="24450" y="39521"/>
                  </a:lnTo>
                  <a:lnTo>
                    <a:pt x="20595" y="31525"/>
                  </a:lnTo>
                  <a:lnTo>
                    <a:pt x="20595" y="31525"/>
                  </a:lnTo>
                  <a:lnTo>
                    <a:pt x="21608" y="31653"/>
                  </a:lnTo>
                  <a:lnTo>
                    <a:pt x="21667" y="31132"/>
                  </a:lnTo>
                  <a:lnTo>
                    <a:pt x="20319" y="30965"/>
                  </a:lnTo>
                  <a:lnTo>
                    <a:pt x="17605" y="25329"/>
                  </a:lnTo>
                  <a:close/>
                  <a:moveTo>
                    <a:pt x="35948" y="1"/>
                  </a:moveTo>
                  <a:cubicBezTo>
                    <a:pt x="35934" y="1"/>
                    <a:pt x="35921" y="2"/>
                    <a:pt x="35907" y="5"/>
                  </a:cubicBezTo>
                  <a:cubicBezTo>
                    <a:pt x="35809" y="15"/>
                    <a:pt x="35730" y="84"/>
                    <a:pt x="35711" y="172"/>
                  </a:cubicBezTo>
                  <a:lnTo>
                    <a:pt x="31688" y="19478"/>
                  </a:lnTo>
                  <a:lnTo>
                    <a:pt x="16788" y="17491"/>
                  </a:lnTo>
                  <a:cubicBezTo>
                    <a:pt x="16778" y="17490"/>
                    <a:pt x="16767" y="17490"/>
                    <a:pt x="16757" y="17490"/>
                  </a:cubicBezTo>
                  <a:cubicBezTo>
                    <a:pt x="16640" y="17490"/>
                    <a:pt x="16526" y="17539"/>
                    <a:pt x="16454" y="17639"/>
                  </a:cubicBezTo>
                  <a:lnTo>
                    <a:pt x="18854" y="1303"/>
                  </a:lnTo>
                  <a:cubicBezTo>
                    <a:pt x="18870" y="1139"/>
                    <a:pt x="18744" y="1048"/>
                    <a:pt x="18619" y="1048"/>
                  </a:cubicBezTo>
                  <a:cubicBezTo>
                    <a:pt x="18518" y="1048"/>
                    <a:pt x="18418" y="1107"/>
                    <a:pt x="18392" y="1234"/>
                  </a:cubicBezTo>
                  <a:lnTo>
                    <a:pt x="16739" y="11826"/>
                  </a:lnTo>
                  <a:lnTo>
                    <a:pt x="59" y="10941"/>
                  </a:lnTo>
                  <a:lnTo>
                    <a:pt x="0" y="12092"/>
                  </a:lnTo>
                  <a:lnTo>
                    <a:pt x="3108" y="12249"/>
                  </a:lnTo>
                  <a:lnTo>
                    <a:pt x="3148" y="20717"/>
                  </a:lnTo>
                  <a:lnTo>
                    <a:pt x="1741" y="20530"/>
                  </a:lnTo>
                  <a:cubicBezTo>
                    <a:pt x="1729" y="20529"/>
                    <a:pt x="1717" y="20528"/>
                    <a:pt x="1705" y="20528"/>
                  </a:cubicBezTo>
                  <a:cubicBezTo>
                    <a:pt x="1504" y="20528"/>
                    <a:pt x="1338" y="20680"/>
                    <a:pt x="1338" y="20884"/>
                  </a:cubicBezTo>
                  <a:lnTo>
                    <a:pt x="1338" y="20963"/>
                  </a:lnTo>
                  <a:cubicBezTo>
                    <a:pt x="1338" y="21140"/>
                    <a:pt x="1466" y="21287"/>
                    <a:pt x="1643" y="21317"/>
                  </a:cubicBezTo>
                  <a:lnTo>
                    <a:pt x="2135" y="21376"/>
                  </a:lnTo>
                  <a:lnTo>
                    <a:pt x="2243" y="22330"/>
                  </a:lnTo>
                  <a:lnTo>
                    <a:pt x="5508" y="22763"/>
                  </a:lnTo>
                  <a:lnTo>
                    <a:pt x="8852" y="29529"/>
                  </a:lnTo>
                  <a:lnTo>
                    <a:pt x="6983" y="29293"/>
                  </a:lnTo>
                  <a:lnTo>
                    <a:pt x="6914" y="29804"/>
                  </a:lnTo>
                  <a:lnTo>
                    <a:pt x="9127" y="30089"/>
                  </a:lnTo>
                  <a:lnTo>
                    <a:pt x="11222" y="34318"/>
                  </a:lnTo>
                  <a:lnTo>
                    <a:pt x="6806" y="45638"/>
                  </a:lnTo>
                  <a:lnTo>
                    <a:pt x="7357" y="45638"/>
                  </a:lnTo>
                  <a:lnTo>
                    <a:pt x="11507" y="34948"/>
                  </a:lnTo>
                  <a:lnTo>
                    <a:pt x="16779" y="45638"/>
                  </a:lnTo>
                  <a:lnTo>
                    <a:pt x="17359" y="45638"/>
                  </a:lnTo>
                  <a:lnTo>
                    <a:pt x="11773" y="34289"/>
                  </a:lnTo>
                  <a:lnTo>
                    <a:pt x="13199" y="30601"/>
                  </a:lnTo>
                  <a:lnTo>
                    <a:pt x="19975" y="31456"/>
                  </a:lnTo>
                  <a:lnTo>
                    <a:pt x="24204" y="40209"/>
                  </a:lnTo>
                  <a:lnTo>
                    <a:pt x="22276" y="45638"/>
                  </a:lnTo>
                  <a:lnTo>
                    <a:pt x="22827" y="45638"/>
                  </a:lnTo>
                  <a:lnTo>
                    <a:pt x="24519" y="40868"/>
                  </a:lnTo>
                  <a:lnTo>
                    <a:pt x="26820" y="45638"/>
                  </a:lnTo>
                  <a:lnTo>
                    <a:pt x="27390" y="45638"/>
                  </a:lnTo>
                  <a:lnTo>
                    <a:pt x="24764" y="40180"/>
                  </a:lnTo>
                  <a:lnTo>
                    <a:pt x="29534" y="26706"/>
                  </a:lnTo>
                  <a:lnTo>
                    <a:pt x="30016" y="26755"/>
                  </a:lnTo>
                  <a:lnTo>
                    <a:pt x="30075" y="26244"/>
                  </a:lnTo>
                  <a:lnTo>
                    <a:pt x="29711" y="26205"/>
                  </a:lnTo>
                  <a:lnTo>
                    <a:pt x="31639" y="20786"/>
                  </a:lnTo>
                  <a:lnTo>
                    <a:pt x="31826" y="20255"/>
                  </a:lnTo>
                  <a:lnTo>
                    <a:pt x="32170" y="20294"/>
                  </a:lnTo>
                  <a:cubicBezTo>
                    <a:pt x="32182" y="20295"/>
                    <a:pt x="32195" y="20296"/>
                    <a:pt x="32207" y="20296"/>
                  </a:cubicBezTo>
                  <a:cubicBezTo>
                    <a:pt x="32407" y="20296"/>
                    <a:pt x="32573" y="20144"/>
                    <a:pt x="32573" y="19940"/>
                  </a:cubicBezTo>
                  <a:lnTo>
                    <a:pt x="32573" y="19901"/>
                  </a:lnTo>
                  <a:cubicBezTo>
                    <a:pt x="32573" y="19743"/>
                    <a:pt x="32475" y="19606"/>
                    <a:pt x="32327" y="19566"/>
                  </a:cubicBezTo>
                  <a:lnTo>
                    <a:pt x="36163" y="261"/>
                  </a:lnTo>
                  <a:cubicBezTo>
                    <a:pt x="36181" y="127"/>
                    <a:pt x="36077" y="1"/>
                    <a:pt x="35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6"/>
            <p:cNvSpPr/>
            <p:nvPr/>
          </p:nvSpPr>
          <p:spPr>
            <a:xfrm>
              <a:off x="7059753" y="3738811"/>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6"/>
            <p:cNvSpPr/>
            <p:nvPr/>
          </p:nvSpPr>
          <p:spPr>
            <a:xfrm>
              <a:off x="7378669" y="33581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6"/>
            <p:cNvSpPr/>
            <p:nvPr/>
          </p:nvSpPr>
          <p:spPr>
            <a:xfrm>
              <a:off x="7947142" y="2732102"/>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46"/>
          <p:cNvGrpSpPr/>
          <p:nvPr/>
        </p:nvGrpSpPr>
        <p:grpSpPr>
          <a:xfrm rot="-2700000">
            <a:off x="820080" y="3626803"/>
            <a:ext cx="1175764" cy="998240"/>
            <a:chOff x="3502275" y="3218775"/>
            <a:chExt cx="1175775" cy="998250"/>
          </a:xfrm>
        </p:grpSpPr>
        <p:sp>
          <p:nvSpPr>
            <p:cNvPr id="2677" name="Google Shape;2677;p46"/>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6"/>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6"/>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6"/>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6"/>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6"/>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6"/>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6"/>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6"/>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6"/>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6"/>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6"/>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9" name="Google Shape;2689;p46"/>
          <p:cNvGrpSpPr/>
          <p:nvPr/>
        </p:nvGrpSpPr>
        <p:grpSpPr>
          <a:xfrm rot="-1006400">
            <a:off x="7059941" y="534932"/>
            <a:ext cx="1458345" cy="856666"/>
            <a:chOff x="3285175" y="1554625"/>
            <a:chExt cx="1458275" cy="856625"/>
          </a:xfrm>
        </p:grpSpPr>
        <p:sp>
          <p:nvSpPr>
            <p:cNvPr id="2690" name="Google Shape;2690;p46"/>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6"/>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6"/>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6"/>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6"/>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6"/>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6"/>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6"/>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6"/>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6"/>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6"/>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6"/>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6"/>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6"/>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6"/>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grpSp>
        <p:nvGrpSpPr>
          <p:cNvPr id="960" name="Google Shape;960;p31"/>
          <p:cNvGrpSpPr/>
          <p:nvPr/>
        </p:nvGrpSpPr>
        <p:grpSpPr>
          <a:xfrm flipH="1">
            <a:off x="5028775" y="3174275"/>
            <a:ext cx="3753450" cy="1969225"/>
            <a:chOff x="143902" y="3174400"/>
            <a:chExt cx="3753450" cy="1969225"/>
          </a:xfrm>
        </p:grpSpPr>
        <p:sp>
          <p:nvSpPr>
            <p:cNvPr id="961" name="Google Shape;961;p31"/>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31"/>
            <p:cNvGrpSpPr/>
            <p:nvPr/>
          </p:nvGrpSpPr>
          <p:grpSpPr>
            <a:xfrm>
              <a:off x="143902" y="3174400"/>
              <a:ext cx="3753450" cy="1909665"/>
              <a:chOff x="143902" y="3174400"/>
              <a:chExt cx="3753450" cy="1909665"/>
            </a:xfrm>
          </p:grpSpPr>
          <p:sp>
            <p:nvSpPr>
              <p:cNvPr id="963" name="Google Shape;963;p31"/>
              <p:cNvSpPr/>
              <p:nvPr/>
            </p:nvSpPr>
            <p:spPr>
              <a:xfrm>
                <a:off x="488377" y="3174400"/>
                <a:ext cx="3408975" cy="1596450"/>
              </a:xfrm>
              <a:custGeom>
                <a:avLst/>
                <a:gdLst/>
                <a:ahLst/>
                <a:cxnLst/>
                <a:rect l="l" t="t" r="r" b="b"/>
                <a:pathLst>
                  <a:path w="136359" h="63858" extrusionOk="0">
                    <a:moveTo>
                      <a:pt x="0" y="53244"/>
                    </a:moveTo>
                    <a:lnTo>
                      <a:pt x="35284" y="0"/>
                    </a:lnTo>
                    <a:lnTo>
                      <a:pt x="136359" y="234"/>
                    </a:lnTo>
                    <a:lnTo>
                      <a:pt x="3746" y="63858"/>
                    </a:lnTo>
                    <a:close/>
                  </a:path>
                </a:pathLst>
              </a:custGeom>
              <a:solidFill>
                <a:srgbClr val="9E855C">
                  <a:alpha val="14880"/>
                </a:srgbClr>
              </a:solidFill>
              <a:ln>
                <a:noFill/>
              </a:ln>
            </p:spPr>
            <p:txBody>
              <a:bodyPr/>
              <a:lstStyle/>
              <a:p>
                <a:endParaRPr lang="en-US"/>
              </a:p>
            </p:txBody>
          </p:sp>
          <p:grpSp>
            <p:nvGrpSpPr>
              <p:cNvPr id="964" name="Google Shape;964;p31"/>
              <p:cNvGrpSpPr/>
              <p:nvPr/>
            </p:nvGrpSpPr>
            <p:grpSpPr>
              <a:xfrm rot="-3088787">
                <a:off x="247795" y="4300754"/>
                <a:ext cx="725754" cy="615483"/>
                <a:chOff x="5417612" y="4008755"/>
                <a:chExt cx="725743" cy="615474"/>
              </a:xfrm>
            </p:grpSpPr>
            <p:sp>
              <p:nvSpPr>
                <p:cNvPr id="965" name="Google Shape;965;p31"/>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69" name="Google Shape;969;p31"/>
          <p:cNvSpPr txBox="1">
            <a:spLocks noGrp="1"/>
          </p:cNvSpPr>
          <p:nvPr>
            <p:ph type="title"/>
          </p:nvPr>
        </p:nvSpPr>
        <p:spPr>
          <a:xfrm>
            <a:off x="4891063" y="2567988"/>
            <a:ext cx="2796900" cy="92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Motivation</a:t>
            </a:r>
            <a:endParaRPr dirty="0"/>
          </a:p>
        </p:txBody>
      </p:sp>
      <p:sp>
        <p:nvSpPr>
          <p:cNvPr id="970" name="Google Shape;970;p31"/>
          <p:cNvSpPr txBox="1">
            <a:spLocks noGrp="1"/>
          </p:cNvSpPr>
          <p:nvPr>
            <p:ph type="title" idx="2"/>
          </p:nvPr>
        </p:nvSpPr>
        <p:spPr>
          <a:xfrm>
            <a:off x="4891063" y="1333488"/>
            <a:ext cx="27969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grpSp>
        <p:nvGrpSpPr>
          <p:cNvPr id="971" name="Google Shape;971;p31"/>
          <p:cNvGrpSpPr/>
          <p:nvPr/>
        </p:nvGrpSpPr>
        <p:grpSpPr>
          <a:xfrm>
            <a:off x="1153627" y="880589"/>
            <a:ext cx="2890816" cy="3382302"/>
            <a:chOff x="1216125" y="955275"/>
            <a:chExt cx="2763158" cy="3232940"/>
          </a:xfrm>
        </p:grpSpPr>
        <p:sp>
          <p:nvSpPr>
            <p:cNvPr id="972" name="Google Shape;972;p31"/>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1"/>
          <p:cNvGrpSpPr/>
          <p:nvPr/>
        </p:nvGrpSpPr>
        <p:grpSpPr>
          <a:xfrm rot="-2168336">
            <a:off x="340929" y="483154"/>
            <a:ext cx="825790" cy="701108"/>
            <a:chOff x="3502275" y="3218775"/>
            <a:chExt cx="1175775" cy="998250"/>
          </a:xfrm>
        </p:grpSpPr>
        <p:sp>
          <p:nvSpPr>
            <p:cNvPr id="1036" name="Google Shape;1036;p31"/>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31"/>
          <p:cNvSpPr/>
          <p:nvPr/>
        </p:nvSpPr>
        <p:spPr>
          <a:xfrm rot="3391622">
            <a:off x="8780552" y="49200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31"/>
          <p:cNvGrpSpPr/>
          <p:nvPr/>
        </p:nvGrpSpPr>
        <p:grpSpPr>
          <a:xfrm>
            <a:off x="7339468" y="308176"/>
            <a:ext cx="1431589" cy="840949"/>
            <a:chOff x="3285175" y="1554625"/>
            <a:chExt cx="1458275" cy="856625"/>
          </a:xfrm>
        </p:grpSpPr>
        <p:sp>
          <p:nvSpPr>
            <p:cNvPr id="1050" name="Google Shape;1050;p31"/>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Google Shape;846;p30"/>
          <p:cNvSpPr txBox="1">
            <a:spLocks noGrp="1"/>
          </p:cNvSpPr>
          <p:nvPr>
            <p:ph type="title"/>
          </p:nvPr>
        </p:nvSpPr>
        <p:spPr>
          <a:xfrm>
            <a:off x="718967" y="24133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r>
              <a:rPr lang="en" dirty="0">
                <a:solidFill>
                  <a:schemeClr val="lt1"/>
                </a:solidFill>
              </a:rPr>
              <a:t> – Brief History</a:t>
            </a:r>
            <a:endParaRPr dirty="0">
              <a:solidFill>
                <a:schemeClr val="lt1"/>
              </a:solidFill>
            </a:endParaRPr>
          </a:p>
        </p:txBody>
      </p:sp>
      <p:grpSp>
        <p:nvGrpSpPr>
          <p:cNvPr id="847" name="Google Shape;847;p30"/>
          <p:cNvGrpSpPr/>
          <p:nvPr/>
        </p:nvGrpSpPr>
        <p:grpSpPr>
          <a:xfrm>
            <a:off x="5986977" y="1486099"/>
            <a:ext cx="2964844" cy="2815459"/>
            <a:chOff x="5171900" y="1164025"/>
            <a:chExt cx="2964844" cy="2815459"/>
          </a:xfrm>
        </p:grpSpPr>
        <p:sp>
          <p:nvSpPr>
            <p:cNvPr id="848" name="Google Shape;848;p30"/>
            <p:cNvSpPr/>
            <p:nvPr/>
          </p:nvSpPr>
          <p:spPr>
            <a:xfrm>
              <a:off x="5171900" y="1164025"/>
              <a:ext cx="2964844" cy="2815459"/>
            </a:xfrm>
            <a:custGeom>
              <a:avLst/>
              <a:gdLst/>
              <a:ahLst/>
              <a:cxnLst/>
              <a:rect l="l" t="t" r="r" b="b"/>
              <a:pathLst>
                <a:path w="59541" h="56541" extrusionOk="0">
                  <a:moveTo>
                    <a:pt x="33931" y="0"/>
                  </a:moveTo>
                  <a:cubicBezTo>
                    <a:pt x="32829" y="10"/>
                    <a:pt x="31738" y="305"/>
                    <a:pt x="30784" y="866"/>
                  </a:cubicBezTo>
                  <a:cubicBezTo>
                    <a:pt x="30211" y="560"/>
                    <a:pt x="29574" y="403"/>
                    <a:pt x="28934" y="403"/>
                  </a:cubicBezTo>
                  <a:cubicBezTo>
                    <a:pt x="28915" y="403"/>
                    <a:pt x="28895" y="403"/>
                    <a:pt x="28876" y="404"/>
                  </a:cubicBezTo>
                  <a:cubicBezTo>
                    <a:pt x="28355" y="404"/>
                    <a:pt x="27843" y="492"/>
                    <a:pt x="27351" y="669"/>
                  </a:cubicBezTo>
                  <a:cubicBezTo>
                    <a:pt x="27056" y="777"/>
                    <a:pt x="26781" y="915"/>
                    <a:pt x="26506" y="1072"/>
                  </a:cubicBezTo>
                  <a:cubicBezTo>
                    <a:pt x="26457" y="1043"/>
                    <a:pt x="26407" y="1023"/>
                    <a:pt x="26348" y="1003"/>
                  </a:cubicBezTo>
                  <a:cubicBezTo>
                    <a:pt x="25807" y="758"/>
                    <a:pt x="25227" y="630"/>
                    <a:pt x="24637" y="630"/>
                  </a:cubicBezTo>
                  <a:cubicBezTo>
                    <a:pt x="23368" y="630"/>
                    <a:pt x="22149" y="1171"/>
                    <a:pt x="21303" y="2125"/>
                  </a:cubicBezTo>
                  <a:cubicBezTo>
                    <a:pt x="21087" y="2370"/>
                    <a:pt x="20890" y="2646"/>
                    <a:pt x="20733" y="2941"/>
                  </a:cubicBezTo>
                  <a:cubicBezTo>
                    <a:pt x="19385" y="3669"/>
                    <a:pt x="18421" y="4937"/>
                    <a:pt x="18077" y="6422"/>
                  </a:cubicBezTo>
                  <a:cubicBezTo>
                    <a:pt x="16168" y="4676"/>
                    <a:pt x="13772" y="3823"/>
                    <a:pt x="11390" y="3823"/>
                  </a:cubicBezTo>
                  <a:cubicBezTo>
                    <a:pt x="8446" y="3823"/>
                    <a:pt x="5523" y="5124"/>
                    <a:pt x="3561" y="7652"/>
                  </a:cubicBezTo>
                  <a:cubicBezTo>
                    <a:pt x="1" y="12215"/>
                    <a:pt x="1102" y="18844"/>
                    <a:pt x="5941" y="22030"/>
                  </a:cubicBezTo>
                  <a:cubicBezTo>
                    <a:pt x="2538" y="24115"/>
                    <a:pt x="719" y="28039"/>
                    <a:pt x="1329" y="31993"/>
                  </a:cubicBezTo>
                  <a:cubicBezTo>
                    <a:pt x="1938" y="35936"/>
                    <a:pt x="4859" y="39133"/>
                    <a:pt x="8734" y="40097"/>
                  </a:cubicBezTo>
                  <a:cubicBezTo>
                    <a:pt x="9019" y="41857"/>
                    <a:pt x="9619" y="43539"/>
                    <a:pt x="10504" y="45083"/>
                  </a:cubicBezTo>
                  <a:cubicBezTo>
                    <a:pt x="11036" y="46007"/>
                    <a:pt x="11635" y="46883"/>
                    <a:pt x="12314" y="47709"/>
                  </a:cubicBezTo>
                  <a:lnTo>
                    <a:pt x="10790" y="48309"/>
                  </a:lnTo>
                  <a:cubicBezTo>
                    <a:pt x="10593" y="48387"/>
                    <a:pt x="10416" y="48505"/>
                    <a:pt x="10268" y="48653"/>
                  </a:cubicBezTo>
                  <a:cubicBezTo>
                    <a:pt x="9373" y="49538"/>
                    <a:pt x="9855" y="51062"/>
                    <a:pt x="11095" y="51279"/>
                  </a:cubicBezTo>
                  <a:cubicBezTo>
                    <a:pt x="11183" y="51288"/>
                    <a:pt x="11272" y="51298"/>
                    <a:pt x="11360" y="51298"/>
                  </a:cubicBezTo>
                  <a:lnTo>
                    <a:pt x="11517" y="51298"/>
                  </a:lnTo>
                  <a:cubicBezTo>
                    <a:pt x="11694" y="51288"/>
                    <a:pt x="12491" y="51269"/>
                    <a:pt x="15963" y="51259"/>
                  </a:cubicBezTo>
                  <a:cubicBezTo>
                    <a:pt x="17792" y="52685"/>
                    <a:pt x="19808" y="53846"/>
                    <a:pt x="21962" y="54721"/>
                  </a:cubicBezTo>
                  <a:cubicBezTo>
                    <a:pt x="24952" y="55930"/>
                    <a:pt x="27942" y="56540"/>
                    <a:pt x="30843" y="56540"/>
                  </a:cubicBezTo>
                  <a:cubicBezTo>
                    <a:pt x="32190" y="56540"/>
                    <a:pt x="33547" y="56403"/>
                    <a:pt x="34875" y="56127"/>
                  </a:cubicBezTo>
                  <a:cubicBezTo>
                    <a:pt x="35800" y="55930"/>
                    <a:pt x="36704" y="55675"/>
                    <a:pt x="37580" y="55350"/>
                  </a:cubicBezTo>
                  <a:cubicBezTo>
                    <a:pt x="38387" y="55776"/>
                    <a:pt x="39226" y="55970"/>
                    <a:pt x="40041" y="55970"/>
                  </a:cubicBezTo>
                  <a:cubicBezTo>
                    <a:pt x="42992" y="55970"/>
                    <a:pt x="45631" y="53430"/>
                    <a:pt x="45300" y="50148"/>
                  </a:cubicBezTo>
                  <a:cubicBezTo>
                    <a:pt x="46844" y="48436"/>
                    <a:pt x="48064" y="46450"/>
                    <a:pt x="48890" y="44296"/>
                  </a:cubicBezTo>
                  <a:lnTo>
                    <a:pt x="57987" y="44296"/>
                  </a:lnTo>
                  <a:cubicBezTo>
                    <a:pt x="58843" y="44296"/>
                    <a:pt x="59541" y="43598"/>
                    <a:pt x="59541" y="42752"/>
                  </a:cubicBezTo>
                  <a:lnTo>
                    <a:pt x="59541" y="7071"/>
                  </a:lnTo>
                  <a:cubicBezTo>
                    <a:pt x="59541" y="6222"/>
                    <a:pt x="58852" y="5527"/>
                    <a:pt x="58005" y="5527"/>
                  </a:cubicBezTo>
                  <a:cubicBezTo>
                    <a:pt x="57999" y="5527"/>
                    <a:pt x="57993" y="5527"/>
                    <a:pt x="57987" y="5527"/>
                  </a:cubicBezTo>
                  <a:lnTo>
                    <a:pt x="32987" y="5527"/>
                  </a:lnTo>
                  <a:cubicBezTo>
                    <a:pt x="33036" y="5173"/>
                    <a:pt x="33036" y="4810"/>
                    <a:pt x="32997" y="4455"/>
                  </a:cubicBezTo>
                  <a:cubicBezTo>
                    <a:pt x="32957" y="4170"/>
                    <a:pt x="32898" y="3875"/>
                    <a:pt x="32829" y="3600"/>
                  </a:cubicBezTo>
                  <a:cubicBezTo>
                    <a:pt x="33184" y="3442"/>
                    <a:pt x="33577" y="3364"/>
                    <a:pt x="33970" y="3364"/>
                  </a:cubicBezTo>
                  <a:cubicBezTo>
                    <a:pt x="34275" y="3364"/>
                    <a:pt x="34580" y="3423"/>
                    <a:pt x="34875" y="3541"/>
                  </a:cubicBezTo>
                  <a:cubicBezTo>
                    <a:pt x="35093" y="3637"/>
                    <a:pt x="35319" y="3682"/>
                    <a:pt x="35542" y="3682"/>
                  </a:cubicBezTo>
                  <a:cubicBezTo>
                    <a:pt x="36186" y="3682"/>
                    <a:pt x="36800" y="3304"/>
                    <a:pt x="37078" y="2675"/>
                  </a:cubicBezTo>
                  <a:cubicBezTo>
                    <a:pt x="37452" y="1830"/>
                    <a:pt x="37058" y="836"/>
                    <a:pt x="36213" y="472"/>
                  </a:cubicBezTo>
                  <a:cubicBezTo>
                    <a:pt x="35495" y="158"/>
                    <a:pt x="34718" y="0"/>
                    <a:pt x="33931"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5647932" y="2475506"/>
              <a:ext cx="1955001" cy="1429166"/>
            </a:xfrm>
            <a:custGeom>
              <a:avLst/>
              <a:gdLst/>
              <a:ahLst/>
              <a:cxnLst/>
              <a:rect l="l" t="t" r="r" b="b"/>
              <a:pathLst>
                <a:path w="39261" h="28701" extrusionOk="0">
                  <a:moveTo>
                    <a:pt x="28250" y="1"/>
                  </a:moveTo>
                  <a:cubicBezTo>
                    <a:pt x="28029" y="1"/>
                    <a:pt x="27808" y="10"/>
                    <a:pt x="27587" y="29"/>
                  </a:cubicBezTo>
                  <a:cubicBezTo>
                    <a:pt x="23867" y="349"/>
                    <a:pt x="20659" y="3414"/>
                    <a:pt x="16976" y="3414"/>
                  </a:cubicBezTo>
                  <a:cubicBezTo>
                    <a:pt x="16803" y="3414"/>
                    <a:pt x="16629" y="3407"/>
                    <a:pt x="16454" y="3393"/>
                  </a:cubicBezTo>
                  <a:cubicBezTo>
                    <a:pt x="14231" y="3216"/>
                    <a:pt x="12264" y="1849"/>
                    <a:pt x="10061" y="1475"/>
                  </a:cubicBezTo>
                  <a:cubicBezTo>
                    <a:pt x="9647" y="1405"/>
                    <a:pt x="9230" y="1371"/>
                    <a:pt x="8816" y="1371"/>
                  </a:cubicBezTo>
                  <a:cubicBezTo>
                    <a:pt x="7363" y="1371"/>
                    <a:pt x="5936" y="1795"/>
                    <a:pt x="4711" y="2606"/>
                  </a:cubicBezTo>
                  <a:cubicBezTo>
                    <a:pt x="2577" y="4032"/>
                    <a:pt x="1269" y="6805"/>
                    <a:pt x="708" y="9264"/>
                  </a:cubicBezTo>
                  <a:cubicBezTo>
                    <a:pt x="0" y="12401"/>
                    <a:pt x="669" y="15391"/>
                    <a:pt x="2154" y="18037"/>
                  </a:cubicBezTo>
                  <a:cubicBezTo>
                    <a:pt x="4455" y="22098"/>
                    <a:pt x="8694" y="25324"/>
                    <a:pt x="12845" y="26996"/>
                  </a:cubicBezTo>
                  <a:cubicBezTo>
                    <a:pt x="15497" y="28065"/>
                    <a:pt x="18317" y="28700"/>
                    <a:pt x="21158" y="28700"/>
                  </a:cubicBezTo>
                  <a:cubicBezTo>
                    <a:pt x="22393" y="28700"/>
                    <a:pt x="23632" y="28580"/>
                    <a:pt x="24863" y="28324"/>
                  </a:cubicBezTo>
                  <a:cubicBezTo>
                    <a:pt x="33203" y="26563"/>
                    <a:pt x="39261" y="19158"/>
                    <a:pt x="38858" y="10533"/>
                  </a:cubicBezTo>
                  <a:cubicBezTo>
                    <a:pt x="38779" y="8940"/>
                    <a:pt x="38484" y="7327"/>
                    <a:pt x="37776" y="5891"/>
                  </a:cubicBezTo>
                  <a:cubicBezTo>
                    <a:pt x="36704" y="3727"/>
                    <a:pt x="34747" y="2085"/>
                    <a:pt x="32563" y="1062"/>
                  </a:cubicBezTo>
                  <a:cubicBezTo>
                    <a:pt x="31210" y="420"/>
                    <a:pt x="29738" y="1"/>
                    <a:pt x="28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135665" y="1358920"/>
              <a:ext cx="371272" cy="371272"/>
            </a:xfrm>
            <a:custGeom>
              <a:avLst/>
              <a:gdLst/>
              <a:ahLst/>
              <a:cxnLst/>
              <a:rect l="l" t="t" r="r" b="b"/>
              <a:pathLst>
                <a:path w="7456" h="7456" extrusionOk="0">
                  <a:moveTo>
                    <a:pt x="3728" y="1"/>
                  </a:moveTo>
                  <a:cubicBezTo>
                    <a:pt x="1663" y="1"/>
                    <a:pt x="1" y="1663"/>
                    <a:pt x="1" y="3728"/>
                  </a:cubicBezTo>
                  <a:cubicBezTo>
                    <a:pt x="1" y="5783"/>
                    <a:pt x="1663" y="7455"/>
                    <a:pt x="3728" y="7455"/>
                  </a:cubicBezTo>
                  <a:cubicBezTo>
                    <a:pt x="5784" y="7455"/>
                    <a:pt x="7456" y="5783"/>
                    <a:pt x="7456" y="3728"/>
                  </a:cubicBezTo>
                  <a:cubicBezTo>
                    <a:pt x="7456" y="1663"/>
                    <a:pt x="5784" y="1"/>
                    <a:pt x="3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338925" y="1518560"/>
              <a:ext cx="1713595" cy="1776287"/>
            </a:xfrm>
            <a:custGeom>
              <a:avLst/>
              <a:gdLst/>
              <a:ahLst/>
              <a:cxnLst/>
              <a:rect l="l" t="t" r="r" b="b"/>
              <a:pathLst>
                <a:path w="34413" h="35672" extrusionOk="0">
                  <a:moveTo>
                    <a:pt x="0" y="1"/>
                  </a:moveTo>
                  <a:lnTo>
                    <a:pt x="0" y="35671"/>
                  </a:lnTo>
                  <a:lnTo>
                    <a:pt x="34412" y="35671"/>
                  </a:lnTo>
                  <a:lnTo>
                    <a:pt x="34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6406993" y="1588620"/>
              <a:ext cx="1577904" cy="1636164"/>
            </a:xfrm>
            <a:custGeom>
              <a:avLst/>
              <a:gdLst/>
              <a:ahLst/>
              <a:cxnLst/>
              <a:rect l="l" t="t" r="r" b="b"/>
              <a:pathLst>
                <a:path w="31688" h="32858" fill="none" extrusionOk="0">
                  <a:moveTo>
                    <a:pt x="0" y="0"/>
                  </a:moveTo>
                  <a:lnTo>
                    <a:pt x="31688" y="0"/>
                  </a:lnTo>
                  <a:lnTo>
                    <a:pt x="31688" y="32858"/>
                  </a:lnTo>
                  <a:lnTo>
                    <a:pt x="0" y="32858"/>
                  </a:lnTo>
                  <a:close/>
                </a:path>
              </a:pathLst>
            </a:custGeom>
            <a:noFill/>
            <a:ln w="19050" cap="flat" cmpd="sng">
              <a:solidFill>
                <a:schemeClr val="accent4"/>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496125" y="1719828"/>
              <a:ext cx="1392816" cy="1340083"/>
            </a:xfrm>
            <a:custGeom>
              <a:avLst/>
              <a:gdLst/>
              <a:ahLst/>
              <a:cxnLst/>
              <a:rect l="l" t="t" r="r" b="b"/>
              <a:pathLst>
                <a:path w="27971" h="26912" extrusionOk="0">
                  <a:moveTo>
                    <a:pt x="14516" y="1"/>
                  </a:moveTo>
                  <a:cubicBezTo>
                    <a:pt x="9078" y="1"/>
                    <a:pt x="4170" y="3276"/>
                    <a:pt x="2085" y="8301"/>
                  </a:cubicBezTo>
                  <a:cubicBezTo>
                    <a:pt x="0" y="13337"/>
                    <a:pt x="1151" y="19119"/>
                    <a:pt x="5006" y="22965"/>
                  </a:cubicBezTo>
                  <a:cubicBezTo>
                    <a:pt x="7578" y="25543"/>
                    <a:pt x="11016" y="26912"/>
                    <a:pt x="14515" y="26912"/>
                  </a:cubicBezTo>
                  <a:cubicBezTo>
                    <a:pt x="16248" y="26912"/>
                    <a:pt x="17996" y="26576"/>
                    <a:pt x="19660" y="25886"/>
                  </a:cubicBezTo>
                  <a:cubicBezTo>
                    <a:pt x="24695" y="23801"/>
                    <a:pt x="27970" y="18903"/>
                    <a:pt x="27970" y="13455"/>
                  </a:cubicBezTo>
                  <a:cubicBezTo>
                    <a:pt x="27970" y="13238"/>
                    <a:pt x="27970" y="13012"/>
                    <a:pt x="27961" y="12796"/>
                  </a:cubicBezTo>
                  <a:lnTo>
                    <a:pt x="15293" y="12796"/>
                  </a:lnTo>
                  <a:lnTo>
                    <a:pt x="15293" y="30"/>
                  </a:lnTo>
                  <a:cubicBezTo>
                    <a:pt x="15038" y="11"/>
                    <a:pt x="14782" y="1"/>
                    <a:pt x="14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21553" y="2097916"/>
              <a:ext cx="409464" cy="570551"/>
            </a:xfrm>
            <a:custGeom>
              <a:avLst/>
              <a:gdLst/>
              <a:ahLst/>
              <a:cxnLst/>
              <a:rect l="l" t="t" r="r" b="b"/>
              <a:pathLst>
                <a:path w="8223" h="11458" extrusionOk="0">
                  <a:moveTo>
                    <a:pt x="473" y="0"/>
                  </a:moveTo>
                  <a:lnTo>
                    <a:pt x="473" y="1033"/>
                  </a:lnTo>
                  <a:lnTo>
                    <a:pt x="6285" y="1033"/>
                  </a:lnTo>
                  <a:lnTo>
                    <a:pt x="3128" y="4986"/>
                  </a:lnTo>
                  <a:lnTo>
                    <a:pt x="3128" y="5842"/>
                  </a:lnTo>
                  <a:lnTo>
                    <a:pt x="3945" y="5842"/>
                  </a:lnTo>
                  <a:cubicBezTo>
                    <a:pt x="6059" y="5842"/>
                    <a:pt x="7013" y="6737"/>
                    <a:pt x="7013" y="8104"/>
                  </a:cubicBezTo>
                  <a:cubicBezTo>
                    <a:pt x="7013" y="9510"/>
                    <a:pt x="5980" y="10386"/>
                    <a:pt x="4092" y="10386"/>
                  </a:cubicBezTo>
                  <a:cubicBezTo>
                    <a:pt x="2617" y="10386"/>
                    <a:pt x="1299" y="9835"/>
                    <a:pt x="571" y="9078"/>
                  </a:cubicBezTo>
                  <a:lnTo>
                    <a:pt x="1" y="10002"/>
                  </a:lnTo>
                  <a:cubicBezTo>
                    <a:pt x="876" y="10897"/>
                    <a:pt x="2460" y="11458"/>
                    <a:pt x="4092" y="11458"/>
                  </a:cubicBezTo>
                  <a:cubicBezTo>
                    <a:pt x="6836" y="11458"/>
                    <a:pt x="8223" y="10002"/>
                    <a:pt x="8223" y="8104"/>
                  </a:cubicBezTo>
                  <a:cubicBezTo>
                    <a:pt x="8223" y="6285"/>
                    <a:pt x="7003" y="4996"/>
                    <a:pt x="4564" y="4868"/>
                  </a:cubicBezTo>
                  <a:lnTo>
                    <a:pt x="7780" y="826"/>
                  </a:lnTo>
                  <a:lnTo>
                    <a:pt x="7780" y="0"/>
                  </a:ln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5314909" y="1433362"/>
              <a:ext cx="833070" cy="833568"/>
            </a:xfrm>
            <a:custGeom>
              <a:avLst/>
              <a:gdLst/>
              <a:ahLst/>
              <a:cxnLst/>
              <a:rect l="l" t="t" r="r" b="b"/>
              <a:pathLst>
                <a:path w="16730" h="16740" extrusionOk="0">
                  <a:moveTo>
                    <a:pt x="8360" y="0"/>
                  </a:moveTo>
                  <a:cubicBezTo>
                    <a:pt x="3738" y="0"/>
                    <a:pt x="1" y="3747"/>
                    <a:pt x="1" y="8370"/>
                  </a:cubicBezTo>
                  <a:cubicBezTo>
                    <a:pt x="1" y="12992"/>
                    <a:pt x="3738" y="16739"/>
                    <a:pt x="8360" y="16739"/>
                  </a:cubicBezTo>
                  <a:cubicBezTo>
                    <a:pt x="12983" y="16739"/>
                    <a:pt x="16730" y="12992"/>
                    <a:pt x="16730" y="8370"/>
                  </a:cubicBezTo>
                  <a:cubicBezTo>
                    <a:pt x="16730" y="3747"/>
                    <a:pt x="12983" y="0"/>
                    <a:pt x="8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5536293" y="1642946"/>
              <a:ext cx="405530" cy="405530"/>
            </a:xfrm>
            <a:custGeom>
              <a:avLst/>
              <a:gdLst/>
              <a:ahLst/>
              <a:cxnLst/>
              <a:rect l="l" t="t" r="r" b="b"/>
              <a:pathLst>
                <a:path w="8144" h="8144" fill="none" extrusionOk="0">
                  <a:moveTo>
                    <a:pt x="8143" y="4072"/>
                  </a:moveTo>
                  <a:cubicBezTo>
                    <a:pt x="8143" y="6315"/>
                    <a:pt x="6324" y="8144"/>
                    <a:pt x="4072" y="8144"/>
                  </a:cubicBezTo>
                  <a:cubicBezTo>
                    <a:pt x="1829" y="8144"/>
                    <a:pt x="0" y="6315"/>
                    <a:pt x="0" y="4072"/>
                  </a:cubicBezTo>
                  <a:cubicBezTo>
                    <a:pt x="0" y="1820"/>
                    <a:pt x="1829" y="1"/>
                    <a:pt x="4072" y="1"/>
                  </a:cubicBezTo>
                  <a:cubicBezTo>
                    <a:pt x="6324" y="1"/>
                    <a:pt x="8143" y="1820"/>
                    <a:pt x="8143" y="4072"/>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5691004" y="1809458"/>
              <a:ext cx="84303" cy="72352"/>
            </a:xfrm>
            <a:custGeom>
              <a:avLst/>
              <a:gdLst/>
              <a:ahLst/>
              <a:cxnLst/>
              <a:rect l="l" t="t" r="r" b="b"/>
              <a:pathLst>
                <a:path w="1693" h="1453" extrusionOk="0">
                  <a:moveTo>
                    <a:pt x="965" y="1"/>
                  </a:moveTo>
                  <a:cubicBezTo>
                    <a:pt x="316" y="1"/>
                    <a:pt x="1" y="787"/>
                    <a:pt x="453" y="1240"/>
                  </a:cubicBezTo>
                  <a:cubicBezTo>
                    <a:pt x="600" y="1387"/>
                    <a:pt x="782" y="1453"/>
                    <a:pt x="961" y="1453"/>
                  </a:cubicBezTo>
                  <a:cubicBezTo>
                    <a:pt x="1333" y="1453"/>
                    <a:pt x="1692" y="1167"/>
                    <a:pt x="1692" y="728"/>
                  </a:cubicBezTo>
                  <a:cubicBezTo>
                    <a:pt x="1692" y="325"/>
                    <a:pt x="1368" y="1"/>
                    <a:pt x="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5562236" y="1462243"/>
              <a:ext cx="264959" cy="163128"/>
            </a:xfrm>
            <a:custGeom>
              <a:avLst/>
              <a:gdLst/>
              <a:ahLst/>
              <a:cxnLst/>
              <a:rect l="l" t="t" r="r" b="b"/>
              <a:pathLst>
                <a:path w="5321" h="3276" fill="none" extrusionOk="0">
                  <a:moveTo>
                    <a:pt x="5213" y="1289"/>
                  </a:moveTo>
                  <a:cubicBezTo>
                    <a:pt x="5321" y="2086"/>
                    <a:pt x="4269" y="2892"/>
                    <a:pt x="2862" y="3079"/>
                  </a:cubicBezTo>
                  <a:cubicBezTo>
                    <a:pt x="1456" y="3276"/>
                    <a:pt x="226" y="2784"/>
                    <a:pt x="118" y="1987"/>
                  </a:cubicBezTo>
                  <a:cubicBezTo>
                    <a:pt x="0" y="1191"/>
                    <a:pt x="1062" y="384"/>
                    <a:pt x="2469" y="197"/>
                  </a:cubicBezTo>
                  <a:cubicBezTo>
                    <a:pt x="3875" y="1"/>
                    <a:pt x="5105" y="492"/>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5653310" y="2074861"/>
              <a:ext cx="265009" cy="163128"/>
            </a:xfrm>
            <a:custGeom>
              <a:avLst/>
              <a:gdLst/>
              <a:ahLst/>
              <a:cxnLst/>
              <a:rect l="l" t="t" r="r" b="b"/>
              <a:pathLst>
                <a:path w="5322" h="3276" fill="none" extrusionOk="0">
                  <a:moveTo>
                    <a:pt x="5213" y="1289"/>
                  </a:moveTo>
                  <a:cubicBezTo>
                    <a:pt x="5321" y="2086"/>
                    <a:pt x="4269" y="2892"/>
                    <a:pt x="2862" y="3079"/>
                  </a:cubicBezTo>
                  <a:cubicBezTo>
                    <a:pt x="1456" y="3276"/>
                    <a:pt x="217" y="2784"/>
                    <a:pt x="109" y="1988"/>
                  </a:cubicBezTo>
                  <a:cubicBezTo>
                    <a:pt x="1" y="1191"/>
                    <a:pt x="1053" y="384"/>
                    <a:pt x="2469" y="198"/>
                  </a:cubicBezTo>
                  <a:cubicBezTo>
                    <a:pt x="3875" y="1"/>
                    <a:pt x="5105" y="493"/>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5859457" y="1518560"/>
              <a:ext cx="227314" cy="246884"/>
            </a:xfrm>
            <a:custGeom>
              <a:avLst/>
              <a:gdLst/>
              <a:ahLst/>
              <a:cxnLst/>
              <a:rect l="l" t="t" r="r" b="b"/>
              <a:pathLst>
                <a:path w="4565" h="4958" fill="none" extrusionOk="0">
                  <a:moveTo>
                    <a:pt x="3394" y="1535"/>
                  </a:moveTo>
                  <a:cubicBezTo>
                    <a:pt x="4309" y="2617"/>
                    <a:pt x="4564" y="3915"/>
                    <a:pt x="3955" y="4436"/>
                  </a:cubicBezTo>
                  <a:cubicBezTo>
                    <a:pt x="3345" y="4957"/>
                    <a:pt x="2096" y="4505"/>
                    <a:pt x="1171" y="3423"/>
                  </a:cubicBezTo>
                  <a:cubicBezTo>
                    <a:pt x="257" y="2351"/>
                    <a:pt x="1" y="1043"/>
                    <a:pt x="611" y="522"/>
                  </a:cubicBezTo>
                  <a:cubicBezTo>
                    <a:pt x="1220" y="1"/>
                    <a:pt x="2470" y="453"/>
                    <a:pt x="3394" y="153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5393285" y="1929910"/>
              <a:ext cx="227264" cy="247382"/>
            </a:xfrm>
            <a:custGeom>
              <a:avLst/>
              <a:gdLst/>
              <a:ahLst/>
              <a:cxnLst/>
              <a:rect l="l" t="t" r="r" b="b"/>
              <a:pathLst>
                <a:path w="4564" h="4968" fill="none" extrusionOk="0">
                  <a:moveTo>
                    <a:pt x="3954" y="4446"/>
                  </a:moveTo>
                  <a:cubicBezTo>
                    <a:pt x="3334" y="4967"/>
                    <a:pt x="2095" y="4505"/>
                    <a:pt x="1171" y="3423"/>
                  </a:cubicBezTo>
                  <a:cubicBezTo>
                    <a:pt x="256" y="2342"/>
                    <a:pt x="0" y="1043"/>
                    <a:pt x="610" y="522"/>
                  </a:cubicBezTo>
                  <a:cubicBezTo>
                    <a:pt x="1230" y="1"/>
                    <a:pt x="2469" y="453"/>
                    <a:pt x="3393" y="1535"/>
                  </a:cubicBezTo>
                  <a:cubicBezTo>
                    <a:pt x="4308" y="2617"/>
                    <a:pt x="4564" y="3925"/>
                    <a:pt x="3954" y="444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5935393" y="1828579"/>
              <a:ext cx="187130" cy="267399"/>
            </a:xfrm>
            <a:custGeom>
              <a:avLst/>
              <a:gdLst/>
              <a:ahLst/>
              <a:cxnLst/>
              <a:rect l="l" t="t" r="r" b="b"/>
              <a:pathLst>
                <a:path w="3758" h="5370" fill="none" extrusionOk="0">
                  <a:moveTo>
                    <a:pt x="2843" y="295"/>
                  </a:moveTo>
                  <a:cubicBezTo>
                    <a:pt x="3590" y="600"/>
                    <a:pt x="3757" y="1908"/>
                    <a:pt x="3226" y="3226"/>
                  </a:cubicBezTo>
                  <a:cubicBezTo>
                    <a:pt x="2695" y="4544"/>
                    <a:pt x="1662" y="5370"/>
                    <a:pt x="915" y="5075"/>
                  </a:cubicBezTo>
                  <a:cubicBezTo>
                    <a:pt x="168" y="4770"/>
                    <a:pt x="0" y="3462"/>
                    <a:pt x="531" y="2144"/>
                  </a:cubicBezTo>
                  <a:cubicBezTo>
                    <a:pt x="1063" y="826"/>
                    <a:pt x="2095" y="0"/>
                    <a:pt x="2843" y="29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5358030" y="1603758"/>
              <a:ext cx="187578" cy="267449"/>
            </a:xfrm>
            <a:custGeom>
              <a:avLst/>
              <a:gdLst/>
              <a:ahLst/>
              <a:cxnLst/>
              <a:rect l="l" t="t" r="r" b="b"/>
              <a:pathLst>
                <a:path w="3767" h="5371" fill="none" extrusionOk="0">
                  <a:moveTo>
                    <a:pt x="2842" y="306"/>
                  </a:moveTo>
                  <a:cubicBezTo>
                    <a:pt x="3590" y="601"/>
                    <a:pt x="3767" y="1909"/>
                    <a:pt x="3236" y="3237"/>
                  </a:cubicBezTo>
                  <a:cubicBezTo>
                    <a:pt x="2705" y="4554"/>
                    <a:pt x="1662" y="5371"/>
                    <a:pt x="925" y="5076"/>
                  </a:cubicBezTo>
                  <a:cubicBezTo>
                    <a:pt x="177" y="4771"/>
                    <a:pt x="0" y="3463"/>
                    <a:pt x="531" y="2145"/>
                  </a:cubicBezTo>
                  <a:cubicBezTo>
                    <a:pt x="1062" y="827"/>
                    <a:pt x="2095" y="1"/>
                    <a:pt x="2842" y="30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5261529" y="2266868"/>
              <a:ext cx="914884" cy="833519"/>
            </a:xfrm>
            <a:custGeom>
              <a:avLst/>
              <a:gdLst/>
              <a:ahLst/>
              <a:cxnLst/>
              <a:rect l="l" t="t" r="r" b="b"/>
              <a:pathLst>
                <a:path w="18373" h="16739" extrusionOk="0">
                  <a:moveTo>
                    <a:pt x="9186" y="0"/>
                  </a:moveTo>
                  <a:cubicBezTo>
                    <a:pt x="7045" y="0"/>
                    <a:pt x="4903" y="816"/>
                    <a:pt x="3266" y="2449"/>
                  </a:cubicBezTo>
                  <a:cubicBezTo>
                    <a:pt x="1" y="5724"/>
                    <a:pt x="1" y="11015"/>
                    <a:pt x="3266" y="14290"/>
                  </a:cubicBezTo>
                  <a:cubicBezTo>
                    <a:pt x="4903" y="15923"/>
                    <a:pt x="7045" y="16739"/>
                    <a:pt x="9186" y="16739"/>
                  </a:cubicBezTo>
                  <a:cubicBezTo>
                    <a:pt x="11328" y="16739"/>
                    <a:pt x="13469" y="15923"/>
                    <a:pt x="15107" y="14290"/>
                  </a:cubicBezTo>
                  <a:cubicBezTo>
                    <a:pt x="18372" y="11015"/>
                    <a:pt x="18372" y="5724"/>
                    <a:pt x="15107" y="2449"/>
                  </a:cubicBezTo>
                  <a:cubicBezTo>
                    <a:pt x="13469" y="816"/>
                    <a:pt x="11328" y="0"/>
                    <a:pt x="9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5538235" y="2502893"/>
              <a:ext cx="361960" cy="361960"/>
            </a:xfrm>
            <a:custGeom>
              <a:avLst/>
              <a:gdLst/>
              <a:ahLst/>
              <a:cxnLst/>
              <a:rect l="l" t="t" r="r" b="b"/>
              <a:pathLst>
                <a:path w="7269" h="7269" extrusionOk="0">
                  <a:moveTo>
                    <a:pt x="3718" y="119"/>
                  </a:moveTo>
                  <a:cubicBezTo>
                    <a:pt x="4593" y="128"/>
                    <a:pt x="5439" y="482"/>
                    <a:pt x="6078" y="1102"/>
                  </a:cubicBezTo>
                  <a:cubicBezTo>
                    <a:pt x="6108" y="1122"/>
                    <a:pt x="6127" y="1151"/>
                    <a:pt x="6157" y="1181"/>
                  </a:cubicBezTo>
                  <a:cubicBezTo>
                    <a:pt x="6777" y="1820"/>
                    <a:pt x="7121" y="2666"/>
                    <a:pt x="7140" y="3541"/>
                  </a:cubicBezTo>
                  <a:lnTo>
                    <a:pt x="7140" y="3630"/>
                  </a:lnTo>
                  <a:lnTo>
                    <a:pt x="7140" y="3659"/>
                  </a:lnTo>
                  <a:cubicBezTo>
                    <a:pt x="7131" y="4554"/>
                    <a:pt x="6786" y="5410"/>
                    <a:pt x="6177" y="6049"/>
                  </a:cubicBezTo>
                  <a:cubicBezTo>
                    <a:pt x="6147" y="6078"/>
                    <a:pt x="6118" y="6108"/>
                    <a:pt x="6098" y="6137"/>
                  </a:cubicBezTo>
                  <a:cubicBezTo>
                    <a:pt x="5459" y="6767"/>
                    <a:pt x="4603" y="7121"/>
                    <a:pt x="3708" y="7141"/>
                  </a:cubicBezTo>
                  <a:lnTo>
                    <a:pt x="3590" y="7141"/>
                  </a:lnTo>
                  <a:cubicBezTo>
                    <a:pt x="2695" y="7131"/>
                    <a:pt x="1830" y="6777"/>
                    <a:pt x="1190" y="6157"/>
                  </a:cubicBezTo>
                  <a:lnTo>
                    <a:pt x="1102" y="6069"/>
                  </a:lnTo>
                  <a:cubicBezTo>
                    <a:pt x="482" y="5429"/>
                    <a:pt x="128" y="4564"/>
                    <a:pt x="118" y="3669"/>
                  </a:cubicBezTo>
                  <a:lnTo>
                    <a:pt x="118" y="3630"/>
                  </a:lnTo>
                  <a:lnTo>
                    <a:pt x="118" y="3551"/>
                  </a:lnTo>
                  <a:cubicBezTo>
                    <a:pt x="138" y="2656"/>
                    <a:pt x="502" y="1800"/>
                    <a:pt x="1131" y="1171"/>
                  </a:cubicBezTo>
                  <a:cubicBezTo>
                    <a:pt x="1151" y="1141"/>
                    <a:pt x="1181" y="1112"/>
                    <a:pt x="1210" y="1082"/>
                  </a:cubicBezTo>
                  <a:cubicBezTo>
                    <a:pt x="1859" y="473"/>
                    <a:pt x="2705" y="128"/>
                    <a:pt x="3590" y="119"/>
                  </a:cubicBezTo>
                  <a:close/>
                  <a:moveTo>
                    <a:pt x="3590" y="0"/>
                  </a:moveTo>
                  <a:cubicBezTo>
                    <a:pt x="2675" y="10"/>
                    <a:pt x="1790" y="374"/>
                    <a:pt x="1131" y="1013"/>
                  </a:cubicBezTo>
                  <a:cubicBezTo>
                    <a:pt x="1102" y="1033"/>
                    <a:pt x="1072" y="1063"/>
                    <a:pt x="1043" y="1092"/>
                  </a:cubicBezTo>
                  <a:cubicBezTo>
                    <a:pt x="394" y="1751"/>
                    <a:pt x="20" y="2626"/>
                    <a:pt x="0" y="3551"/>
                  </a:cubicBezTo>
                  <a:lnTo>
                    <a:pt x="0" y="3630"/>
                  </a:lnTo>
                  <a:lnTo>
                    <a:pt x="0" y="3669"/>
                  </a:lnTo>
                  <a:cubicBezTo>
                    <a:pt x="10" y="4603"/>
                    <a:pt x="374" y="5488"/>
                    <a:pt x="1023" y="6157"/>
                  </a:cubicBezTo>
                  <a:lnTo>
                    <a:pt x="1112" y="6246"/>
                  </a:lnTo>
                  <a:cubicBezTo>
                    <a:pt x="1771" y="6885"/>
                    <a:pt x="2666" y="7259"/>
                    <a:pt x="3590" y="7268"/>
                  </a:cubicBezTo>
                  <a:lnTo>
                    <a:pt x="3718" y="7268"/>
                  </a:lnTo>
                  <a:cubicBezTo>
                    <a:pt x="4642" y="7249"/>
                    <a:pt x="5518" y="6875"/>
                    <a:pt x="6177" y="6226"/>
                  </a:cubicBezTo>
                  <a:cubicBezTo>
                    <a:pt x="6206" y="6196"/>
                    <a:pt x="6236" y="6167"/>
                    <a:pt x="6265" y="6137"/>
                  </a:cubicBezTo>
                  <a:cubicBezTo>
                    <a:pt x="6904" y="5478"/>
                    <a:pt x="7258" y="4593"/>
                    <a:pt x="7268" y="3669"/>
                  </a:cubicBezTo>
                  <a:lnTo>
                    <a:pt x="7268" y="3630"/>
                  </a:lnTo>
                  <a:cubicBezTo>
                    <a:pt x="7268" y="3600"/>
                    <a:pt x="7268" y="3580"/>
                    <a:pt x="7268" y="3551"/>
                  </a:cubicBezTo>
                  <a:cubicBezTo>
                    <a:pt x="7249" y="2636"/>
                    <a:pt x="6885" y="1761"/>
                    <a:pt x="6245" y="1102"/>
                  </a:cubicBezTo>
                  <a:cubicBezTo>
                    <a:pt x="6216" y="1072"/>
                    <a:pt x="6186" y="1053"/>
                    <a:pt x="6157" y="1023"/>
                  </a:cubicBezTo>
                  <a:cubicBezTo>
                    <a:pt x="5498" y="384"/>
                    <a:pt x="4623" y="20"/>
                    <a:pt x="370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5304651" y="2301126"/>
              <a:ext cx="796820" cy="765250"/>
            </a:xfrm>
            <a:custGeom>
              <a:avLst/>
              <a:gdLst/>
              <a:ahLst/>
              <a:cxnLst/>
              <a:rect l="l" t="t" r="r" b="b"/>
              <a:pathLst>
                <a:path w="16002" h="15368" extrusionOk="0">
                  <a:moveTo>
                    <a:pt x="8399" y="109"/>
                  </a:moveTo>
                  <a:cubicBezTo>
                    <a:pt x="10366" y="128"/>
                    <a:pt x="12235" y="915"/>
                    <a:pt x="13631" y="2292"/>
                  </a:cubicBezTo>
                  <a:cubicBezTo>
                    <a:pt x="13661" y="2322"/>
                    <a:pt x="13680" y="2341"/>
                    <a:pt x="13710" y="2371"/>
                  </a:cubicBezTo>
                  <a:cubicBezTo>
                    <a:pt x="15087" y="3767"/>
                    <a:pt x="15864" y="5636"/>
                    <a:pt x="15893" y="7593"/>
                  </a:cubicBezTo>
                  <a:lnTo>
                    <a:pt x="15893" y="7721"/>
                  </a:lnTo>
                  <a:cubicBezTo>
                    <a:pt x="15883" y="9678"/>
                    <a:pt x="15106" y="11566"/>
                    <a:pt x="13730" y="12973"/>
                  </a:cubicBezTo>
                  <a:lnTo>
                    <a:pt x="13671" y="13032"/>
                  </a:lnTo>
                  <a:lnTo>
                    <a:pt x="13641" y="13051"/>
                  </a:lnTo>
                  <a:cubicBezTo>
                    <a:pt x="12166" y="14526"/>
                    <a:pt x="10231" y="15264"/>
                    <a:pt x="8296" y="15264"/>
                  </a:cubicBezTo>
                  <a:cubicBezTo>
                    <a:pt x="6361" y="15264"/>
                    <a:pt x="4426" y="14526"/>
                    <a:pt x="2951" y="13051"/>
                  </a:cubicBezTo>
                  <a:cubicBezTo>
                    <a:pt x="0" y="10101"/>
                    <a:pt x="0" y="5311"/>
                    <a:pt x="2951" y="2351"/>
                  </a:cubicBezTo>
                  <a:lnTo>
                    <a:pt x="2960" y="2341"/>
                  </a:lnTo>
                  <a:lnTo>
                    <a:pt x="2970" y="2331"/>
                  </a:lnTo>
                  <a:cubicBezTo>
                    <a:pt x="2990" y="2312"/>
                    <a:pt x="3010" y="2292"/>
                    <a:pt x="3039" y="2272"/>
                  </a:cubicBezTo>
                  <a:cubicBezTo>
                    <a:pt x="4436" y="896"/>
                    <a:pt x="6314" y="119"/>
                    <a:pt x="8281" y="109"/>
                  </a:cubicBezTo>
                  <a:close/>
                  <a:moveTo>
                    <a:pt x="8320" y="1"/>
                  </a:moveTo>
                  <a:cubicBezTo>
                    <a:pt x="5213" y="1"/>
                    <a:pt x="2410" y="1869"/>
                    <a:pt x="1220" y="4741"/>
                  </a:cubicBezTo>
                  <a:cubicBezTo>
                    <a:pt x="30" y="7613"/>
                    <a:pt x="689" y="10917"/>
                    <a:pt x="2882" y="13110"/>
                  </a:cubicBezTo>
                  <a:cubicBezTo>
                    <a:pt x="4349" y="14584"/>
                    <a:pt x="6315" y="15367"/>
                    <a:pt x="8318" y="15367"/>
                  </a:cubicBezTo>
                  <a:cubicBezTo>
                    <a:pt x="9308" y="15367"/>
                    <a:pt x="10308" y="15176"/>
                    <a:pt x="11261" y="14782"/>
                  </a:cubicBezTo>
                  <a:cubicBezTo>
                    <a:pt x="14133" y="13592"/>
                    <a:pt x="16001" y="10789"/>
                    <a:pt x="16001" y="7682"/>
                  </a:cubicBezTo>
                  <a:cubicBezTo>
                    <a:pt x="16001" y="3443"/>
                    <a:pt x="12559" y="10"/>
                    <a:pt x="832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5666555" y="2631212"/>
              <a:ext cx="104818" cy="104818"/>
            </a:xfrm>
            <a:custGeom>
              <a:avLst/>
              <a:gdLst/>
              <a:ahLst/>
              <a:cxnLst/>
              <a:rect l="l" t="t" r="r" b="b"/>
              <a:pathLst>
                <a:path w="2105" h="2105" extrusionOk="0">
                  <a:moveTo>
                    <a:pt x="1013" y="0"/>
                  </a:moveTo>
                  <a:cubicBezTo>
                    <a:pt x="777" y="10"/>
                    <a:pt x="551" y="99"/>
                    <a:pt x="374" y="246"/>
                  </a:cubicBezTo>
                  <a:cubicBezTo>
                    <a:pt x="344" y="276"/>
                    <a:pt x="315" y="305"/>
                    <a:pt x="285" y="335"/>
                  </a:cubicBezTo>
                  <a:cubicBezTo>
                    <a:pt x="118" y="502"/>
                    <a:pt x="20" y="728"/>
                    <a:pt x="10" y="974"/>
                  </a:cubicBezTo>
                  <a:cubicBezTo>
                    <a:pt x="0" y="1003"/>
                    <a:pt x="0" y="1023"/>
                    <a:pt x="10" y="1053"/>
                  </a:cubicBezTo>
                  <a:cubicBezTo>
                    <a:pt x="10" y="1062"/>
                    <a:pt x="10" y="1082"/>
                    <a:pt x="10" y="1092"/>
                  </a:cubicBezTo>
                  <a:cubicBezTo>
                    <a:pt x="10" y="1338"/>
                    <a:pt x="108" y="1574"/>
                    <a:pt x="275" y="1751"/>
                  </a:cubicBezTo>
                  <a:cubicBezTo>
                    <a:pt x="295" y="1780"/>
                    <a:pt x="325" y="1810"/>
                    <a:pt x="354" y="1839"/>
                  </a:cubicBezTo>
                  <a:cubicBezTo>
                    <a:pt x="541" y="2006"/>
                    <a:pt x="777" y="2095"/>
                    <a:pt x="1023" y="2105"/>
                  </a:cubicBezTo>
                  <a:lnTo>
                    <a:pt x="1141" y="2105"/>
                  </a:lnTo>
                  <a:cubicBezTo>
                    <a:pt x="1377" y="2085"/>
                    <a:pt x="1603" y="1987"/>
                    <a:pt x="1780" y="1820"/>
                  </a:cubicBezTo>
                  <a:cubicBezTo>
                    <a:pt x="1810" y="1790"/>
                    <a:pt x="1839" y="1761"/>
                    <a:pt x="1859" y="1731"/>
                  </a:cubicBezTo>
                  <a:cubicBezTo>
                    <a:pt x="2016" y="1554"/>
                    <a:pt x="2105" y="1328"/>
                    <a:pt x="2105" y="1092"/>
                  </a:cubicBezTo>
                  <a:cubicBezTo>
                    <a:pt x="2105" y="1082"/>
                    <a:pt x="2105" y="1062"/>
                    <a:pt x="2105" y="1053"/>
                  </a:cubicBezTo>
                  <a:cubicBezTo>
                    <a:pt x="2105" y="1023"/>
                    <a:pt x="2105" y="1003"/>
                    <a:pt x="2105" y="974"/>
                  </a:cubicBezTo>
                  <a:cubicBezTo>
                    <a:pt x="2085" y="738"/>
                    <a:pt x="1997" y="521"/>
                    <a:pt x="1839" y="354"/>
                  </a:cubicBezTo>
                  <a:cubicBezTo>
                    <a:pt x="1819" y="325"/>
                    <a:pt x="1790" y="295"/>
                    <a:pt x="1760" y="266"/>
                  </a:cubicBezTo>
                  <a:cubicBezTo>
                    <a:pt x="1583" y="118"/>
                    <a:pt x="1367" y="20"/>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716996" y="2306006"/>
              <a:ext cx="5926" cy="202815"/>
            </a:xfrm>
            <a:custGeom>
              <a:avLst/>
              <a:gdLst/>
              <a:ahLst/>
              <a:cxnLst/>
              <a:rect l="l" t="t" r="r" b="b"/>
              <a:pathLst>
                <a:path w="119" h="4073" extrusionOk="0">
                  <a:moveTo>
                    <a:pt x="0" y="1"/>
                  </a:moveTo>
                  <a:lnTo>
                    <a:pt x="0" y="4073"/>
                  </a:lnTo>
                  <a:lnTo>
                    <a:pt x="118" y="407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5716996" y="2631212"/>
              <a:ext cx="5926" cy="104818"/>
            </a:xfrm>
            <a:custGeom>
              <a:avLst/>
              <a:gdLst/>
              <a:ahLst/>
              <a:cxnLst/>
              <a:rect l="l" t="t" r="r" b="b"/>
              <a:pathLst>
                <a:path w="119" h="2105" extrusionOk="0">
                  <a:moveTo>
                    <a:pt x="0" y="0"/>
                  </a:moveTo>
                  <a:lnTo>
                    <a:pt x="0" y="2105"/>
                  </a:lnTo>
                  <a:lnTo>
                    <a:pt x="118" y="2105"/>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5716996" y="2858423"/>
              <a:ext cx="5926" cy="200823"/>
            </a:xfrm>
            <a:custGeom>
              <a:avLst/>
              <a:gdLst/>
              <a:ahLst/>
              <a:cxnLst/>
              <a:rect l="l" t="t" r="r" b="b"/>
              <a:pathLst>
                <a:path w="119" h="4033" extrusionOk="0">
                  <a:moveTo>
                    <a:pt x="118" y="1"/>
                  </a:moveTo>
                  <a:cubicBezTo>
                    <a:pt x="98" y="10"/>
                    <a:pt x="69" y="10"/>
                    <a:pt x="39" y="10"/>
                  </a:cubicBezTo>
                  <a:lnTo>
                    <a:pt x="0" y="10"/>
                  </a:lnTo>
                  <a:lnTo>
                    <a:pt x="0" y="4033"/>
                  </a:lnTo>
                  <a:lnTo>
                    <a:pt x="118" y="403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5451544" y="2805044"/>
              <a:ext cx="145999" cy="145999"/>
            </a:xfrm>
            <a:custGeom>
              <a:avLst/>
              <a:gdLst/>
              <a:ahLst/>
              <a:cxnLst/>
              <a:rect l="l" t="t" r="r" b="b"/>
              <a:pathLst>
                <a:path w="2932" h="2932" extrusionOk="0">
                  <a:moveTo>
                    <a:pt x="2853" y="1"/>
                  </a:moveTo>
                  <a:lnTo>
                    <a:pt x="1" y="2843"/>
                  </a:lnTo>
                  <a:lnTo>
                    <a:pt x="89" y="2931"/>
                  </a:lnTo>
                  <a:lnTo>
                    <a:pt x="2931" y="89"/>
                  </a:lnTo>
                  <a:lnTo>
                    <a:pt x="285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5679750" y="2644408"/>
              <a:ext cx="78427" cy="78427"/>
            </a:xfrm>
            <a:custGeom>
              <a:avLst/>
              <a:gdLst/>
              <a:ahLst/>
              <a:cxnLst/>
              <a:rect l="l" t="t" r="r" b="b"/>
              <a:pathLst>
                <a:path w="1575" h="1575" extrusionOk="0">
                  <a:moveTo>
                    <a:pt x="1495" y="1"/>
                  </a:moveTo>
                  <a:lnTo>
                    <a:pt x="866" y="630"/>
                  </a:lnTo>
                  <a:lnTo>
                    <a:pt x="807" y="689"/>
                  </a:lnTo>
                  <a:lnTo>
                    <a:pt x="787" y="709"/>
                  </a:lnTo>
                  <a:lnTo>
                    <a:pt x="748" y="738"/>
                  </a:lnTo>
                  <a:lnTo>
                    <a:pt x="669" y="827"/>
                  </a:lnTo>
                  <a:lnTo>
                    <a:pt x="1" y="1486"/>
                  </a:lnTo>
                  <a:cubicBezTo>
                    <a:pt x="30" y="1515"/>
                    <a:pt x="60" y="1545"/>
                    <a:pt x="89" y="1574"/>
                  </a:cubicBezTo>
                  <a:lnTo>
                    <a:pt x="866" y="797"/>
                  </a:lnTo>
                  <a:lnTo>
                    <a:pt x="896" y="768"/>
                  </a:lnTo>
                  <a:lnTo>
                    <a:pt x="1574" y="89"/>
                  </a:lnTo>
                  <a:cubicBezTo>
                    <a:pt x="1545" y="60"/>
                    <a:pt x="1525" y="30"/>
                    <a:pt x="1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5840386" y="2414259"/>
              <a:ext cx="147941" cy="147941"/>
            </a:xfrm>
            <a:custGeom>
              <a:avLst/>
              <a:gdLst/>
              <a:ahLst/>
              <a:cxnLst/>
              <a:rect l="l" t="t" r="r" b="b"/>
              <a:pathLst>
                <a:path w="2971" h="2971" extrusionOk="0">
                  <a:moveTo>
                    <a:pt x="2892" y="0"/>
                  </a:moveTo>
                  <a:lnTo>
                    <a:pt x="89" y="2803"/>
                  </a:lnTo>
                  <a:lnTo>
                    <a:pt x="0" y="2882"/>
                  </a:lnTo>
                  <a:cubicBezTo>
                    <a:pt x="30" y="2911"/>
                    <a:pt x="59" y="2941"/>
                    <a:pt x="89" y="2970"/>
                  </a:cubicBezTo>
                  <a:lnTo>
                    <a:pt x="177" y="2882"/>
                  </a:lnTo>
                  <a:lnTo>
                    <a:pt x="2951" y="109"/>
                  </a:lnTo>
                  <a:lnTo>
                    <a:pt x="2971" y="89"/>
                  </a:lnTo>
                  <a:lnTo>
                    <a:pt x="2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5343341" y="2679662"/>
              <a:ext cx="201321" cy="5926"/>
            </a:xfrm>
            <a:custGeom>
              <a:avLst/>
              <a:gdLst/>
              <a:ahLst/>
              <a:cxnLst/>
              <a:rect l="l" t="t" r="r" b="b"/>
              <a:pathLst>
                <a:path w="4043" h="119" extrusionOk="0">
                  <a:moveTo>
                    <a:pt x="0" y="1"/>
                  </a:moveTo>
                  <a:lnTo>
                    <a:pt x="0" y="119"/>
                  </a:lnTo>
                  <a:lnTo>
                    <a:pt x="4042" y="119"/>
                  </a:lnTo>
                  <a:lnTo>
                    <a:pt x="4042" y="80"/>
                  </a:lnTo>
                  <a:lnTo>
                    <a:pt x="40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666555" y="2679662"/>
              <a:ext cx="104818" cy="5926"/>
            </a:xfrm>
            <a:custGeom>
              <a:avLst/>
              <a:gdLst/>
              <a:ahLst/>
              <a:cxnLst/>
              <a:rect l="l" t="t" r="r" b="b"/>
              <a:pathLst>
                <a:path w="2105" h="119" extrusionOk="0">
                  <a:moveTo>
                    <a:pt x="10" y="1"/>
                  </a:moveTo>
                  <a:cubicBezTo>
                    <a:pt x="0" y="30"/>
                    <a:pt x="0" y="50"/>
                    <a:pt x="10" y="80"/>
                  </a:cubicBezTo>
                  <a:cubicBezTo>
                    <a:pt x="0" y="89"/>
                    <a:pt x="0" y="109"/>
                    <a:pt x="10" y="119"/>
                  </a:cubicBezTo>
                  <a:lnTo>
                    <a:pt x="2105" y="119"/>
                  </a:lnTo>
                  <a:cubicBezTo>
                    <a:pt x="2105" y="109"/>
                    <a:pt x="2105" y="89"/>
                    <a:pt x="2105" y="80"/>
                  </a:cubicBezTo>
                  <a:lnTo>
                    <a:pt x="2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5894263" y="2679662"/>
              <a:ext cx="202317" cy="5926"/>
            </a:xfrm>
            <a:custGeom>
              <a:avLst/>
              <a:gdLst/>
              <a:ahLst/>
              <a:cxnLst/>
              <a:rect l="l" t="t" r="r" b="b"/>
              <a:pathLst>
                <a:path w="4063" h="119" extrusionOk="0">
                  <a:moveTo>
                    <a:pt x="0" y="1"/>
                  </a:moveTo>
                  <a:lnTo>
                    <a:pt x="0" y="89"/>
                  </a:lnTo>
                  <a:lnTo>
                    <a:pt x="0" y="119"/>
                  </a:lnTo>
                  <a:lnTo>
                    <a:pt x="4062" y="119"/>
                  </a:lnTo>
                  <a:lnTo>
                    <a:pt x="406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5451544" y="2414259"/>
              <a:ext cx="146995" cy="146945"/>
            </a:xfrm>
            <a:custGeom>
              <a:avLst/>
              <a:gdLst/>
              <a:ahLst/>
              <a:cxnLst/>
              <a:rect l="l" t="t" r="r" b="b"/>
              <a:pathLst>
                <a:path w="2952" h="2951" extrusionOk="0">
                  <a:moveTo>
                    <a:pt x="89" y="0"/>
                  </a:moveTo>
                  <a:lnTo>
                    <a:pt x="30" y="59"/>
                  </a:lnTo>
                  <a:lnTo>
                    <a:pt x="10" y="79"/>
                  </a:lnTo>
                  <a:lnTo>
                    <a:pt x="1" y="89"/>
                  </a:lnTo>
                  <a:lnTo>
                    <a:pt x="2863" y="2951"/>
                  </a:lnTo>
                  <a:cubicBezTo>
                    <a:pt x="2892" y="2921"/>
                    <a:pt x="2922" y="2892"/>
                    <a:pt x="2951" y="2862"/>
                  </a:cubicBezTo>
                  <a:lnTo>
                    <a:pt x="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5680746" y="2643462"/>
              <a:ext cx="78377" cy="78377"/>
            </a:xfrm>
            <a:custGeom>
              <a:avLst/>
              <a:gdLst/>
              <a:ahLst/>
              <a:cxnLst/>
              <a:rect l="l" t="t" r="r" b="b"/>
              <a:pathLst>
                <a:path w="1574" h="1574" extrusionOk="0">
                  <a:moveTo>
                    <a:pt x="89" y="0"/>
                  </a:moveTo>
                  <a:cubicBezTo>
                    <a:pt x="59" y="30"/>
                    <a:pt x="30" y="59"/>
                    <a:pt x="0" y="89"/>
                  </a:cubicBezTo>
                  <a:lnTo>
                    <a:pt x="640" y="728"/>
                  </a:lnTo>
                  <a:lnTo>
                    <a:pt x="708" y="787"/>
                  </a:lnTo>
                  <a:lnTo>
                    <a:pt x="728" y="816"/>
                  </a:lnTo>
                  <a:lnTo>
                    <a:pt x="767" y="846"/>
                  </a:lnTo>
                  <a:lnTo>
                    <a:pt x="787" y="875"/>
                  </a:lnTo>
                  <a:lnTo>
                    <a:pt x="846" y="934"/>
                  </a:lnTo>
                  <a:lnTo>
                    <a:pt x="1495" y="1574"/>
                  </a:lnTo>
                  <a:cubicBezTo>
                    <a:pt x="1515" y="1544"/>
                    <a:pt x="1544" y="1515"/>
                    <a:pt x="1574" y="148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5841830" y="2804048"/>
              <a:ext cx="146497" cy="146995"/>
            </a:xfrm>
            <a:custGeom>
              <a:avLst/>
              <a:gdLst/>
              <a:ahLst/>
              <a:cxnLst/>
              <a:rect l="l" t="t" r="r" b="b"/>
              <a:pathLst>
                <a:path w="2942" h="2952" extrusionOk="0">
                  <a:moveTo>
                    <a:pt x="80" y="1"/>
                  </a:moveTo>
                  <a:cubicBezTo>
                    <a:pt x="50" y="30"/>
                    <a:pt x="21" y="60"/>
                    <a:pt x="1" y="89"/>
                  </a:cubicBezTo>
                  <a:lnTo>
                    <a:pt x="2863" y="2951"/>
                  </a:lnTo>
                  <a:lnTo>
                    <a:pt x="2883" y="2932"/>
                  </a:lnTo>
                  <a:lnTo>
                    <a:pt x="2942" y="2873"/>
                  </a:lnTo>
                  <a:lnTo>
                    <a:pt x="8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6034284" y="1889278"/>
              <a:ext cx="556409" cy="955964"/>
            </a:xfrm>
            <a:custGeom>
              <a:avLst/>
              <a:gdLst/>
              <a:ahLst/>
              <a:cxnLst/>
              <a:rect l="l" t="t" r="r" b="b"/>
              <a:pathLst>
                <a:path w="11174" h="19198" extrusionOk="0">
                  <a:moveTo>
                    <a:pt x="493" y="1"/>
                  </a:moveTo>
                  <a:cubicBezTo>
                    <a:pt x="217" y="1"/>
                    <a:pt x="1" y="227"/>
                    <a:pt x="1" y="502"/>
                  </a:cubicBezTo>
                  <a:lnTo>
                    <a:pt x="1" y="18696"/>
                  </a:lnTo>
                  <a:cubicBezTo>
                    <a:pt x="1" y="18972"/>
                    <a:pt x="217" y="19198"/>
                    <a:pt x="493" y="19198"/>
                  </a:cubicBezTo>
                  <a:lnTo>
                    <a:pt x="9531" y="19198"/>
                  </a:lnTo>
                  <a:lnTo>
                    <a:pt x="10898" y="17890"/>
                  </a:lnTo>
                  <a:cubicBezTo>
                    <a:pt x="11173" y="17890"/>
                    <a:pt x="10770" y="16356"/>
                    <a:pt x="10770" y="16080"/>
                  </a:cubicBezTo>
                  <a:lnTo>
                    <a:pt x="10967" y="4387"/>
                  </a:lnTo>
                  <a:cubicBezTo>
                    <a:pt x="10967" y="4111"/>
                    <a:pt x="11045" y="1938"/>
                    <a:pt x="10770" y="1938"/>
                  </a:cubicBezTo>
                  <a:lnTo>
                    <a:pt x="95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508822" y="1889278"/>
              <a:ext cx="126927" cy="955516"/>
            </a:xfrm>
            <a:custGeom>
              <a:avLst/>
              <a:gdLst/>
              <a:ahLst/>
              <a:cxnLst/>
              <a:rect l="l" t="t" r="r" b="b"/>
              <a:pathLst>
                <a:path w="2549" h="19189" extrusionOk="0">
                  <a:moveTo>
                    <a:pt x="1" y="1"/>
                  </a:moveTo>
                  <a:lnTo>
                    <a:pt x="1" y="19188"/>
                  </a:lnTo>
                  <a:lnTo>
                    <a:pt x="2056" y="19188"/>
                  </a:lnTo>
                  <a:cubicBezTo>
                    <a:pt x="2332" y="19188"/>
                    <a:pt x="2548" y="18972"/>
                    <a:pt x="2548" y="18696"/>
                  </a:cubicBezTo>
                  <a:lnTo>
                    <a:pt x="2548" y="502"/>
                  </a:lnTo>
                  <a:cubicBezTo>
                    <a:pt x="2548" y="227"/>
                    <a:pt x="2322"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395242" y="2196309"/>
              <a:ext cx="466729" cy="191561"/>
            </a:xfrm>
            <a:custGeom>
              <a:avLst/>
              <a:gdLst/>
              <a:ahLst/>
              <a:cxnLst/>
              <a:rect l="l" t="t" r="r" b="b"/>
              <a:pathLst>
                <a:path w="9373" h="3847" extrusionOk="0">
                  <a:moveTo>
                    <a:pt x="0" y="1"/>
                  </a:moveTo>
                  <a:lnTo>
                    <a:pt x="0" y="3846"/>
                  </a:lnTo>
                  <a:lnTo>
                    <a:pt x="9373" y="3846"/>
                  </a:lnTo>
                  <a:lnTo>
                    <a:pt x="8930" y="1820"/>
                  </a:lnTo>
                  <a:lnTo>
                    <a:pt x="9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820285" y="2196309"/>
              <a:ext cx="41678" cy="191561"/>
            </a:xfrm>
            <a:custGeom>
              <a:avLst/>
              <a:gdLst/>
              <a:ahLst/>
              <a:cxnLst/>
              <a:rect l="l" t="t" r="r" b="b"/>
              <a:pathLst>
                <a:path w="837" h="3847" extrusionOk="0">
                  <a:moveTo>
                    <a:pt x="837" y="1"/>
                  </a:moveTo>
                  <a:cubicBezTo>
                    <a:pt x="837" y="1"/>
                    <a:pt x="188" y="316"/>
                    <a:pt x="60" y="1653"/>
                  </a:cubicBezTo>
                  <a:cubicBezTo>
                    <a:pt x="1" y="2460"/>
                    <a:pt x="276" y="3256"/>
                    <a:pt x="837" y="3846"/>
                  </a:cubicBez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366810" y="2189986"/>
              <a:ext cx="148439" cy="202765"/>
            </a:xfrm>
            <a:custGeom>
              <a:avLst/>
              <a:gdLst/>
              <a:ahLst/>
              <a:cxnLst/>
              <a:rect l="l" t="t" r="r" b="b"/>
              <a:pathLst>
                <a:path w="2981" h="4072" extrusionOk="0">
                  <a:moveTo>
                    <a:pt x="2105" y="0"/>
                  </a:moveTo>
                  <a:cubicBezTo>
                    <a:pt x="1525" y="0"/>
                    <a:pt x="965" y="246"/>
                    <a:pt x="571" y="669"/>
                  </a:cubicBezTo>
                  <a:cubicBezTo>
                    <a:pt x="188" y="1072"/>
                    <a:pt x="1" y="1623"/>
                    <a:pt x="40" y="2183"/>
                  </a:cubicBezTo>
                  <a:lnTo>
                    <a:pt x="40" y="2242"/>
                  </a:lnTo>
                  <a:cubicBezTo>
                    <a:pt x="158" y="3285"/>
                    <a:pt x="1043" y="4072"/>
                    <a:pt x="2096" y="4072"/>
                  </a:cubicBezTo>
                  <a:lnTo>
                    <a:pt x="2892" y="4072"/>
                  </a:lnTo>
                  <a:cubicBezTo>
                    <a:pt x="2978" y="4072"/>
                    <a:pt x="2981" y="3943"/>
                    <a:pt x="2901" y="3943"/>
                  </a:cubicBezTo>
                  <a:cubicBezTo>
                    <a:pt x="2898" y="3943"/>
                    <a:pt x="2895" y="3943"/>
                    <a:pt x="2892" y="3944"/>
                  </a:cubicBezTo>
                  <a:lnTo>
                    <a:pt x="2096" y="3944"/>
                  </a:lnTo>
                  <a:cubicBezTo>
                    <a:pt x="1102" y="3944"/>
                    <a:pt x="276" y="3206"/>
                    <a:pt x="168" y="2223"/>
                  </a:cubicBezTo>
                  <a:lnTo>
                    <a:pt x="168" y="2174"/>
                  </a:lnTo>
                  <a:cubicBezTo>
                    <a:pt x="129" y="1652"/>
                    <a:pt x="306" y="1141"/>
                    <a:pt x="670" y="757"/>
                  </a:cubicBezTo>
                  <a:cubicBezTo>
                    <a:pt x="1033" y="354"/>
                    <a:pt x="1555" y="128"/>
                    <a:pt x="2105" y="128"/>
                  </a:cubicBezTo>
                  <a:lnTo>
                    <a:pt x="2833" y="128"/>
                  </a:lnTo>
                  <a:cubicBezTo>
                    <a:pt x="2873" y="128"/>
                    <a:pt x="2902" y="98"/>
                    <a:pt x="2902" y="69"/>
                  </a:cubicBezTo>
                  <a:cubicBezTo>
                    <a:pt x="2902" y="30"/>
                    <a:pt x="2873" y="0"/>
                    <a:pt x="283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746838" y="2196807"/>
              <a:ext cx="41678" cy="191063"/>
            </a:xfrm>
            <a:custGeom>
              <a:avLst/>
              <a:gdLst/>
              <a:ahLst/>
              <a:cxnLst/>
              <a:rect l="l" t="t" r="r" b="b"/>
              <a:pathLst>
                <a:path w="837" h="3837" extrusionOk="0">
                  <a:moveTo>
                    <a:pt x="679" y="1"/>
                  </a:moveTo>
                  <a:cubicBezTo>
                    <a:pt x="601" y="119"/>
                    <a:pt x="532" y="256"/>
                    <a:pt x="473" y="394"/>
                  </a:cubicBezTo>
                  <a:cubicBezTo>
                    <a:pt x="1" y="1496"/>
                    <a:pt x="1" y="2735"/>
                    <a:pt x="463" y="3836"/>
                  </a:cubicBezTo>
                  <a:lnTo>
                    <a:pt x="601" y="3836"/>
                  </a:lnTo>
                  <a:cubicBezTo>
                    <a:pt x="128" y="2755"/>
                    <a:pt x="128" y="1525"/>
                    <a:pt x="591" y="443"/>
                  </a:cubicBezTo>
                  <a:cubicBezTo>
                    <a:pt x="660" y="286"/>
                    <a:pt x="738" y="138"/>
                    <a:pt x="83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205228" y="2034727"/>
              <a:ext cx="118562" cy="101632"/>
            </a:xfrm>
            <a:custGeom>
              <a:avLst/>
              <a:gdLst/>
              <a:ahLst/>
              <a:cxnLst/>
              <a:rect l="l" t="t" r="r" b="b"/>
              <a:pathLst>
                <a:path w="2381" h="2041" extrusionOk="0">
                  <a:moveTo>
                    <a:pt x="1361" y="131"/>
                  </a:moveTo>
                  <a:cubicBezTo>
                    <a:pt x="1817" y="131"/>
                    <a:pt x="2253" y="485"/>
                    <a:pt x="2253" y="1023"/>
                  </a:cubicBezTo>
                  <a:cubicBezTo>
                    <a:pt x="2253" y="1515"/>
                    <a:pt x="1859" y="1908"/>
                    <a:pt x="1367" y="1908"/>
                  </a:cubicBezTo>
                  <a:cubicBezTo>
                    <a:pt x="571" y="1908"/>
                    <a:pt x="177" y="954"/>
                    <a:pt x="738" y="394"/>
                  </a:cubicBezTo>
                  <a:cubicBezTo>
                    <a:pt x="920" y="212"/>
                    <a:pt x="1143" y="131"/>
                    <a:pt x="1361" y="131"/>
                  </a:cubicBezTo>
                  <a:close/>
                  <a:moveTo>
                    <a:pt x="1367" y="0"/>
                  </a:moveTo>
                  <a:cubicBezTo>
                    <a:pt x="463" y="0"/>
                    <a:pt x="0" y="1102"/>
                    <a:pt x="649" y="1741"/>
                  </a:cubicBezTo>
                  <a:cubicBezTo>
                    <a:pt x="856" y="1948"/>
                    <a:pt x="1110" y="2041"/>
                    <a:pt x="1359" y="2041"/>
                  </a:cubicBezTo>
                  <a:cubicBezTo>
                    <a:pt x="1881" y="2041"/>
                    <a:pt x="2380" y="1635"/>
                    <a:pt x="2380" y="1023"/>
                  </a:cubicBezTo>
                  <a:cubicBezTo>
                    <a:pt x="2380" y="463"/>
                    <a:pt x="1928" y="0"/>
                    <a:pt x="13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169475" y="2479888"/>
              <a:ext cx="181254" cy="154962"/>
            </a:xfrm>
            <a:custGeom>
              <a:avLst/>
              <a:gdLst/>
              <a:ahLst/>
              <a:cxnLst/>
              <a:rect l="l" t="t" r="r" b="b"/>
              <a:pathLst>
                <a:path w="3640" h="3112" extrusionOk="0">
                  <a:moveTo>
                    <a:pt x="2075" y="117"/>
                  </a:moveTo>
                  <a:cubicBezTo>
                    <a:pt x="2810" y="117"/>
                    <a:pt x="3511" y="689"/>
                    <a:pt x="3511" y="1554"/>
                  </a:cubicBezTo>
                  <a:cubicBezTo>
                    <a:pt x="3511" y="2341"/>
                    <a:pt x="2872" y="2980"/>
                    <a:pt x="2085" y="2980"/>
                  </a:cubicBezTo>
                  <a:cubicBezTo>
                    <a:pt x="807" y="2980"/>
                    <a:pt x="168" y="1436"/>
                    <a:pt x="1072" y="541"/>
                  </a:cubicBezTo>
                  <a:cubicBezTo>
                    <a:pt x="1365" y="248"/>
                    <a:pt x="1724" y="117"/>
                    <a:pt x="2075" y="117"/>
                  </a:cubicBezTo>
                  <a:close/>
                  <a:moveTo>
                    <a:pt x="2085" y="0"/>
                  </a:moveTo>
                  <a:cubicBezTo>
                    <a:pt x="699" y="0"/>
                    <a:pt x="0" y="1672"/>
                    <a:pt x="984" y="2656"/>
                  </a:cubicBezTo>
                  <a:cubicBezTo>
                    <a:pt x="1302" y="2970"/>
                    <a:pt x="1691" y="3111"/>
                    <a:pt x="2073" y="3111"/>
                  </a:cubicBezTo>
                  <a:cubicBezTo>
                    <a:pt x="2873" y="3111"/>
                    <a:pt x="3639" y="2493"/>
                    <a:pt x="3639" y="1554"/>
                  </a:cubicBezTo>
                  <a:cubicBezTo>
                    <a:pt x="3639" y="689"/>
                    <a:pt x="2941" y="0"/>
                    <a:pt x="2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129300" y="2844800"/>
              <a:ext cx="142549" cy="785006"/>
            </a:xfrm>
            <a:custGeom>
              <a:avLst/>
              <a:gdLst/>
              <a:ahLst/>
              <a:cxnLst/>
              <a:rect l="l" t="t" r="r" b="b"/>
              <a:pathLst>
                <a:path w="2863" h="16779" extrusionOk="0">
                  <a:moveTo>
                    <a:pt x="1" y="0"/>
                  </a:moveTo>
                  <a:lnTo>
                    <a:pt x="1" y="16778"/>
                  </a:lnTo>
                  <a:lnTo>
                    <a:pt x="2863" y="16778"/>
                  </a:lnTo>
                  <a:lnTo>
                    <a:pt x="2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5730690" y="3481349"/>
              <a:ext cx="938835" cy="162630"/>
            </a:xfrm>
            <a:custGeom>
              <a:avLst/>
              <a:gdLst/>
              <a:ahLst/>
              <a:cxnLst/>
              <a:rect l="l" t="t" r="r" b="b"/>
              <a:pathLst>
                <a:path w="18854" h="3266" extrusionOk="0">
                  <a:moveTo>
                    <a:pt x="8212" y="0"/>
                  </a:moveTo>
                  <a:lnTo>
                    <a:pt x="4" y="3264"/>
                  </a:lnTo>
                  <a:lnTo>
                    <a:pt x="4" y="3264"/>
                  </a:lnTo>
                  <a:cubicBezTo>
                    <a:pt x="286" y="3196"/>
                    <a:pt x="18854" y="3177"/>
                    <a:pt x="18854" y="3177"/>
                  </a:cubicBezTo>
                  <a:lnTo>
                    <a:pt x="10592" y="0"/>
                  </a:lnTo>
                  <a:close/>
                  <a:moveTo>
                    <a:pt x="4" y="3264"/>
                  </a:moveTo>
                  <a:lnTo>
                    <a:pt x="4" y="3264"/>
                  </a:lnTo>
                  <a:cubicBezTo>
                    <a:pt x="2" y="3265"/>
                    <a:pt x="1" y="3265"/>
                    <a:pt x="0" y="3265"/>
                  </a:cubicBezTo>
                  <a:lnTo>
                    <a:pt x="4" y="326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6954978" y="3504354"/>
              <a:ext cx="407970" cy="371272"/>
            </a:xfrm>
            <a:custGeom>
              <a:avLst/>
              <a:gdLst/>
              <a:ahLst/>
              <a:cxnLst/>
              <a:rect l="l" t="t" r="r" b="b"/>
              <a:pathLst>
                <a:path w="8193" h="7456" extrusionOk="0">
                  <a:moveTo>
                    <a:pt x="4093" y="1"/>
                  </a:moveTo>
                  <a:cubicBezTo>
                    <a:pt x="3138" y="1"/>
                    <a:pt x="2184" y="364"/>
                    <a:pt x="1456" y="1092"/>
                  </a:cubicBezTo>
                  <a:cubicBezTo>
                    <a:pt x="0" y="2548"/>
                    <a:pt x="0" y="4908"/>
                    <a:pt x="1456" y="6364"/>
                  </a:cubicBezTo>
                  <a:cubicBezTo>
                    <a:pt x="2184" y="7091"/>
                    <a:pt x="3138" y="7455"/>
                    <a:pt x="4093" y="7455"/>
                  </a:cubicBezTo>
                  <a:cubicBezTo>
                    <a:pt x="5048" y="7455"/>
                    <a:pt x="6005" y="7091"/>
                    <a:pt x="6737" y="6364"/>
                  </a:cubicBezTo>
                  <a:cubicBezTo>
                    <a:pt x="8193" y="4908"/>
                    <a:pt x="8193" y="2548"/>
                    <a:pt x="6737" y="1092"/>
                  </a:cubicBezTo>
                  <a:cubicBezTo>
                    <a:pt x="6005" y="364"/>
                    <a:pt x="5048" y="1"/>
                    <a:pt x="4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6553388" y="3363337"/>
              <a:ext cx="730244" cy="262021"/>
            </a:xfrm>
            <a:custGeom>
              <a:avLst/>
              <a:gdLst/>
              <a:ahLst/>
              <a:cxnLst/>
              <a:rect l="l" t="t" r="r" b="b"/>
              <a:pathLst>
                <a:path w="14665" h="5262" fill="none" extrusionOk="0">
                  <a:moveTo>
                    <a:pt x="1250" y="167"/>
                  </a:moveTo>
                  <a:cubicBezTo>
                    <a:pt x="1" y="1603"/>
                    <a:pt x="916" y="3846"/>
                    <a:pt x="2814" y="4003"/>
                  </a:cubicBezTo>
                  <a:cubicBezTo>
                    <a:pt x="4200" y="4111"/>
                    <a:pt x="5459" y="2862"/>
                    <a:pt x="5597" y="1475"/>
                  </a:cubicBezTo>
                  <a:cubicBezTo>
                    <a:pt x="5636" y="1131"/>
                    <a:pt x="5607" y="767"/>
                    <a:pt x="5420" y="472"/>
                  </a:cubicBezTo>
                  <a:cubicBezTo>
                    <a:pt x="5233" y="187"/>
                    <a:pt x="4849" y="0"/>
                    <a:pt x="4525" y="118"/>
                  </a:cubicBezTo>
                  <a:cubicBezTo>
                    <a:pt x="4230" y="236"/>
                    <a:pt x="4072" y="561"/>
                    <a:pt x="3994" y="875"/>
                  </a:cubicBezTo>
                  <a:cubicBezTo>
                    <a:pt x="3551" y="2537"/>
                    <a:pt x="4692" y="4455"/>
                    <a:pt x="6364" y="4858"/>
                  </a:cubicBezTo>
                  <a:cubicBezTo>
                    <a:pt x="8046" y="5262"/>
                    <a:pt x="9934" y="4072"/>
                    <a:pt x="10288" y="2380"/>
                  </a:cubicBezTo>
                  <a:cubicBezTo>
                    <a:pt x="10396" y="1987"/>
                    <a:pt x="10367" y="1564"/>
                    <a:pt x="10209" y="1180"/>
                  </a:cubicBezTo>
                  <a:cubicBezTo>
                    <a:pt x="10032" y="816"/>
                    <a:pt x="9659" y="521"/>
                    <a:pt x="9246" y="551"/>
                  </a:cubicBezTo>
                  <a:cubicBezTo>
                    <a:pt x="8793" y="571"/>
                    <a:pt x="8429" y="984"/>
                    <a:pt x="8341" y="1436"/>
                  </a:cubicBezTo>
                  <a:cubicBezTo>
                    <a:pt x="8252" y="1879"/>
                    <a:pt x="8400" y="2341"/>
                    <a:pt x="8636" y="2734"/>
                  </a:cubicBezTo>
                  <a:cubicBezTo>
                    <a:pt x="9305" y="3885"/>
                    <a:pt x="10613" y="4514"/>
                    <a:pt x="11940" y="4327"/>
                  </a:cubicBezTo>
                  <a:cubicBezTo>
                    <a:pt x="13258" y="4141"/>
                    <a:pt x="14340" y="3167"/>
                    <a:pt x="14665" y="1879"/>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6241926" y="1222284"/>
              <a:ext cx="693047" cy="264511"/>
            </a:xfrm>
            <a:custGeom>
              <a:avLst/>
              <a:gdLst/>
              <a:ahLst/>
              <a:cxnLst/>
              <a:rect l="l" t="t" r="r" b="b"/>
              <a:pathLst>
                <a:path w="13918" h="5312" fill="none" extrusionOk="0">
                  <a:moveTo>
                    <a:pt x="444" y="5311"/>
                  </a:moveTo>
                  <a:cubicBezTo>
                    <a:pt x="1" y="4259"/>
                    <a:pt x="178" y="2961"/>
                    <a:pt x="935" y="2115"/>
                  </a:cubicBezTo>
                  <a:cubicBezTo>
                    <a:pt x="1683" y="1259"/>
                    <a:pt x="3001" y="935"/>
                    <a:pt x="4033" y="1397"/>
                  </a:cubicBezTo>
                  <a:cubicBezTo>
                    <a:pt x="5076" y="1869"/>
                    <a:pt x="5715" y="3118"/>
                    <a:pt x="5410" y="4220"/>
                  </a:cubicBezTo>
                  <a:cubicBezTo>
                    <a:pt x="5381" y="4338"/>
                    <a:pt x="5331" y="4456"/>
                    <a:pt x="5253" y="4564"/>
                  </a:cubicBezTo>
                  <a:cubicBezTo>
                    <a:pt x="4909" y="4997"/>
                    <a:pt x="4112" y="4672"/>
                    <a:pt x="3964" y="4131"/>
                  </a:cubicBezTo>
                  <a:cubicBezTo>
                    <a:pt x="3817" y="3590"/>
                    <a:pt x="4102" y="3030"/>
                    <a:pt x="4446" y="2577"/>
                  </a:cubicBezTo>
                  <a:cubicBezTo>
                    <a:pt x="4928" y="1948"/>
                    <a:pt x="5548" y="1397"/>
                    <a:pt x="6295" y="1122"/>
                  </a:cubicBezTo>
                  <a:cubicBezTo>
                    <a:pt x="7043" y="846"/>
                    <a:pt x="7928" y="896"/>
                    <a:pt x="8587" y="1348"/>
                  </a:cubicBezTo>
                  <a:cubicBezTo>
                    <a:pt x="9275" y="1840"/>
                    <a:pt x="9600" y="2705"/>
                    <a:pt x="9708" y="3541"/>
                  </a:cubicBezTo>
                  <a:cubicBezTo>
                    <a:pt x="9777" y="4102"/>
                    <a:pt x="9669" y="4810"/>
                    <a:pt x="9128" y="4977"/>
                  </a:cubicBezTo>
                  <a:cubicBezTo>
                    <a:pt x="8705" y="5105"/>
                    <a:pt x="8243" y="4761"/>
                    <a:pt x="8115" y="4338"/>
                  </a:cubicBezTo>
                  <a:cubicBezTo>
                    <a:pt x="7977" y="3905"/>
                    <a:pt x="8105" y="3443"/>
                    <a:pt x="8292" y="3040"/>
                  </a:cubicBezTo>
                  <a:cubicBezTo>
                    <a:pt x="9216" y="1023"/>
                    <a:pt x="11881" y="1"/>
                    <a:pt x="13917" y="886"/>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30"/>
          <p:cNvGrpSpPr/>
          <p:nvPr/>
        </p:nvGrpSpPr>
        <p:grpSpPr>
          <a:xfrm rot="20535628">
            <a:off x="6455136" y="243257"/>
            <a:ext cx="1299031" cy="763082"/>
            <a:chOff x="3285175" y="1554625"/>
            <a:chExt cx="1458275" cy="856625"/>
          </a:xfrm>
        </p:grpSpPr>
        <p:sp>
          <p:nvSpPr>
            <p:cNvPr id="894" name="Google Shape;894;p30"/>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30"/>
          <p:cNvGrpSpPr/>
          <p:nvPr/>
        </p:nvGrpSpPr>
        <p:grpSpPr>
          <a:xfrm>
            <a:off x="7893446" y="188324"/>
            <a:ext cx="926750" cy="870532"/>
            <a:chOff x="220838" y="-10150"/>
            <a:chExt cx="1417700" cy="1331700"/>
          </a:xfrm>
        </p:grpSpPr>
        <p:sp>
          <p:nvSpPr>
            <p:cNvPr id="910" name="Google Shape;910;p30"/>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9" name="Picture 5" descr="Paranormal Activity (2007) - IMDb">
            <a:extLst>
              <a:ext uri="{FF2B5EF4-FFF2-40B4-BE49-F238E27FC236}">
                <a16:creationId xmlns:a16="http://schemas.microsoft.com/office/drawing/2014/main" id="{083D5A36-0ECE-95DA-1F7F-561FD8C10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086" y="1074501"/>
            <a:ext cx="1641148" cy="2433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5">
            <a:extLst>
              <a:ext uri="{FF2B5EF4-FFF2-40B4-BE49-F238E27FC236}">
                <a16:creationId xmlns:a16="http://schemas.microsoft.com/office/drawing/2014/main" id="{5C8BB6A8-449F-304D-0CDC-1E0C39E1B0F1}"/>
              </a:ext>
            </a:extLst>
          </p:cNvPr>
          <p:cNvSpPr txBox="1"/>
          <p:nvPr/>
        </p:nvSpPr>
        <p:spPr>
          <a:xfrm>
            <a:off x="747566" y="3618957"/>
            <a:ext cx="2736614"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Release Date: 14 October 2007</a:t>
            </a:r>
          </a:p>
          <a:p>
            <a:r>
              <a:rPr lang="en-US" sz="1400" dirty="0"/>
              <a:t>Budget: 15,000 USD</a:t>
            </a:r>
          </a:p>
          <a:p>
            <a:r>
              <a:rPr lang="en-US" sz="1400" dirty="0"/>
              <a:t>Box office: 194.2 Million USD</a:t>
            </a:r>
          </a:p>
        </p:txBody>
      </p:sp>
      <p:pic>
        <p:nvPicPr>
          <p:cNvPr id="1031" name="Picture 7" descr="Morbius (film) - Wikipedia">
            <a:extLst>
              <a:ext uri="{FF2B5EF4-FFF2-40B4-BE49-F238E27FC236}">
                <a16:creationId xmlns:a16="http://schemas.microsoft.com/office/drawing/2014/main" id="{AFE332FC-E825-BF85-159E-BA70DA9FC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2835" y="1058856"/>
            <a:ext cx="1641149" cy="24299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6">
            <a:extLst>
              <a:ext uri="{FF2B5EF4-FFF2-40B4-BE49-F238E27FC236}">
                <a16:creationId xmlns:a16="http://schemas.microsoft.com/office/drawing/2014/main" id="{F3A0B5C2-8198-A9C4-DE50-3481864D376F}"/>
              </a:ext>
            </a:extLst>
          </p:cNvPr>
          <p:cNvSpPr txBox="1"/>
          <p:nvPr/>
        </p:nvSpPr>
        <p:spPr>
          <a:xfrm>
            <a:off x="3804218" y="3623829"/>
            <a:ext cx="2586320"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Release Date: 1 April 2022</a:t>
            </a:r>
          </a:p>
          <a:p>
            <a:r>
              <a:rPr lang="en-US" sz="1400" dirty="0"/>
              <a:t>Budget: 75 million USD</a:t>
            </a:r>
          </a:p>
          <a:p>
            <a:r>
              <a:rPr lang="en-US" sz="1400" dirty="0"/>
              <a:t>Box office: 167.5 Million USD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r>
              <a:rPr lang="en" dirty="0">
                <a:solidFill>
                  <a:schemeClr val="lt1"/>
                </a:solidFill>
              </a:rPr>
              <a:t> – Success Atribution</a:t>
            </a:r>
            <a:endParaRPr dirty="0">
              <a:solidFill>
                <a:schemeClr val="lt1"/>
              </a:solidFill>
            </a:endParaRPr>
          </a:p>
        </p:txBody>
      </p:sp>
      <p:grpSp>
        <p:nvGrpSpPr>
          <p:cNvPr id="1074" name="Google Shape;1074;p32"/>
          <p:cNvGrpSpPr/>
          <p:nvPr/>
        </p:nvGrpSpPr>
        <p:grpSpPr>
          <a:xfrm rot="1135739">
            <a:off x="7259282" y="1029778"/>
            <a:ext cx="1880150" cy="1410744"/>
            <a:chOff x="6833425" y="231725"/>
            <a:chExt cx="1950919" cy="1463845"/>
          </a:xfrm>
        </p:grpSpPr>
        <p:sp>
          <p:nvSpPr>
            <p:cNvPr id="1075" name="Google Shape;1075;p32"/>
            <p:cNvSpPr/>
            <p:nvPr/>
          </p:nvSpPr>
          <p:spPr>
            <a:xfrm>
              <a:off x="6833425" y="231725"/>
              <a:ext cx="1950919" cy="1463845"/>
            </a:xfrm>
            <a:custGeom>
              <a:avLst/>
              <a:gdLst/>
              <a:ahLst/>
              <a:cxnLst/>
              <a:rect l="l" t="t" r="r" b="b"/>
              <a:pathLst>
                <a:path w="56532" h="42418" extrusionOk="0">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6885017" y="278934"/>
              <a:ext cx="1852117" cy="1353310"/>
            </a:xfrm>
            <a:custGeom>
              <a:avLst/>
              <a:gdLst/>
              <a:ahLst/>
              <a:cxnLst/>
              <a:rect l="l" t="t" r="r" b="b"/>
              <a:pathLst>
                <a:path w="53669" h="39215" extrusionOk="0">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7714834" y="361756"/>
              <a:ext cx="285812" cy="266072"/>
            </a:xfrm>
            <a:custGeom>
              <a:avLst/>
              <a:gdLst/>
              <a:ahLst/>
              <a:cxnLst/>
              <a:rect l="l" t="t" r="r" b="b"/>
              <a:pathLst>
                <a:path w="8282" h="7710" extrusionOk="0">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8381075" y="1029372"/>
              <a:ext cx="286813" cy="266003"/>
            </a:xfrm>
            <a:custGeom>
              <a:avLst/>
              <a:gdLst/>
              <a:ahLst/>
              <a:cxnLst/>
              <a:rect l="l" t="t" r="r" b="b"/>
              <a:pathLst>
                <a:path w="8311" h="7708" extrusionOk="0">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7095767" y="1215894"/>
              <a:ext cx="285812" cy="265831"/>
            </a:xfrm>
            <a:custGeom>
              <a:avLst/>
              <a:gdLst/>
              <a:ahLst/>
              <a:cxnLst/>
              <a:rect l="l" t="t" r="r" b="b"/>
              <a:pathLst>
                <a:path w="8282" h="7703" extrusionOk="0">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6905377" y="294532"/>
              <a:ext cx="921831" cy="821718"/>
            </a:xfrm>
            <a:custGeom>
              <a:avLst/>
              <a:gdLst/>
              <a:ahLst/>
              <a:cxnLst/>
              <a:rect l="l" t="t" r="r" b="b"/>
              <a:pathLst>
                <a:path w="26712" h="23811" extrusionOk="0">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6934227" y="361273"/>
              <a:ext cx="689510" cy="334436"/>
            </a:xfrm>
            <a:custGeom>
              <a:avLst/>
              <a:gdLst/>
              <a:ahLst/>
              <a:cxnLst/>
              <a:rect l="l" t="t" r="r" b="b"/>
              <a:pathLst>
                <a:path w="19980" h="9691" extrusionOk="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6901995" y="429808"/>
              <a:ext cx="760083" cy="336852"/>
            </a:xfrm>
            <a:custGeom>
              <a:avLst/>
              <a:gdLst/>
              <a:ahLst/>
              <a:cxnLst/>
              <a:rect l="l" t="t" r="r" b="b"/>
              <a:pathLst>
                <a:path w="22025" h="9761" extrusionOk="0">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2"/>
            <p:cNvSpPr/>
            <p:nvPr/>
          </p:nvSpPr>
          <p:spPr>
            <a:xfrm>
              <a:off x="6993273" y="571124"/>
              <a:ext cx="113400" cy="140870"/>
            </a:xfrm>
            <a:custGeom>
              <a:avLst/>
              <a:gdLst/>
              <a:ahLst/>
              <a:cxnLst/>
              <a:rect l="l" t="t" r="r" b="b"/>
              <a:pathLst>
                <a:path w="3286" h="4082" extrusionOk="0">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7079478" y="529367"/>
              <a:ext cx="113055" cy="140904"/>
            </a:xfrm>
            <a:custGeom>
              <a:avLst/>
              <a:gdLst/>
              <a:ahLst/>
              <a:cxnLst/>
              <a:rect l="l" t="t" r="r" b="b"/>
              <a:pathLst>
                <a:path w="3276" h="4083" extrusionOk="0">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7165372" y="487956"/>
              <a:ext cx="113055" cy="140904"/>
            </a:xfrm>
            <a:custGeom>
              <a:avLst/>
              <a:gdLst/>
              <a:ahLst/>
              <a:cxnLst/>
              <a:rect l="l" t="t" r="r" b="b"/>
              <a:pathLst>
                <a:path w="3276" h="4083" extrusionOk="0">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7251232" y="446580"/>
              <a:ext cx="113400" cy="140870"/>
            </a:xfrm>
            <a:custGeom>
              <a:avLst/>
              <a:gdLst/>
              <a:ahLst/>
              <a:cxnLst/>
              <a:rect l="l" t="t" r="r" b="b"/>
              <a:pathLst>
                <a:path w="3286" h="4082" extrusionOk="0">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7337437" y="404823"/>
              <a:ext cx="113055" cy="140870"/>
            </a:xfrm>
            <a:custGeom>
              <a:avLst/>
              <a:gdLst/>
              <a:ahLst/>
              <a:cxnLst/>
              <a:rect l="l" t="t" r="r" b="b"/>
              <a:pathLst>
                <a:path w="3276" h="4082" extrusionOk="0">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7423297" y="363412"/>
              <a:ext cx="113055" cy="140904"/>
            </a:xfrm>
            <a:custGeom>
              <a:avLst/>
              <a:gdLst/>
              <a:ahLst/>
              <a:cxnLst/>
              <a:rect l="l" t="t" r="r" b="b"/>
              <a:pathLst>
                <a:path w="3276" h="4083" extrusionOk="0">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7509157" y="321656"/>
              <a:ext cx="113055" cy="141249"/>
            </a:xfrm>
            <a:custGeom>
              <a:avLst/>
              <a:gdLst/>
              <a:ahLst/>
              <a:cxnLst/>
              <a:rect l="l" t="t" r="r" b="b"/>
              <a:pathLst>
                <a:path w="3276" h="4093" extrusionOk="0">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7041138" y="515115"/>
              <a:ext cx="600578" cy="292265"/>
            </a:xfrm>
            <a:custGeom>
              <a:avLst/>
              <a:gdLst/>
              <a:ahLst/>
              <a:cxnLst/>
              <a:rect l="l" t="t" r="r" b="b"/>
              <a:pathLst>
                <a:path w="17403" h="8469" extrusionOk="0">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7086622" y="609015"/>
              <a:ext cx="600232" cy="292024"/>
            </a:xfrm>
            <a:custGeom>
              <a:avLst/>
              <a:gdLst/>
              <a:ahLst/>
              <a:cxnLst/>
              <a:rect l="l" t="t" r="r" b="b"/>
              <a:pathLst>
                <a:path w="17393" h="8462" extrusionOk="0">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7131070" y="702707"/>
              <a:ext cx="601233" cy="292024"/>
            </a:xfrm>
            <a:custGeom>
              <a:avLst/>
              <a:gdLst/>
              <a:ahLst/>
              <a:cxnLst/>
              <a:rect l="l" t="t" r="r" b="b"/>
              <a:pathLst>
                <a:path w="17422" h="8462" extrusionOk="0">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7160955" y="743256"/>
              <a:ext cx="51938" cy="99078"/>
            </a:xfrm>
            <a:custGeom>
              <a:avLst/>
              <a:gdLst/>
              <a:ahLst/>
              <a:cxnLst/>
              <a:rect l="l" t="t" r="r" b="b"/>
              <a:pathLst>
                <a:path w="1505" h="2871" extrusionOk="0">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7376260" y="755921"/>
              <a:ext cx="51489" cy="98630"/>
            </a:xfrm>
            <a:custGeom>
              <a:avLst/>
              <a:gdLst/>
              <a:ahLst/>
              <a:cxnLst/>
              <a:rect l="l" t="t" r="r" b="b"/>
              <a:pathLst>
                <a:path w="1492" h="2858" extrusionOk="0">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7458359" y="600249"/>
              <a:ext cx="51523" cy="98526"/>
            </a:xfrm>
            <a:custGeom>
              <a:avLst/>
              <a:gdLst/>
              <a:ahLst/>
              <a:cxnLst/>
              <a:rect l="l" t="t" r="r" b="b"/>
              <a:pathLst>
                <a:path w="1493" h="2855" extrusionOk="0">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a:off x="7820743" y="528712"/>
              <a:ext cx="166649" cy="139179"/>
            </a:xfrm>
            <a:custGeom>
              <a:avLst/>
              <a:gdLst/>
              <a:ahLst/>
              <a:cxnLst/>
              <a:rect l="l" t="t" r="r" b="b"/>
              <a:pathLst>
                <a:path w="4829" h="4033" extrusionOk="0">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a:off x="8155383" y="672995"/>
              <a:ext cx="203678" cy="337680"/>
            </a:xfrm>
            <a:custGeom>
              <a:avLst/>
              <a:gdLst/>
              <a:ahLst/>
              <a:cxnLst/>
              <a:rect l="l" t="t" r="r" b="b"/>
              <a:pathLst>
                <a:path w="5902" h="9785" extrusionOk="0">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7971412" y="899307"/>
              <a:ext cx="231838" cy="179935"/>
            </a:xfrm>
            <a:custGeom>
              <a:avLst/>
              <a:gdLst/>
              <a:ahLst/>
              <a:cxnLst/>
              <a:rect l="l" t="t" r="r" b="b"/>
              <a:pathLst>
                <a:path w="6718" h="5214" extrusionOk="0">
                  <a:moveTo>
                    <a:pt x="6718" y="1"/>
                  </a:moveTo>
                  <a:lnTo>
                    <a:pt x="1" y="1840"/>
                  </a:lnTo>
                  <a:lnTo>
                    <a:pt x="1" y="5213"/>
                  </a:lnTo>
                  <a:lnTo>
                    <a:pt x="6216" y="5213"/>
                  </a:lnTo>
                  <a:lnTo>
                    <a:pt x="671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7815981" y="526572"/>
              <a:ext cx="454152" cy="468404"/>
            </a:xfrm>
            <a:custGeom>
              <a:avLst/>
              <a:gdLst/>
              <a:ahLst/>
              <a:cxnLst/>
              <a:rect l="l" t="t" r="r" b="b"/>
              <a:pathLst>
                <a:path w="13160" h="13573" extrusionOk="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a:off x="8164528" y="790223"/>
              <a:ext cx="149704" cy="126514"/>
            </a:xfrm>
            <a:custGeom>
              <a:avLst/>
              <a:gdLst/>
              <a:ahLst/>
              <a:cxnLst/>
              <a:rect l="l" t="t" r="r" b="b"/>
              <a:pathLst>
                <a:path w="4338" h="3666" extrusionOk="0">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8206629" y="817520"/>
              <a:ext cx="69848" cy="68916"/>
            </a:xfrm>
            <a:custGeom>
              <a:avLst/>
              <a:gdLst/>
              <a:ahLst/>
              <a:cxnLst/>
              <a:rect l="l" t="t" r="r" b="b"/>
              <a:pathLst>
                <a:path w="2024" h="1997" extrusionOk="0">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8012133" y="759372"/>
              <a:ext cx="42378" cy="35856"/>
            </a:xfrm>
            <a:custGeom>
              <a:avLst/>
              <a:gdLst/>
              <a:ahLst/>
              <a:cxnLst/>
              <a:rect l="l" t="t" r="r" b="b"/>
              <a:pathLst>
                <a:path w="1228" h="1039" extrusionOk="0">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a:off x="7872646" y="753885"/>
              <a:ext cx="42275" cy="35545"/>
            </a:xfrm>
            <a:custGeom>
              <a:avLst/>
              <a:gdLst/>
              <a:ahLst/>
              <a:cxnLst/>
              <a:rect l="l" t="t" r="r" b="b"/>
              <a:pathLst>
                <a:path w="1225" h="1030" extrusionOk="0">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7925273" y="767343"/>
              <a:ext cx="26159" cy="67191"/>
            </a:xfrm>
            <a:custGeom>
              <a:avLst/>
              <a:gdLst/>
              <a:ahLst/>
              <a:cxnLst/>
              <a:rect l="l" t="t" r="r" b="b"/>
              <a:pathLst>
                <a:path w="758" h="1947" extrusionOk="0">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7924790" y="836293"/>
              <a:ext cx="56562" cy="30472"/>
            </a:xfrm>
            <a:custGeom>
              <a:avLst/>
              <a:gdLst/>
              <a:ahLst/>
              <a:cxnLst/>
              <a:rect l="l" t="t" r="r" b="b"/>
              <a:pathLst>
                <a:path w="1639" h="883" extrusionOk="0">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8063380" y="553144"/>
              <a:ext cx="288538" cy="287158"/>
            </a:xfrm>
            <a:custGeom>
              <a:avLst/>
              <a:gdLst/>
              <a:ahLst/>
              <a:cxnLst/>
              <a:rect l="l" t="t" r="r" b="b"/>
              <a:pathLst>
                <a:path w="8361" h="8321" extrusionOk="0">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7861810" y="691078"/>
              <a:ext cx="66880" cy="39997"/>
            </a:xfrm>
            <a:custGeom>
              <a:avLst/>
              <a:gdLst/>
              <a:ahLst/>
              <a:cxnLst/>
              <a:rect l="l" t="t" r="r" b="b"/>
              <a:pathLst>
                <a:path w="1938" h="1159" extrusionOk="0">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8012133" y="701051"/>
              <a:ext cx="67260" cy="39686"/>
            </a:xfrm>
            <a:custGeom>
              <a:avLst/>
              <a:gdLst/>
              <a:ahLst/>
              <a:cxnLst/>
              <a:rect l="l" t="t" r="r" b="b"/>
              <a:pathLst>
                <a:path w="1949" h="1150" extrusionOk="0">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7832615" y="600974"/>
              <a:ext cx="1726" cy="4797"/>
            </a:xfrm>
            <a:custGeom>
              <a:avLst/>
              <a:gdLst/>
              <a:ahLst/>
              <a:cxnLst/>
              <a:rect l="l" t="t" r="r" b="b"/>
              <a:pathLst>
                <a:path w="50" h="139" extrusionOk="0">
                  <a:moveTo>
                    <a:pt x="0" y="1"/>
                  </a:moveTo>
                  <a:cubicBezTo>
                    <a:pt x="10" y="40"/>
                    <a:pt x="30" y="89"/>
                    <a:pt x="49" y="139"/>
                  </a:cubicBezTo>
                  <a:lnTo>
                    <a:pt x="0" y="1"/>
                  </a:lnTo>
                  <a:close/>
                </a:path>
              </a:pathLst>
            </a:custGeom>
            <a:solidFill>
              <a:srgbClr val="F255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7819018" y="481641"/>
              <a:ext cx="618419" cy="378023"/>
            </a:xfrm>
            <a:custGeom>
              <a:avLst/>
              <a:gdLst/>
              <a:ahLst/>
              <a:cxnLst/>
              <a:rect l="l" t="t" r="r" b="b"/>
              <a:pathLst>
                <a:path w="17920" h="10954" extrusionOk="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7930346" y="491028"/>
              <a:ext cx="173482" cy="98112"/>
            </a:xfrm>
            <a:custGeom>
              <a:avLst/>
              <a:gdLst/>
              <a:ahLst/>
              <a:cxnLst/>
              <a:rect l="l" t="t" r="r" b="b"/>
              <a:pathLst>
                <a:path w="5027" h="2843" extrusionOk="0">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8260568" y="542619"/>
              <a:ext cx="26538" cy="273595"/>
            </a:xfrm>
            <a:custGeom>
              <a:avLst/>
              <a:gdLst/>
              <a:ahLst/>
              <a:cxnLst/>
              <a:rect l="l" t="t" r="r" b="b"/>
              <a:pathLst>
                <a:path w="769" h="7928" extrusionOk="0">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a:off x="7971067" y="989583"/>
              <a:ext cx="166683" cy="55699"/>
            </a:xfrm>
            <a:custGeom>
              <a:avLst/>
              <a:gdLst/>
              <a:ahLst/>
              <a:cxnLst/>
              <a:rect l="l" t="t" r="r" b="b"/>
              <a:pathLst>
                <a:path w="4830" h="1614" extrusionOk="0">
                  <a:moveTo>
                    <a:pt x="21" y="1"/>
                  </a:moveTo>
                  <a:lnTo>
                    <a:pt x="1" y="1614"/>
                  </a:lnTo>
                  <a:lnTo>
                    <a:pt x="1" y="1614"/>
                  </a:lnTo>
                  <a:lnTo>
                    <a:pt x="4830" y="296"/>
                  </a:lnTo>
                  <a:lnTo>
                    <a:pt x="21"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7549222" y="1024541"/>
              <a:ext cx="923177" cy="617418"/>
            </a:xfrm>
            <a:custGeom>
              <a:avLst/>
              <a:gdLst/>
              <a:ahLst/>
              <a:cxnLst/>
              <a:rect l="l" t="t" r="r" b="b"/>
              <a:pathLst>
                <a:path w="26751" h="17891" extrusionOk="0">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7599434" y="1026887"/>
              <a:ext cx="167719" cy="173516"/>
            </a:xfrm>
            <a:custGeom>
              <a:avLst/>
              <a:gdLst/>
              <a:ahLst/>
              <a:cxnLst/>
              <a:rect l="l" t="t" r="r" b="b"/>
              <a:pathLst>
                <a:path w="4860" h="5028" extrusionOk="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7170100" y="795123"/>
              <a:ext cx="749764" cy="491146"/>
            </a:xfrm>
            <a:custGeom>
              <a:avLst/>
              <a:gdLst/>
              <a:ahLst/>
              <a:cxnLst/>
              <a:rect l="l" t="t" r="r" b="b"/>
              <a:pathLst>
                <a:path w="21726" h="14232" extrusionOk="0">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170100" y="795123"/>
              <a:ext cx="163646" cy="491146"/>
            </a:xfrm>
            <a:custGeom>
              <a:avLst/>
              <a:gdLst/>
              <a:ahLst/>
              <a:cxnLst/>
              <a:rect l="l" t="t" r="r" b="b"/>
              <a:pathLst>
                <a:path w="4742" h="14232" extrusionOk="0">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556331" y="1090729"/>
              <a:ext cx="253062" cy="246091"/>
            </a:xfrm>
            <a:custGeom>
              <a:avLst/>
              <a:gdLst/>
              <a:ahLst/>
              <a:cxnLst/>
              <a:rect l="l" t="t" r="r" b="b"/>
              <a:pathLst>
                <a:path w="7333" h="7131" extrusionOk="0">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7599089" y="1259066"/>
              <a:ext cx="388997" cy="259688"/>
            </a:xfrm>
            <a:custGeom>
              <a:avLst/>
              <a:gdLst/>
              <a:ahLst/>
              <a:cxnLst/>
              <a:rect l="l" t="t" r="r" b="b"/>
              <a:pathLst>
                <a:path w="11272" h="7525" extrusionOk="0">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7594016" y="1252060"/>
              <a:ext cx="462986" cy="310107"/>
            </a:xfrm>
            <a:custGeom>
              <a:avLst/>
              <a:gdLst/>
              <a:ahLst/>
              <a:cxnLst/>
              <a:rect l="l" t="t" r="r" b="b"/>
              <a:pathLst>
                <a:path w="13416" h="8986" extrusionOk="0">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2"/>
            <p:cNvSpPr/>
            <p:nvPr/>
          </p:nvSpPr>
          <p:spPr>
            <a:xfrm>
              <a:off x="8004679" y="1246849"/>
              <a:ext cx="184180" cy="213858"/>
            </a:xfrm>
            <a:custGeom>
              <a:avLst/>
              <a:gdLst/>
              <a:ahLst/>
              <a:cxnLst/>
              <a:rect l="l" t="t" r="r" b="b"/>
              <a:pathLst>
                <a:path w="5337" h="6197" extrusionOk="0">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2"/>
          <p:cNvGrpSpPr/>
          <p:nvPr/>
        </p:nvGrpSpPr>
        <p:grpSpPr>
          <a:xfrm rot="-270074">
            <a:off x="7520601" y="3713015"/>
            <a:ext cx="1358577" cy="1259963"/>
            <a:chOff x="-2401400" y="2614784"/>
            <a:chExt cx="2401395" cy="2227841"/>
          </a:xfrm>
        </p:grpSpPr>
        <p:sp>
          <p:nvSpPr>
            <p:cNvPr id="1123" name="Google Shape;1123;p32"/>
            <p:cNvSpPr/>
            <p:nvPr/>
          </p:nvSpPr>
          <p:spPr>
            <a:xfrm>
              <a:off x="-2401400" y="2614784"/>
              <a:ext cx="2401395" cy="2227841"/>
            </a:xfrm>
            <a:custGeom>
              <a:avLst/>
              <a:gdLst/>
              <a:ahLst/>
              <a:cxnLst/>
              <a:rect l="l" t="t" r="r" b="b"/>
              <a:pathLst>
                <a:path w="59345" h="55056" extrusionOk="0">
                  <a:moveTo>
                    <a:pt x="35258" y="0"/>
                  </a:moveTo>
                  <a:cubicBezTo>
                    <a:pt x="35242" y="0"/>
                    <a:pt x="35226" y="0"/>
                    <a:pt x="35209" y="1"/>
                  </a:cubicBezTo>
                  <a:cubicBezTo>
                    <a:pt x="34698" y="1"/>
                    <a:pt x="34196" y="89"/>
                    <a:pt x="33724" y="266"/>
                  </a:cubicBezTo>
                  <a:cubicBezTo>
                    <a:pt x="33292" y="423"/>
                    <a:pt x="32888" y="640"/>
                    <a:pt x="32525" y="915"/>
                  </a:cubicBezTo>
                  <a:cubicBezTo>
                    <a:pt x="31895" y="492"/>
                    <a:pt x="31157" y="256"/>
                    <a:pt x="30390" y="256"/>
                  </a:cubicBezTo>
                  <a:cubicBezTo>
                    <a:pt x="30312" y="256"/>
                    <a:pt x="30233" y="266"/>
                    <a:pt x="30164" y="266"/>
                  </a:cubicBezTo>
                  <a:cubicBezTo>
                    <a:pt x="29417" y="315"/>
                    <a:pt x="28709" y="591"/>
                    <a:pt x="28109" y="1043"/>
                  </a:cubicBezTo>
                  <a:cubicBezTo>
                    <a:pt x="27519" y="630"/>
                    <a:pt x="26811" y="384"/>
                    <a:pt x="26083" y="345"/>
                  </a:cubicBezTo>
                  <a:lnTo>
                    <a:pt x="25925" y="345"/>
                  </a:lnTo>
                  <a:cubicBezTo>
                    <a:pt x="24726" y="355"/>
                    <a:pt x="23614" y="955"/>
                    <a:pt x="22945" y="1948"/>
                  </a:cubicBezTo>
                  <a:cubicBezTo>
                    <a:pt x="21028" y="1997"/>
                    <a:pt x="19375" y="3335"/>
                    <a:pt x="18923" y="5203"/>
                  </a:cubicBezTo>
                  <a:cubicBezTo>
                    <a:pt x="18215" y="5351"/>
                    <a:pt x="17556" y="5675"/>
                    <a:pt x="17005" y="6147"/>
                  </a:cubicBezTo>
                  <a:cubicBezTo>
                    <a:pt x="16543" y="6550"/>
                    <a:pt x="16179" y="7042"/>
                    <a:pt x="15923" y="7603"/>
                  </a:cubicBezTo>
                  <a:lnTo>
                    <a:pt x="15746" y="7613"/>
                  </a:lnTo>
                  <a:cubicBezTo>
                    <a:pt x="14271" y="7691"/>
                    <a:pt x="13140" y="8930"/>
                    <a:pt x="13189" y="10406"/>
                  </a:cubicBezTo>
                  <a:lnTo>
                    <a:pt x="13189" y="10524"/>
                  </a:lnTo>
                  <a:cubicBezTo>
                    <a:pt x="13209" y="11183"/>
                    <a:pt x="13465" y="11812"/>
                    <a:pt x="13917" y="12294"/>
                  </a:cubicBezTo>
                  <a:lnTo>
                    <a:pt x="13406" y="28492"/>
                  </a:lnTo>
                  <a:lnTo>
                    <a:pt x="12835" y="28570"/>
                  </a:lnTo>
                  <a:cubicBezTo>
                    <a:pt x="12196" y="28049"/>
                    <a:pt x="11439" y="27685"/>
                    <a:pt x="10622" y="27508"/>
                  </a:cubicBezTo>
                  <a:cubicBezTo>
                    <a:pt x="10246" y="27427"/>
                    <a:pt x="9870" y="27387"/>
                    <a:pt x="9500" y="27387"/>
                  </a:cubicBezTo>
                  <a:cubicBezTo>
                    <a:pt x="7066" y="27387"/>
                    <a:pt x="4876" y="29085"/>
                    <a:pt x="4338" y="31560"/>
                  </a:cubicBezTo>
                  <a:cubicBezTo>
                    <a:pt x="4181" y="32308"/>
                    <a:pt x="4190" y="33075"/>
                    <a:pt x="4348" y="33812"/>
                  </a:cubicBezTo>
                  <a:lnTo>
                    <a:pt x="3945" y="33862"/>
                  </a:lnTo>
                  <a:cubicBezTo>
                    <a:pt x="3099" y="33960"/>
                    <a:pt x="2479" y="34698"/>
                    <a:pt x="2538" y="35543"/>
                  </a:cubicBezTo>
                  <a:cubicBezTo>
                    <a:pt x="2538" y="35573"/>
                    <a:pt x="2617" y="37992"/>
                    <a:pt x="1319" y="38346"/>
                  </a:cubicBezTo>
                  <a:cubicBezTo>
                    <a:pt x="493" y="38582"/>
                    <a:pt x="1" y="39438"/>
                    <a:pt x="207" y="40274"/>
                  </a:cubicBezTo>
                  <a:lnTo>
                    <a:pt x="2519" y="49518"/>
                  </a:lnTo>
                  <a:cubicBezTo>
                    <a:pt x="2686" y="50227"/>
                    <a:pt x="3315" y="50728"/>
                    <a:pt x="4043" y="50728"/>
                  </a:cubicBezTo>
                  <a:cubicBezTo>
                    <a:pt x="4171" y="50728"/>
                    <a:pt x="4299" y="50708"/>
                    <a:pt x="4417" y="50689"/>
                  </a:cubicBezTo>
                  <a:cubicBezTo>
                    <a:pt x="4584" y="50649"/>
                    <a:pt x="4761" y="50640"/>
                    <a:pt x="4938" y="50640"/>
                  </a:cubicBezTo>
                  <a:cubicBezTo>
                    <a:pt x="6285" y="50640"/>
                    <a:pt x="6728" y="51466"/>
                    <a:pt x="6934" y="52076"/>
                  </a:cubicBezTo>
                  <a:cubicBezTo>
                    <a:pt x="7154" y="52733"/>
                    <a:pt x="7764" y="53157"/>
                    <a:pt x="8438" y="53157"/>
                  </a:cubicBezTo>
                  <a:cubicBezTo>
                    <a:pt x="8520" y="53157"/>
                    <a:pt x="8602" y="53150"/>
                    <a:pt x="8685" y="53138"/>
                  </a:cubicBezTo>
                  <a:lnTo>
                    <a:pt x="18726" y="51613"/>
                  </a:lnTo>
                  <a:cubicBezTo>
                    <a:pt x="19503" y="53679"/>
                    <a:pt x="21480" y="55046"/>
                    <a:pt x="23683" y="55055"/>
                  </a:cubicBezTo>
                  <a:cubicBezTo>
                    <a:pt x="25286" y="55055"/>
                    <a:pt x="26801" y="54328"/>
                    <a:pt x="27804" y="53088"/>
                  </a:cubicBezTo>
                  <a:cubicBezTo>
                    <a:pt x="29554" y="53433"/>
                    <a:pt x="31335" y="53600"/>
                    <a:pt x="33124" y="53610"/>
                  </a:cubicBezTo>
                  <a:cubicBezTo>
                    <a:pt x="33331" y="53610"/>
                    <a:pt x="33528" y="53600"/>
                    <a:pt x="33724" y="53600"/>
                  </a:cubicBezTo>
                  <a:cubicBezTo>
                    <a:pt x="39006" y="53482"/>
                    <a:pt x="43795" y="52007"/>
                    <a:pt x="47582" y="49351"/>
                  </a:cubicBezTo>
                  <a:cubicBezTo>
                    <a:pt x="52342" y="46007"/>
                    <a:pt x="55558" y="40874"/>
                    <a:pt x="56472" y="35120"/>
                  </a:cubicBezTo>
                  <a:cubicBezTo>
                    <a:pt x="59344" y="32858"/>
                    <a:pt x="59108" y="28433"/>
                    <a:pt x="56020" y="26495"/>
                  </a:cubicBezTo>
                  <a:cubicBezTo>
                    <a:pt x="55676" y="25227"/>
                    <a:pt x="55213" y="23997"/>
                    <a:pt x="54643" y="22817"/>
                  </a:cubicBezTo>
                  <a:cubicBezTo>
                    <a:pt x="53669" y="20821"/>
                    <a:pt x="52479" y="19208"/>
                    <a:pt x="51093" y="18028"/>
                  </a:cubicBezTo>
                  <a:cubicBezTo>
                    <a:pt x="51161" y="17900"/>
                    <a:pt x="51230" y="17772"/>
                    <a:pt x="51289" y="17644"/>
                  </a:cubicBezTo>
                  <a:cubicBezTo>
                    <a:pt x="51850" y="16287"/>
                    <a:pt x="51230" y="14723"/>
                    <a:pt x="49883" y="14123"/>
                  </a:cubicBezTo>
                  <a:lnTo>
                    <a:pt x="49598" y="14005"/>
                  </a:lnTo>
                  <a:cubicBezTo>
                    <a:pt x="49726" y="12992"/>
                    <a:pt x="49499" y="11969"/>
                    <a:pt x="48958" y="11104"/>
                  </a:cubicBezTo>
                  <a:cubicBezTo>
                    <a:pt x="48339" y="10170"/>
                    <a:pt x="47346" y="9530"/>
                    <a:pt x="46234" y="9363"/>
                  </a:cubicBezTo>
                  <a:cubicBezTo>
                    <a:pt x="46185" y="9009"/>
                    <a:pt x="46097" y="8655"/>
                    <a:pt x="45979" y="8311"/>
                  </a:cubicBezTo>
                  <a:cubicBezTo>
                    <a:pt x="45516" y="7032"/>
                    <a:pt x="44543" y="6039"/>
                    <a:pt x="43372" y="5665"/>
                  </a:cubicBezTo>
                  <a:cubicBezTo>
                    <a:pt x="43028" y="5557"/>
                    <a:pt x="42674" y="5508"/>
                    <a:pt x="42310" y="5508"/>
                  </a:cubicBezTo>
                  <a:cubicBezTo>
                    <a:pt x="42094" y="5508"/>
                    <a:pt x="41877" y="5528"/>
                    <a:pt x="41671" y="5567"/>
                  </a:cubicBezTo>
                  <a:cubicBezTo>
                    <a:pt x="41514" y="5282"/>
                    <a:pt x="41317" y="5016"/>
                    <a:pt x="41100" y="4780"/>
                  </a:cubicBezTo>
                  <a:cubicBezTo>
                    <a:pt x="40648" y="4288"/>
                    <a:pt x="40058" y="3934"/>
                    <a:pt x="39399" y="3767"/>
                  </a:cubicBezTo>
                  <a:cubicBezTo>
                    <a:pt x="39153" y="2420"/>
                    <a:pt x="38484" y="1318"/>
                    <a:pt x="37481" y="659"/>
                  </a:cubicBezTo>
                  <a:cubicBezTo>
                    <a:pt x="36816" y="235"/>
                    <a:pt x="36047" y="0"/>
                    <a:pt x="35258"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1887604" y="3278628"/>
              <a:ext cx="1805993" cy="1436143"/>
            </a:xfrm>
            <a:custGeom>
              <a:avLst/>
              <a:gdLst/>
              <a:ahLst/>
              <a:cxnLst/>
              <a:rect l="l" t="t" r="r" b="b"/>
              <a:pathLst>
                <a:path w="44631" h="35491" extrusionOk="0">
                  <a:moveTo>
                    <a:pt x="29192" y="0"/>
                  </a:moveTo>
                  <a:cubicBezTo>
                    <a:pt x="27433" y="0"/>
                    <a:pt x="25665" y="327"/>
                    <a:pt x="24125" y="1151"/>
                  </a:cubicBezTo>
                  <a:cubicBezTo>
                    <a:pt x="20250" y="3226"/>
                    <a:pt x="18303" y="8143"/>
                    <a:pt x="14143" y="9549"/>
                  </a:cubicBezTo>
                  <a:cubicBezTo>
                    <a:pt x="11773" y="10356"/>
                    <a:pt x="9137" y="9825"/>
                    <a:pt x="6698" y="10415"/>
                  </a:cubicBezTo>
                  <a:cubicBezTo>
                    <a:pt x="4643" y="10916"/>
                    <a:pt x="2853" y="12175"/>
                    <a:pt x="1682" y="13946"/>
                  </a:cubicBezTo>
                  <a:cubicBezTo>
                    <a:pt x="119" y="16365"/>
                    <a:pt x="1" y="19807"/>
                    <a:pt x="512" y="22580"/>
                  </a:cubicBezTo>
                  <a:cubicBezTo>
                    <a:pt x="1171" y="26131"/>
                    <a:pt x="3187" y="28914"/>
                    <a:pt x="5892" y="30979"/>
                  </a:cubicBezTo>
                  <a:cubicBezTo>
                    <a:pt x="9905" y="34028"/>
                    <a:pt x="15432" y="35490"/>
                    <a:pt x="20313" y="35490"/>
                  </a:cubicBezTo>
                  <a:cubicBezTo>
                    <a:pt x="20503" y="35490"/>
                    <a:pt x="20692" y="35488"/>
                    <a:pt x="20880" y="35484"/>
                  </a:cubicBezTo>
                  <a:cubicBezTo>
                    <a:pt x="25483" y="35375"/>
                    <a:pt x="30036" y="34195"/>
                    <a:pt x="33842" y="31520"/>
                  </a:cubicBezTo>
                  <a:cubicBezTo>
                    <a:pt x="41671" y="26013"/>
                    <a:pt x="44631" y="15696"/>
                    <a:pt x="40392" y="6992"/>
                  </a:cubicBezTo>
                  <a:cubicBezTo>
                    <a:pt x="39605" y="5380"/>
                    <a:pt x="38582" y="3855"/>
                    <a:pt x="37215" y="2685"/>
                  </a:cubicBezTo>
                  <a:cubicBezTo>
                    <a:pt x="35150" y="934"/>
                    <a:pt x="32416" y="108"/>
                    <a:pt x="29712" y="10"/>
                  </a:cubicBezTo>
                  <a:cubicBezTo>
                    <a:pt x="29539" y="4"/>
                    <a:pt x="29365" y="0"/>
                    <a:pt x="29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2"/>
            <p:cNvSpPr/>
            <p:nvPr/>
          </p:nvSpPr>
          <p:spPr>
            <a:xfrm>
              <a:off x="-1639386" y="4473666"/>
              <a:ext cx="355525" cy="299724"/>
            </a:xfrm>
            <a:custGeom>
              <a:avLst/>
              <a:gdLst/>
              <a:ahLst/>
              <a:cxnLst/>
              <a:rect l="l" t="t" r="r" b="b"/>
              <a:pathLst>
                <a:path w="8786" h="7407" extrusionOk="0">
                  <a:moveTo>
                    <a:pt x="4703" y="1"/>
                  </a:moveTo>
                  <a:cubicBezTo>
                    <a:pt x="1910" y="1"/>
                    <a:pt x="1" y="3173"/>
                    <a:pt x="1626" y="5706"/>
                  </a:cubicBezTo>
                  <a:cubicBezTo>
                    <a:pt x="2321" y="6777"/>
                    <a:pt x="3500" y="7407"/>
                    <a:pt x="4740" y="7407"/>
                  </a:cubicBezTo>
                  <a:cubicBezTo>
                    <a:pt x="4956" y="7407"/>
                    <a:pt x="5175" y="7388"/>
                    <a:pt x="5393" y="7348"/>
                  </a:cubicBezTo>
                  <a:cubicBezTo>
                    <a:pt x="6868" y="7073"/>
                    <a:pt x="8039" y="5952"/>
                    <a:pt x="8353" y="4486"/>
                  </a:cubicBezTo>
                  <a:cubicBezTo>
                    <a:pt x="8786" y="2490"/>
                    <a:pt x="7517" y="533"/>
                    <a:pt x="5521" y="90"/>
                  </a:cubicBezTo>
                  <a:cubicBezTo>
                    <a:pt x="5242" y="30"/>
                    <a:pt x="4968" y="1"/>
                    <a:pt x="4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445075" y="3713150"/>
              <a:ext cx="355566" cy="299481"/>
            </a:xfrm>
            <a:custGeom>
              <a:avLst/>
              <a:gdLst/>
              <a:ahLst/>
              <a:cxnLst/>
              <a:rect l="l" t="t" r="r" b="b"/>
              <a:pathLst>
                <a:path w="8787" h="7401" extrusionOk="0">
                  <a:moveTo>
                    <a:pt x="4703" y="1"/>
                  </a:moveTo>
                  <a:cubicBezTo>
                    <a:pt x="1910" y="1"/>
                    <a:pt x="1" y="3173"/>
                    <a:pt x="1626" y="5706"/>
                  </a:cubicBezTo>
                  <a:cubicBezTo>
                    <a:pt x="2310" y="6772"/>
                    <a:pt x="3487" y="7401"/>
                    <a:pt x="4721" y="7401"/>
                  </a:cubicBezTo>
                  <a:cubicBezTo>
                    <a:pt x="4944" y="7401"/>
                    <a:pt x="5169" y="7380"/>
                    <a:pt x="5393" y="7338"/>
                  </a:cubicBezTo>
                  <a:cubicBezTo>
                    <a:pt x="6868" y="7073"/>
                    <a:pt x="8039" y="5951"/>
                    <a:pt x="8353" y="4486"/>
                  </a:cubicBezTo>
                  <a:cubicBezTo>
                    <a:pt x="8786" y="2490"/>
                    <a:pt x="7518" y="523"/>
                    <a:pt x="5521" y="90"/>
                  </a:cubicBezTo>
                  <a:cubicBezTo>
                    <a:pt x="5242" y="29"/>
                    <a:pt x="4968"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a:off x="-2212788" y="3782711"/>
              <a:ext cx="355485" cy="299441"/>
            </a:xfrm>
            <a:custGeom>
              <a:avLst/>
              <a:gdLst/>
              <a:ahLst/>
              <a:cxnLst/>
              <a:rect l="l" t="t" r="r" b="b"/>
              <a:pathLst>
                <a:path w="8785" h="7400" extrusionOk="0">
                  <a:moveTo>
                    <a:pt x="4693" y="1"/>
                  </a:moveTo>
                  <a:cubicBezTo>
                    <a:pt x="1904" y="1"/>
                    <a:pt x="0" y="3177"/>
                    <a:pt x="1624" y="5698"/>
                  </a:cubicBezTo>
                  <a:cubicBezTo>
                    <a:pt x="2311" y="6769"/>
                    <a:pt x="3496" y="7399"/>
                    <a:pt x="4737" y="7399"/>
                  </a:cubicBezTo>
                  <a:cubicBezTo>
                    <a:pt x="4954" y="7399"/>
                    <a:pt x="5173" y="7380"/>
                    <a:pt x="5391" y="7340"/>
                  </a:cubicBezTo>
                  <a:cubicBezTo>
                    <a:pt x="6866" y="7075"/>
                    <a:pt x="8037" y="5944"/>
                    <a:pt x="8351" y="4478"/>
                  </a:cubicBezTo>
                  <a:cubicBezTo>
                    <a:pt x="8784" y="2492"/>
                    <a:pt x="7515" y="525"/>
                    <a:pt x="5519" y="92"/>
                  </a:cubicBezTo>
                  <a:cubicBezTo>
                    <a:pt x="5237" y="30"/>
                    <a:pt x="4961" y="1"/>
                    <a:pt x="4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2"/>
            <p:cNvSpPr/>
            <p:nvPr/>
          </p:nvSpPr>
          <p:spPr>
            <a:xfrm>
              <a:off x="-1714086" y="2836699"/>
              <a:ext cx="1221396" cy="400968"/>
            </a:xfrm>
            <a:custGeom>
              <a:avLst/>
              <a:gdLst/>
              <a:ahLst/>
              <a:cxnLst/>
              <a:rect l="l" t="t" r="r" b="b"/>
              <a:pathLst>
                <a:path w="30184" h="9909" extrusionOk="0">
                  <a:moveTo>
                    <a:pt x="5569" y="1"/>
                  </a:moveTo>
                  <a:cubicBezTo>
                    <a:pt x="5479" y="1"/>
                    <a:pt x="5390" y="5"/>
                    <a:pt x="5302" y="14"/>
                  </a:cubicBezTo>
                  <a:cubicBezTo>
                    <a:pt x="4033" y="162"/>
                    <a:pt x="2981" y="1332"/>
                    <a:pt x="2951" y="2601"/>
                  </a:cubicBezTo>
                  <a:cubicBezTo>
                    <a:pt x="2676" y="2480"/>
                    <a:pt x="2344" y="2417"/>
                    <a:pt x="2003" y="2417"/>
                  </a:cubicBezTo>
                  <a:cubicBezTo>
                    <a:pt x="1317" y="2417"/>
                    <a:pt x="594" y="2669"/>
                    <a:pt x="227" y="3201"/>
                  </a:cubicBezTo>
                  <a:cubicBezTo>
                    <a:pt x="60" y="3456"/>
                    <a:pt x="1" y="3761"/>
                    <a:pt x="60" y="4056"/>
                  </a:cubicBezTo>
                  <a:cubicBezTo>
                    <a:pt x="640" y="4873"/>
                    <a:pt x="1505" y="5443"/>
                    <a:pt x="2489" y="5659"/>
                  </a:cubicBezTo>
                  <a:cubicBezTo>
                    <a:pt x="3846" y="5974"/>
                    <a:pt x="5213" y="6259"/>
                    <a:pt x="6580" y="6515"/>
                  </a:cubicBezTo>
                  <a:cubicBezTo>
                    <a:pt x="7898" y="6771"/>
                    <a:pt x="9206" y="7007"/>
                    <a:pt x="10514" y="7243"/>
                  </a:cubicBezTo>
                  <a:lnTo>
                    <a:pt x="22503" y="9406"/>
                  </a:lnTo>
                  <a:cubicBezTo>
                    <a:pt x="23457" y="9574"/>
                    <a:pt x="24430" y="9721"/>
                    <a:pt x="25414" y="9810"/>
                  </a:cubicBezTo>
                  <a:cubicBezTo>
                    <a:pt x="26032" y="9875"/>
                    <a:pt x="26652" y="9908"/>
                    <a:pt x="27271" y="9908"/>
                  </a:cubicBezTo>
                  <a:cubicBezTo>
                    <a:pt x="28139" y="9908"/>
                    <a:pt x="29004" y="9843"/>
                    <a:pt x="29859" y="9711"/>
                  </a:cubicBezTo>
                  <a:cubicBezTo>
                    <a:pt x="29967" y="9515"/>
                    <a:pt x="30036" y="9308"/>
                    <a:pt x="30075" y="9092"/>
                  </a:cubicBezTo>
                  <a:cubicBezTo>
                    <a:pt x="30184" y="8315"/>
                    <a:pt x="29731" y="7518"/>
                    <a:pt x="29033" y="7164"/>
                  </a:cubicBezTo>
                  <a:cubicBezTo>
                    <a:pt x="28713" y="6998"/>
                    <a:pt x="28360" y="6915"/>
                    <a:pt x="28007" y="6915"/>
                  </a:cubicBezTo>
                  <a:cubicBezTo>
                    <a:pt x="27816" y="6915"/>
                    <a:pt x="27626" y="6939"/>
                    <a:pt x="27440" y="6987"/>
                  </a:cubicBezTo>
                  <a:cubicBezTo>
                    <a:pt x="27213" y="7036"/>
                    <a:pt x="26997" y="7115"/>
                    <a:pt x="26791" y="7233"/>
                  </a:cubicBezTo>
                  <a:cubicBezTo>
                    <a:pt x="26771" y="6662"/>
                    <a:pt x="26633" y="6112"/>
                    <a:pt x="26387" y="5600"/>
                  </a:cubicBezTo>
                  <a:cubicBezTo>
                    <a:pt x="26269" y="5354"/>
                    <a:pt x="26092" y="5128"/>
                    <a:pt x="25886" y="4941"/>
                  </a:cubicBezTo>
                  <a:cubicBezTo>
                    <a:pt x="25669" y="4745"/>
                    <a:pt x="25404" y="4607"/>
                    <a:pt x="25109" y="4548"/>
                  </a:cubicBezTo>
                  <a:cubicBezTo>
                    <a:pt x="24988" y="4522"/>
                    <a:pt x="24863" y="4508"/>
                    <a:pt x="24740" y="4508"/>
                  </a:cubicBezTo>
                  <a:cubicBezTo>
                    <a:pt x="24314" y="4508"/>
                    <a:pt x="23900" y="4671"/>
                    <a:pt x="23663" y="5030"/>
                  </a:cubicBezTo>
                  <a:cubicBezTo>
                    <a:pt x="23702" y="4400"/>
                    <a:pt x="23732" y="3751"/>
                    <a:pt x="23545" y="3161"/>
                  </a:cubicBezTo>
                  <a:cubicBezTo>
                    <a:pt x="23496" y="3014"/>
                    <a:pt x="23437" y="2876"/>
                    <a:pt x="23358" y="2738"/>
                  </a:cubicBezTo>
                  <a:cubicBezTo>
                    <a:pt x="23034" y="2188"/>
                    <a:pt x="22493" y="1804"/>
                    <a:pt x="21873" y="1666"/>
                  </a:cubicBezTo>
                  <a:cubicBezTo>
                    <a:pt x="21630" y="1604"/>
                    <a:pt x="21381" y="1571"/>
                    <a:pt x="21130" y="1571"/>
                  </a:cubicBezTo>
                  <a:cubicBezTo>
                    <a:pt x="20945" y="1571"/>
                    <a:pt x="20759" y="1589"/>
                    <a:pt x="20575" y="1627"/>
                  </a:cubicBezTo>
                  <a:cubicBezTo>
                    <a:pt x="19523" y="1843"/>
                    <a:pt x="18637" y="2561"/>
                    <a:pt x="17959" y="3387"/>
                  </a:cubicBezTo>
                  <a:cubicBezTo>
                    <a:pt x="17890" y="2502"/>
                    <a:pt x="17143" y="1745"/>
                    <a:pt x="16277" y="1519"/>
                  </a:cubicBezTo>
                  <a:cubicBezTo>
                    <a:pt x="16248" y="1509"/>
                    <a:pt x="16228" y="1499"/>
                    <a:pt x="16198" y="1499"/>
                  </a:cubicBezTo>
                  <a:cubicBezTo>
                    <a:pt x="16001" y="1450"/>
                    <a:pt x="15796" y="1428"/>
                    <a:pt x="15590" y="1428"/>
                  </a:cubicBezTo>
                  <a:cubicBezTo>
                    <a:pt x="15550" y="1428"/>
                    <a:pt x="15511" y="1429"/>
                    <a:pt x="15471" y="1430"/>
                  </a:cubicBezTo>
                  <a:cubicBezTo>
                    <a:pt x="14851" y="1460"/>
                    <a:pt x="14241" y="1647"/>
                    <a:pt x="13710" y="1971"/>
                  </a:cubicBezTo>
                  <a:cubicBezTo>
                    <a:pt x="12943" y="2434"/>
                    <a:pt x="12333" y="3112"/>
                    <a:pt x="11783" y="3810"/>
                  </a:cubicBezTo>
                  <a:cubicBezTo>
                    <a:pt x="11511" y="2629"/>
                    <a:pt x="10298" y="1797"/>
                    <a:pt x="9107" y="1797"/>
                  </a:cubicBezTo>
                  <a:cubicBezTo>
                    <a:pt x="8792" y="1797"/>
                    <a:pt x="8478" y="1855"/>
                    <a:pt x="8183" y="1981"/>
                  </a:cubicBezTo>
                  <a:cubicBezTo>
                    <a:pt x="7937" y="1047"/>
                    <a:pt x="7121" y="309"/>
                    <a:pt x="6187" y="73"/>
                  </a:cubicBezTo>
                  <a:cubicBezTo>
                    <a:pt x="5987" y="25"/>
                    <a:pt x="5778" y="1"/>
                    <a:pt x="5569"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a:off x="-1569744" y="2766612"/>
              <a:ext cx="971200" cy="467047"/>
            </a:xfrm>
            <a:custGeom>
              <a:avLst/>
              <a:gdLst/>
              <a:ahLst/>
              <a:cxnLst/>
              <a:rect l="l" t="t" r="r" b="b"/>
              <a:pathLst>
                <a:path w="24001" h="11542" extrusionOk="0">
                  <a:moveTo>
                    <a:pt x="7125" y="1"/>
                  </a:moveTo>
                  <a:cubicBezTo>
                    <a:pt x="6236" y="1"/>
                    <a:pt x="5351" y="577"/>
                    <a:pt x="5108" y="1431"/>
                  </a:cubicBezTo>
                  <a:cubicBezTo>
                    <a:pt x="4834" y="1179"/>
                    <a:pt x="4474" y="1065"/>
                    <a:pt x="4105" y="1065"/>
                  </a:cubicBezTo>
                  <a:cubicBezTo>
                    <a:pt x="3653" y="1065"/>
                    <a:pt x="3187" y="1237"/>
                    <a:pt x="2846" y="1540"/>
                  </a:cubicBezTo>
                  <a:cubicBezTo>
                    <a:pt x="2757" y="1618"/>
                    <a:pt x="2679" y="1697"/>
                    <a:pt x="2610" y="1786"/>
                  </a:cubicBezTo>
                  <a:cubicBezTo>
                    <a:pt x="2148" y="2326"/>
                    <a:pt x="1951" y="3054"/>
                    <a:pt x="1902" y="3772"/>
                  </a:cubicBezTo>
                  <a:cubicBezTo>
                    <a:pt x="1850" y="3767"/>
                    <a:pt x="1800" y="3764"/>
                    <a:pt x="1750" y="3764"/>
                  </a:cubicBezTo>
                  <a:cubicBezTo>
                    <a:pt x="693" y="3764"/>
                    <a:pt x="0" y="4928"/>
                    <a:pt x="554" y="5877"/>
                  </a:cubicBezTo>
                  <a:lnTo>
                    <a:pt x="997" y="6221"/>
                  </a:lnTo>
                  <a:cubicBezTo>
                    <a:pt x="1538" y="7018"/>
                    <a:pt x="2216" y="7706"/>
                    <a:pt x="3013" y="8247"/>
                  </a:cubicBezTo>
                  <a:cubicBezTo>
                    <a:pt x="4321" y="8503"/>
                    <a:pt x="5639" y="8739"/>
                    <a:pt x="6947" y="8975"/>
                  </a:cubicBezTo>
                  <a:lnTo>
                    <a:pt x="18936" y="11138"/>
                  </a:lnTo>
                  <a:cubicBezTo>
                    <a:pt x="19890" y="11306"/>
                    <a:pt x="20863" y="11453"/>
                    <a:pt x="21847" y="11542"/>
                  </a:cubicBezTo>
                  <a:cubicBezTo>
                    <a:pt x="22132" y="11433"/>
                    <a:pt x="22397" y="11296"/>
                    <a:pt x="22653" y="11129"/>
                  </a:cubicBezTo>
                  <a:cubicBezTo>
                    <a:pt x="23440" y="10588"/>
                    <a:pt x="24000" y="9634"/>
                    <a:pt x="23853" y="8689"/>
                  </a:cubicBezTo>
                  <a:cubicBezTo>
                    <a:pt x="23853" y="8650"/>
                    <a:pt x="23843" y="8611"/>
                    <a:pt x="23833" y="8571"/>
                  </a:cubicBezTo>
                  <a:cubicBezTo>
                    <a:pt x="23705" y="8021"/>
                    <a:pt x="23322" y="7559"/>
                    <a:pt x="22810" y="7313"/>
                  </a:cubicBezTo>
                  <a:cubicBezTo>
                    <a:pt x="22608" y="7214"/>
                    <a:pt x="22386" y="7165"/>
                    <a:pt x="22166" y="7165"/>
                  </a:cubicBezTo>
                  <a:cubicBezTo>
                    <a:pt x="21969" y="7165"/>
                    <a:pt x="21772" y="7204"/>
                    <a:pt x="21591" y="7283"/>
                  </a:cubicBezTo>
                  <a:cubicBezTo>
                    <a:pt x="21748" y="6467"/>
                    <a:pt x="21394" y="5631"/>
                    <a:pt x="20706" y="5169"/>
                  </a:cubicBezTo>
                  <a:cubicBezTo>
                    <a:pt x="20480" y="5021"/>
                    <a:pt x="20234" y="4923"/>
                    <a:pt x="19968" y="4874"/>
                  </a:cubicBezTo>
                  <a:cubicBezTo>
                    <a:pt x="19844" y="4851"/>
                    <a:pt x="19719" y="4840"/>
                    <a:pt x="19594" y="4840"/>
                  </a:cubicBezTo>
                  <a:cubicBezTo>
                    <a:pt x="19176" y="4840"/>
                    <a:pt x="18763" y="4966"/>
                    <a:pt x="18414" y="5208"/>
                  </a:cubicBezTo>
                  <a:cubicBezTo>
                    <a:pt x="18513" y="4608"/>
                    <a:pt x="18523" y="3969"/>
                    <a:pt x="18306" y="3398"/>
                  </a:cubicBezTo>
                  <a:lnTo>
                    <a:pt x="18296" y="3379"/>
                  </a:lnTo>
                  <a:cubicBezTo>
                    <a:pt x="18080" y="2818"/>
                    <a:pt x="17608" y="2326"/>
                    <a:pt x="16998" y="2228"/>
                  </a:cubicBezTo>
                  <a:cubicBezTo>
                    <a:pt x="16930" y="2216"/>
                    <a:pt x="16861" y="2210"/>
                    <a:pt x="16791" y="2210"/>
                  </a:cubicBezTo>
                  <a:cubicBezTo>
                    <a:pt x="16249" y="2210"/>
                    <a:pt x="15696" y="2572"/>
                    <a:pt x="15592" y="3103"/>
                  </a:cubicBezTo>
                  <a:cubicBezTo>
                    <a:pt x="15344" y="2666"/>
                    <a:pt x="14832" y="2456"/>
                    <a:pt x="14316" y="2456"/>
                  </a:cubicBezTo>
                  <a:cubicBezTo>
                    <a:pt x="14135" y="2456"/>
                    <a:pt x="13953" y="2482"/>
                    <a:pt x="13782" y="2533"/>
                  </a:cubicBezTo>
                  <a:cubicBezTo>
                    <a:pt x="13349" y="2680"/>
                    <a:pt x="12956" y="2907"/>
                    <a:pt x="12622" y="3202"/>
                  </a:cubicBezTo>
                  <a:cubicBezTo>
                    <a:pt x="12445" y="3359"/>
                    <a:pt x="12268" y="3516"/>
                    <a:pt x="12100" y="3664"/>
                  </a:cubicBezTo>
                  <a:cubicBezTo>
                    <a:pt x="12051" y="3487"/>
                    <a:pt x="11982" y="3310"/>
                    <a:pt x="11904" y="3143"/>
                  </a:cubicBezTo>
                  <a:cubicBezTo>
                    <a:pt x="11717" y="2759"/>
                    <a:pt x="11432" y="2435"/>
                    <a:pt x="11068" y="2218"/>
                  </a:cubicBezTo>
                  <a:cubicBezTo>
                    <a:pt x="10826" y="2091"/>
                    <a:pt x="10549" y="2022"/>
                    <a:pt x="10276" y="2022"/>
                  </a:cubicBezTo>
                  <a:cubicBezTo>
                    <a:pt x="9938" y="2022"/>
                    <a:pt x="9607" y="2127"/>
                    <a:pt x="9356" y="2356"/>
                  </a:cubicBezTo>
                  <a:cubicBezTo>
                    <a:pt x="9337" y="1323"/>
                    <a:pt x="8599" y="300"/>
                    <a:pt x="7586" y="55"/>
                  </a:cubicBezTo>
                  <a:cubicBezTo>
                    <a:pt x="7435" y="18"/>
                    <a:pt x="7280" y="1"/>
                    <a:pt x="7125"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2"/>
            <p:cNvSpPr/>
            <p:nvPr/>
          </p:nvSpPr>
          <p:spPr>
            <a:xfrm>
              <a:off x="-1814766" y="3042995"/>
              <a:ext cx="1342386" cy="1395314"/>
            </a:xfrm>
            <a:custGeom>
              <a:avLst/>
              <a:gdLst/>
              <a:ahLst/>
              <a:cxnLst/>
              <a:rect l="l" t="t" r="r" b="b"/>
              <a:pathLst>
                <a:path w="33174" h="34482" extrusionOk="0">
                  <a:moveTo>
                    <a:pt x="954" y="1"/>
                  </a:moveTo>
                  <a:lnTo>
                    <a:pt x="954" y="79"/>
                  </a:lnTo>
                  <a:lnTo>
                    <a:pt x="856" y="3089"/>
                  </a:lnTo>
                  <a:lnTo>
                    <a:pt x="0" y="30193"/>
                  </a:lnTo>
                  <a:lnTo>
                    <a:pt x="2095" y="30656"/>
                  </a:lnTo>
                  <a:lnTo>
                    <a:pt x="3728" y="29987"/>
                  </a:lnTo>
                  <a:lnTo>
                    <a:pt x="5016" y="31305"/>
                  </a:lnTo>
                  <a:lnTo>
                    <a:pt x="7770" y="31914"/>
                  </a:lnTo>
                  <a:lnTo>
                    <a:pt x="9648" y="30842"/>
                  </a:lnTo>
                  <a:lnTo>
                    <a:pt x="10956" y="32632"/>
                  </a:lnTo>
                  <a:lnTo>
                    <a:pt x="12904" y="33065"/>
                  </a:lnTo>
                  <a:lnTo>
                    <a:pt x="15303" y="31885"/>
                  </a:lnTo>
                  <a:lnTo>
                    <a:pt x="16474" y="33842"/>
                  </a:lnTo>
                  <a:lnTo>
                    <a:pt x="19355" y="34481"/>
                  </a:lnTo>
                  <a:lnTo>
                    <a:pt x="21794" y="30734"/>
                  </a:lnTo>
                  <a:lnTo>
                    <a:pt x="33006" y="6915"/>
                  </a:lnTo>
                  <a:lnTo>
                    <a:pt x="33085" y="6708"/>
                  </a:lnTo>
                  <a:lnTo>
                    <a:pt x="33114" y="6639"/>
                  </a:lnTo>
                  <a:lnTo>
                    <a:pt x="33173" y="6511"/>
                  </a:lnTo>
                  <a:cubicBezTo>
                    <a:pt x="33173" y="6511"/>
                    <a:pt x="32662" y="6315"/>
                    <a:pt x="31727" y="5990"/>
                  </a:cubicBezTo>
                  <a:lnTo>
                    <a:pt x="31718" y="5990"/>
                  </a:lnTo>
                  <a:cubicBezTo>
                    <a:pt x="31649" y="5980"/>
                    <a:pt x="31580" y="5951"/>
                    <a:pt x="31511" y="5931"/>
                  </a:cubicBezTo>
                  <a:cubicBezTo>
                    <a:pt x="30655" y="5646"/>
                    <a:pt x="29505" y="5282"/>
                    <a:pt x="28098" y="4859"/>
                  </a:cubicBezTo>
                  <a:cubicBezTo>
                    <a:pt x="26977" y="4525"/>
                    <a:pt x="25699" y="4161"/>
                    <a:pt x="24282" y="3787"/>
                  </a:cubicBezTo>
                  <a:cubicBezTo>
                    <a:pt x="22915" y="3433"/>
                    <a:pt x="21430" y="3050"/>
                    <a:pt x="19847" y="2695"/>
                  </a:cubicBezTo>
                  <a:cubicBezTo>
                    <a:pt x="18726" y="2430"/>
                    <a:pt x="17555" y="2184"/>
                    <a:pt x="16346" y="1938"/>
                  </a:cubicBezTo>
                  <a:cubicBezTo>
                    <a:pt x="15608" y="1791"/>
                    <a:pt x="14851" y="1653"/>
                    <a:pt x="14084" y="1515"/>
                  </a:cubicBezTo>
                  <a:cubicBezTo>
                    <a:pt x="11261" y="1004"/>
                    <a:pt x="8262" y="561"/>
                    <a:pt x="5193" y="286"/>
                  </a:cubicBezTo>
                  <a:cubicBezTo>
                    <a:pt x="3787" y="158"/>
                    <a:pt x="2371" y="60"/>
                    <a:pt x="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1729989" y="3062094"/>
              <a:ext cx="265855" cy="1247657"/>
            </a:xfrm>
            <a:custGeom>
              <a:avLst/>
              <a:gdLst/>
              <a:ahLst/>
              <a:cxnLst/>
              <a:rect l="l" t="t" r="r" b="b"/>
              <a:pathLst>
                <a:path w="6570" h="30833" extrusionOk="0">
                  <a:moveTo>
                    <a:pt x="2302" y="1"/>
                  </a:moveTo>
                  <a:lnTo>
                    <a:pt x="0" y="30184"/>
                  </a:lnTo>
                  <a:lnTo>
                    <a:pt x="2921" y="30833"/>
                  </a:lnTo>
                  <a:lnTo>
                    <a:pt x="6570" y="276"/>
                  </a:lnTo>
                  <a:lnTo>
                    <a:pt x="2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1500750" y="3097907"/>
              <a:ext cx="349051" cy="1265179"/>
            </a:xfrm>
            <a:custGeom>
              <a:avLst/>
              <a:gdLst/>
              <a:ahLst/>
              <a:cxnLst/>
              <a:rect l="l" t="t" r="r" b="b"/>
              <a:pathLst>
                <a:path w="8626" h="31266" extrusionOk="0">
                  <a:moveTo>
                    <a:pt x="4357" y="1"/>
                  </a:moveTo>
                  <a:lnTo>
                    <a:pt x="0" y="30557"/>
                  </a:lnTo>
                  <a:lnTo>
                    <a:pt x="3196" y="31266"/>
                  </a:lnTo>
                  <a:lnTo>
                    <a:pt x="8576" y="581"/>
                  </a:lnTo>
                  <a:lnTo>
                    <a:pt x="8625" y="345"/>
                  </a:lnTo>
                  <a:lnTo>
                    <a:pt x="6324" y="158"/>
                  </a:lnTo>
                  <a:lnTo>
                    <a:pt x="4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1292634" y="3141691"/>
              <a:ext cx="464053" cy="1270763"/>
            </a:xfrm>
            <a:custGeom>
              <a:avLst/>
              <a:gdLst/>
              <a:ahLst/>
              <a:cxnLst/>
              <a:rect l="l" t="t" r="r" b="b"/>
              <a:pathLst>
                <a:path w="11468" h="31404" extrusionOk="0">
                  <a:moveTo>
                    <a:pt x="7003" y="1"/>
                  </a:moveTo>
                  <a:lnTo>
                    <a:pt x="6944" y="256"/>
                  </a:lnTo>
                  <a:lnTo>
                    <a:pt x="1" y="30616"/>
                  </a:lnTo>
                  <a:lnTo>
                    <a:pt x="3571" y="31403"/>
                  </a:lnTo>
                  <a:lnTo>
                    <a:pt x="11379" y="1348"/>
                  </a:lnTo>
                  <a:lnTo>
                    <a:pt x="11468" y="1014"/>
                  </a:lnTo>
                  <a:lnTo>
                    <a:pt x="7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2"/>
            <p:cNvSpPr/>
            <p:nvPr/>
          </p:nvSpPr>
          <p:spPr>
            <a:xfrm>
              <a:off x="-1031548" y="3220883"/>
              <a:ext cx="556798" cy="1235720"/>
            </a:xfrm>
            <a:custGeom>
              <a:avLst/>
              <a:gdLst/>
              <a:ahLst/>
              <a:cxnLst/>
              <a:rect l="l" t="t" r="r" b="b"/>
              <a:pathLst>
                <a:path w="13760" h="30538" extrusionOk="0">
                  <a:moveTo>
                    <a:pt x="8881" y="1"/>
                  </a:moveTo>
                  <a:lnTo>
                    <a:pt x="8743" y="463"/>
                  </a:lnTo>
                  <a:lnTo>
                    <a:pt x="0" y="30085"/>
                  </a:lnTo>
                  <a:lnTo>
                    <a:pt x="2036" y="30538"/>
                  </a:lnTo>
                  <a:lnTo>
                    <a:pt x="13651" y="2509"/>
                  </a:lnTo>
                  <a:lnTo>
                    <a:pt x="13730" y="2312"/>
                  </a:lnTo>
                  <a:lnTo>
                    <a:pt x="13759" y="2243"/>
                  </a:lnTo>
                  <a:lnTo>
                    <a:pt x="12372" y="1594"/>
                  </a:lnTo>
                  <a:lnTo>
                    <a:pt x="12363" y="1594"/>
                  </a:lnTo>
                  <a:lnTo>
                    <a:pt x="88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2"/>
            <p:cNvSpPr/>
            <p:nvPr/>
          </p:nvSpPr>
          <p:spPr>
            <a:xfrm>
              <a:off x="-1780167" y="3046596"/>
              <a:ext cx="1304187" cy="275809"/>
            </a:xfrm>
            <a:custGeom>
              <a:avLst/>
              <a:gdLst/>
              <a:ahLst/>
              <a:cxnLst/>
              <a:rect l="l" t="t" r="r" b="b"/>
              <a:pathLst>
                <a:path w="32230" h="6816" extrusionOk="0">
                  <a:moveTo>
                    <a:pt x="89" y="0"/>
                  </a:moveTo>
                  <a:lnTo>
                    <a:pt x="1" y="3010"/>
                  </a:lnTo>
                  <a:cubicBezTo>
                    <a:pt x="504" y="2996"/>
                    <a:pt x="1261" y="2982"/>
                    <a:pt x="2233" y="2982"/>
                  </a:cubicBezTo>
                  <a:cubicBezTo>
                    <a:pt x="7691" y="2982"/>
                    <a:pt x="19938" y="3418"/>
                    <a:pt x="32151" y="6816"/>
                  </a:cubicBezTo>
                  <a:lnTo>
                    <a:pt x="32230" y="6619"/>
                  </a:lnTo>
                  <a:lnTo>
                    <a:pt x="30656" y="5842"/>
                  </a:lnTo>
                  <a:cubicBezTo>
                    <a:pt x="26663" y="4524"/>
                    <a:pt x="15983" y="1279"/>
                    <a:pt x="4338" y="207"/>
                  </a:cubicBezTo>
                  <a:lnTo>
                    <a:pt x="89"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1808817" y="2979585"/>
              <a:ext cx="1427969" cy="348363"/>
            </a:xfrm>
            <a:custGeom>
              <a:avLst/>
              <a:gdLst/>
              <a:ahLst/>
              <a:cxnLst/>
              <a:rect l="l" t="t" r="r" b="b"/>
              <a:pathLst>
                <a:path w="35289" h="8609" extrusionOk="0">
                  <a:moveTo>
                    <a:pt x="3400" y="0"/>
                  </a:moveTo>
                  <a:cubicBezTo>
                    <a:pt x="2419" y="0"/>
                    <a:pt x="1643" y="30"/>
                    <a:pt x="1083" y="63"/>
                  </a:cubicBezTo>
                  <a:cubicBezTo>
                    <a:pt x="473" y="102"/>
                    <a:pt x="1" y="614"/>
                    <a:pt x="21" y="1224"/>
                  </a:cubicBezTo>
                  <a:lnTo>
                    <a:pt x="21" y="1342"/>
                  </a:lnTo>
                  <a:cubicBezTo>
                    <a:pt x="40" y="1932"/>
                    <a:pt x="502" y="2404"/>
                    <a:pt x="1093" y="2433"/>
                  </a:cubicBezTo>
                  <a:cubicBezTo>
                    <a:pt x="3905" y="2581"/>
                    <a:pt x="11862" y="3053"/>
                    <a:pt x="17733" y="4144"/>
                  </a:cubicBezTo>
                  <a:cubicBezTo>
                    <a:pt x="23575" y="5236"/>
                    <a:pt x="31010" y="7655"/>
                    <a:pt x="33656" y="8550"/>
                  </a:cubicBezTo>
                  <a:cubicBezTo>
                    <a:pt x="33774" y="8590"/>
                    <a:pt x="33894" y="8609"/>
                    <a:pt x="34013" y="8609"/>
                  </a:cubicBezTo>
                  <a:cubicBezTo>
                    <a:pt x="34457" y="8609"/>
                    <a:pt x="34874" y="8346"/>
                    <a:pt x="35052" y="7911"/>
                  </a:cubicBezTo>
                  <a:cubicBezTo>
                    <a:pt x="35288" y="7351"/>
                    <a:pt x="35032" y="6701"/>
                    <a:pt x="34472" y="6456"/>
                  </a:cubicBezTo>
                  <a:cubicBezTo>
                    <a:pt x="32466" y="5561"/>
                    <a:pt x="27322" y="3545"/>
                    <a:pt x="18471" y="1715"/>
                  </a:cubicBezTo>
                  <a:cubicBezTo>
                    <a:pt x="11629" y="296"/>
                    <a:pt x="6495" y="0"/>
                    <a:pt x="3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585411" y="3604985"/>
              <a:ext cx="373694" cy="219684"/>
            </a:xfrm>
            <a:custGeom>
              <a:avLst/>
              <a:gdLst/>
              <a:ahLst/>
              <a:cxnLst/>
              <a:rect l="l" t="t" r="r" b="b"/>
              <a:pathLst>
                <a:path w="9235" h="5429" extrusionOk="0">
                  <a:moveTo>
                    <a:pt x="4022" y="255"/>
                  </a:moveTo>
                  <a:cubicBezTo>
                    <a:pt x="4081" y="255"/>
                    <a:pt x="4140" y="265"/>
                    <a:pt x="4199" y="275"/>
                  </a:cubicBezTo>
                  <a:cubicBezTo>
                    <a:pt x="4632" y="324"/>
                    <a:pt x="5026" y="570"/>
                    <a:pt x="5252" y="944"/>
                  </a:cubicBezTo>
                  <a:cubicBezTo>
                    <a:pt x="5626" y="1593"/>
                    <a:pt x="5488" y="2527"/>
                    <a:pt x="4927" y="3206"/>
                  </a:cubicBezTo>
                  <a:cubicBezTo>
                    <a:pt x="4632" y="3569"/>
                    <a:pt x="4239" y="3845"/>
                    <a:pt x="3796" y="4022"/>
                  </a:cubicBezTo>
                  <a:cubicBezTo>
                    <a:pt x="3206" y="3402"/>
                    <a:pt x="2882" y="2576"/>
                    <a:pt x="2872" y="1720"/>
                  </a:cubicBezTo>
                  <a:cubicBezTo>
                    <a:pt x="2872" y="1366"/>
                    <a:pt x="2941" y="885"/>
                    <a:pt x="3265" y="560"/>
                  </a:cubicBezTo>
                  <a:cubicBezTo>
                    <a:pt x="3454" y="372"/>
                    <a:pt x="3714" y="264"/>
                    <a:pt x="3987" y="264"/>
                  </a:cubicBezTo>
                  <a:cubicBezTo>
                    <a:pt x="3999" y="264"/>
                    <a:pt x="4011" y="265"/>
                    <a:pt x="4022" y="265"/>
                  </a:cubicBezTo>
                  <a:lnTo>
                    <a:pt x="4022" y="255"/>
                  </a:lnTo>
                  <a:close/>
                  <a:moveTo>
                    <a:pt x="4023" y="1"/>
                  </a:moveTo>
                  <a:cubicBezTo>
                    <a:pt x="3676" y="1"/>
                    <a:pt x="3337" y="130"/>
                    <a:pt x="3078" y="373"/>
                  </a:cubicBezTo>
                  <a:cubicBezTo>
                    <a:pt x="2695" y="766"/>
                    <a:pt x="2616" y="1317"/>
                    <a:pt x="2616" y="1720"/>
                  </a:cubicBezTo>
                  <a:cubicBezTo>
                    <a:pt x="2616" y="2606"/>
                    <a:pt x="2950" y="3451"/>
                    <a:pt x="3541" y="4120"/>
                  </a:cubicBezTo>
                  <a:cubicBezTo>
                    <a:pt x="3274" y="4190"/>
                    <a:pt x="3007" y="4226"/>
                    <a:pt x="2736" y="4226"/>
                  </a:cubicBezTo>
                  <a:cubicBezTo>
                    <a:pt x="2628" y="4226"/>
                    <a:pt x="2519" y="4220"/>
                    <a:pt x="2410" y="4209"/>
                  </a:cubicBezTo>
                  <a:cubicBezTo>
                    <a:pt x="1456" y="4061"/>
                    <a:pt x="639" y="3451"/>
                    <a:pt x="246" y="2576"/>
                  </a:cubicBezTo>
                  <a:lnTo>
                    <a:pt x="0" y="2684"/>
                  </a:lnTo>
                  <a:cubicBezTo>
                    <a:pt x="433" y="3648"/>
                    <a:pt x="1328" y="4317"/>
                    <a:pt x="2370" y="4464"/>
                  </a:cubicBezTo>
                  <a:cubicBezTo>
                    <a:pt x="2498" y="4481"/>
                    <a:pt x="2626" y="4489"/>
                    <a:pt x="2753" y="4489"/>
                  </a:cubicBezTo>
                  <a:cubicBezTo>
                    <a:pt x="3086" y="4489"/>
                    <a:pt x="3417" y="4433"/>
                    <a:pt x="3737" y="4327"/>
                  </a:cubicBezTo>
                  <a:cubicBezTo>
                    <a:pt x="4455" y="4995"/>
                    <a:pt x="5399" y="5389"/>
                    <a:pt x="6383" y="5428"/>
                  </a:cubicBezTo>
                  <a:lnTo>
                    <a:pt x="6511" y="5428"/>
                  </a:lnTo>
                  <a:cubicBezTo>
                    <a:pt x="7524" y="5428"/>
                    <a:pt x="8724" y="4986"/>
                    <a:pt x="9235" y="3963"/>
                  </a:cubicBezTo>
                  <a:lnTo>
                    <a:pt x="8999" y="3845"/>
                  </a:lnTo>
                  <a:cubicBezTo>
                    <a:pt x="8534" y="4766"/>
                    <a:pt x="7418" y="5164"/>
                    <a:pt x="6492" y="5164"/>
                  </a:cubicBezTo>
                  <a:cubicBezTo>
                    <a:pt x="6458" y="5164"/>
                    <a:pt x="6425" y="5164"/>
                    <a:pt x="6393" y="5163"/>
                  </a:cubicBezTo>
                  <a:cubicBezTo>
                    <a:pt x="5517" y="5123"/>
                    <a:pt x="4681" y="4799"/>
                    <a:pt x="4013" y="4228"/>
                  </a:cubicBezTo>
                  <a:cubicBezTo>
                    <a:pt x="4455" y="4032"/>
                    <a:pt x="4839" y="3746"/>
                    <a:pt x="5144" y="3373"/>
                  </a:cubicBezTo>
                  <a:cubicBezTo>
                    <a:pt x="5773" y="2615"/>
                    <a:pt x="5911" y="1553"/>
                    <a:pt x="5488" y="816"/>
                  </a:cubicBezTo>
                  <a:cubicBezTo>
                    <a:pt x="5222" y="373"/>
                    <a:pt x="4760" y="78"/>
                    <a:pt x="4249" y="19"/>
                  </a:cubicBezTo>
                  <a:cubicBezTo>
                    <a:pt x="4174" y="7"/>
                    <a:pt x="4098" y="1"/>
                    <a:pt x="4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906103" y="4148321"/>
              <a:ext cx="550324" cy="499338"/>
            </a:xfrm>
            <a:custGeom>
              <a:avLst/>
              <a:gdLst/>
              <a:ahLst/>
              <a:cxnLst/>
              <a:rect l="l" t="t" r="r" b="b"/>
              <a:pathLst>
                <a:path w="13600" h="12340" extrusionOk="0">
                  <a:moveTo>
                    <a:pt x="8220" y="5337"/>
                  </a:moveTo>
                  <a:lnTo>
                    <a:pt x="8220" y="5337"/>
                  </a:lnTo>
                  <a:cubicBezTo>
                    <a:pt x="8328" y="5347"/>
                    <a:pt x="8427" y="5357"/>
                    <a:pt x="8535" y="5376"/>
                  </a:cubicBezTo>
                  <a:cubicBezTo>
                    <a:pt x="8879" y="5435"/>
                    <a:pt x="9518" y="5622"/>
                    <a:pt x="9764" y="6124"/>
                  </a:cubicBezTo>
                  <a:cubicBezTo>
                    <a:pt x="9872" y="6370"/>
                    <a:pt x="9853" y="6655"/>
                    <a:pt x="9725" y="6891"/>
                  </a:cubicBezTo>
                  <a:cubicBezTo>
                    <a:pt x="9636" y="7048"/>
                    <a:pt x="9479" y="7157"/>
                    <a:pt x="9302" y="7176"/>
                  </a:cubicBezTo>
                  <a:cubicBezTo>
                    <a:pt x="9288" y="7177"/>
                    <a:pt x="9275" y="7178"/>
                    <a:pt x="9261" y="7178"/>
                  </a:cubicBezTo>
                  <a:cubicBezTo>
                    <a:pt x="8888" y="7178"/>
                    <a:pt x="8608" y="6789"/>
                    <a:pt x="8466" y="6429"/>
                  </a:cubicBezTo>
                  <a:cubicBezTo>
                    <a:pt x="8318" y="6075"/>
                    <a:pt x="8240" y="5711"/>
                    <a:pt x="8220" y="5337"/>
                  </a:cubicBezTo>
                  <a:close/>
                  <a:moveTo>
                    <a:pt x="4070" y="9232"/>
                  </a:moveTo>
                  <a:cubicBezTo>
                    <a:pt x="4345" y="9310"/>
                    <a:pt x="4601" y="9418"/>
                    <a:pt x="4847" y="9576"/>
                  </a:cubicBezTo>
                  <a:cubicBezTo>
                    <a:pt x="5161" y="9782"/>
                    <a:pt x="5368" y="10018"/>
                    <a:pt x="5437" y="10274"/>
                  </a:cubicBezTo>
                  <a:cubicBezTo>
                    <a:pt x="5516" y="10540"/>
                    <a:pt x="5417" y="10884"/>
                    <a:pt x="5152" y="10992"/>
                  </a:cubicBezTo>
                  <a:cubicBezTo>
                    <a:pt x="5101" y="11013"/>
                    <a:pt x="5046" y="11024"/>
                    <a:pt x="4992" y="11024"/>
                  </a:cubicBezTo>
                  <a:cubicBezTo>
                    <a:pt x="4920" y="11024"/>
                    <a:pt x="4849" y="11006"/>
                    <a:pt x="4788" y="10972"/>
                  </a:cubicBezTo>
                  <a:cubicBezTo>
                    <a:pt x="4542" y="10845"/>
                    <a:pt x="4306" y="10520"/>
                    <a:pt x="4207" y="10166"/>
                  </a:cubicBezTo>
                  <a:cubicBezTo>
                    <a:pt x="4119" y="9861"/>
                    <a:pt x="4070" y="9546"/>
                    <a:pt x="4070" y="9232"/>
                  </a:cubicBezTo>
                  <a:close/>
                  <a:moveTo>
                    <a:pt x="12173" y="0"/>
                  </a:moveTo>
                  <a:cubicBezTo>
                    <a:pt x="11930" y="0"/>
                    <a:pt x="11681" y="35"/>
                    <a:pt x="11436" y="105"/>
                  </a:cubicBezTo>
                  <a:cubicBezTo>
                    <a:pt x="10807" y="292"/>
                    <a:pt x="10197" y="685"/>
                    <a:pt x="9597" y="1305"/>
                  </a:cubicBezTo>
                  <a:cubicBezTo>
                    <a:pt x="8682" y="2239"/>
                    <a:pt x="7955" y="3645"/>
                    <a:pt x="7945" y="5062"/>
                  </a:cubicBezTo>
                  <a:lnTo>
                    <a:pt x="7905" y="5062"/>
                  </a:lnTo>
                  <a:cubicBezTo>
                    <a:pt x="7887" y="5061"/>
                    <a:pt x="7868" y="5061"/>
                    <a:pt x="7850" y="5061"/>
                  </a:cubicBezTo>
                  <a:cubicBezTo>
                    <a:pt x="5701" y="5061"/>
                    <a:pt x="3921" y="6752"/>
                    <a:pt x="3814" y="8907"/>
                  </a:cubicBezTo>
                  <a:cubicBezTo>
                    <a:pt x="3637" y="8877"/>
                    <a:pt x="3462" y="8863"/>
                    <a:pt x="3290" y="8863"/>
                  </a:cubicBezTo>
                  <a:cubicBezTo>
                    <a:pt x="1474" y="8863"/>
                    <a:pt x="1" y="10462"/>
                    <a:pt x="234" y="12339"/>
                  </a:cubicBezTo>
                  <a:lnTo>
                    <a:pt x="500" y="12300"/>
                  </a:lnTo>
                  <a:cubicBezTo>
                    <a:pt x="286" y="10592"/>
                    <a:pt x="1635" y="9133"/>
                    <a:pt x="3277" y="9133"/>
                  </a:cubicBezTo>
                  <a:cubicBezTo>
                    <a:pt x="3450" y="9133"/>
                    <a:pt x="3626" y="9149"/>
                    <a:pt x="3804" y="9182"/>
                  </a:cubicBezTo>
                  <a:cubicBezTo>
                    <a:pt x="3804" y="9537"/>
                    <a:pt x="3853" y="9891"/>
                    <a:pt x="3952" y="10235"/>
                  </a:cubicBezTo>
                  <a:cubicBezTo>
                    <a:pt x="4040" y="10559"/>
                    <a:pt x="4286" y="11012"/>
                    <a:pt x="4670" y="11208"/>
                  </a:cubicBezTo>
                  <a:cubicBezTo>
                    <a:pt x="4777" y="11259"/>
                    <a:pt x="4890" y="11287"/>
                    <a:pt x="5005" y="11287"/>
                  </a:cubicBezTo>
                  <a:cubicBezTo>
                    <a:pt x="5090" y="11287"/>
                    <a:pt x="5176" y="11272"/>
                    <a:pt x="5260" y="11238"/>
                  </a:cubicBezTo>
                  <a:cubicBezTo>
                    <a:pt x="5673" y="11081"/>
                    <a:pt x="5811" y="10579"/>
                    <a:pt x="5702" y="10205"/>
                  </a:cubicBezTo>
                  <a:cubicBezTo>
                    <a:pt x="5614" y="9881"/>
                    <a:pt x="5378" y="9596"/>
                    <a:pt x="4994" y="9350"/>
                  </a:cubicBezTo>
                  <a:cubicBezTo>
                    <a:pt x="4709" y="9173"/>
                    <a:pt x="4404" y="9035"/>
                    <a:pt x="4080" y="8956"/>
                  </a:cubicBezTo>
                  <a:cubicBezTo>
                    <a:pt x="4157" y="6927"/>
                    <a:pt x="5829" y="5326"/>
                    <a:pt x="7845" y="5326"/>
                  </a:cubicBezTo>
                  <a:cubicBezTo>
                    <a:pt x="7882" y="5326"/>
                    <a:pt x="7918" y="5326"/>
                    <a:pt x="7955" y="5327"/>
                  </a:cubicBezTo>
                  <a:cubicBezTo>
                    <a:pt x="7984" y="5740"/>
                    <a:pt x="8073" y="6144"/>
                    <a:pt x="8230" y="6527"/>
                  </a:cubicBezTo>
                  <a:cubicBezTo>
                    <a:pt x="8410" y="6972"/>
                    <a:pt x="8772" y="7444"/>
                    <a:pt x="9263" y="7444"/>
                  </a:cubicBezTo>
                  <a:cubicBezTo>
                    <a:pt x="9282" y="7444"/>
                    <a:pt x="9302" y="7443"/>
                    <a:pt x="9322" y="7442"/>
                  </a:cubicBezTo>
                  <a:cubicBezTo>
                    <a:pt x="9597" y="7422"/>
                    <a:pt x="9833" y="7265"/>
                    <a:pt x="9961" y="7029"/>
                  </a:cubicBezTo>
                  <a:cubicBezTo>
                    <a:pt x="10148" y="6714"/>
                    <a:pt x="10158" y="6330"/>
                    <a:pt x="10010" y="6006"/>
                  </a:cubicBezTo>
                  <a:cubicBezTo>
                    <a:pt x="9705" y="5396"/>
                    <a:pt x="8987" y="5190"/>
                    <a:pt x="8584" y="5121"/>
                  </a:cubicBezTo>
                  <a:cubicBezTo>
                    <a:pt x="8466" y="5101"/>
                    <a:pt x="8338" y="5081"/>
                    <a:pt x="8220" y="5072"/>
                  </a:cubicBezTo>
                  <a:cubicBezTo>
                    <a:pt x="8220" y="3724"/>
                    <a:pt x="8918" y="2387"/>
                    <a:pt x="9794" y="1492"/>
                  </a:cubicBezTo>
                  <a:cubicBezTo>
                    <a:pt x="10364" y="902"/>
                    <a:pt x="10925" y="528"/>
                    <a:pt x="11515" y="361"/>
                  </a:cubicBezTo>
                  <a:cubicBezTo>
                    <a:pt x="11736" y="298"/>
                    <a:pt x="11962" y="268"/>
                    <a:pt x="12182" y="268"/>
                  </a:cubicBezTo>
                  <a:cubicBezTo>
                    <a:pt x="12655" y="268"/>
                    <a:pt x="13103" y="410"/>
                    <a:pt x="13433" y="685"/>
                  </a:cubicBezTo>
                  <a:lnTo>
                    <a:pt x="13600" y="479"/>
                  </a:lnTo>
                  <a:cubicBezTo>
                    <a:pt x="13221" y="167"/>
                    <a:pt x="12711" y="0"/>
                    <a:pt x="12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2"/>
            <p:cNvSpPr/>
            <p:nvPr/>
          </p:nvSpPr>
          <p:spPr>
            <a:xfrm>
              <a:off x="-2335319" y="3672199"/>
              <a:ext cx="1788108" cy="1024412"/>
            </a:xfrm>
            <a:custGeom>
              <a:avLst/>
              <a:gdLst/>
              <a:ahLst/>
              <a:cxnLst/>
              <a:rect l="l" t="t" r="r" b="b"/>
              <a:pathLst>
                <a:path w="44189" h="25316" extrusionOk="0">
                  <a:moveTo>
                    <a:pt x="38346" y="0"/>
                  </a:moveTo>
                  <a:lnTo>
                    <a:pt x="9255" y="4200"/>
                  </a:lnTo>
                  <a:lnTo>
                    <a:pt x="9865" y="8340"/>
                  </a:lnTo>
                  <a:lnTo>
                    <a:pt x="2371" y="9196"/>
                  </a:lnTo>
                  <a:cubicBezTo>
                    <a:pt x="2371" y="9196"/>
                    <a:pt x="2616" y="12904"/>
                    <a:pt x="0" y="13631"/>
                  </a:cubicBezTo>
                  <a:lnTo>
                    <a:pt x="2312" y="22886"/>
                  </a:lnTo>
                  <a:cubicBezTo>
                    <a:pt x="2312" y="22886"/>
                    <a:pt x="2671" y="22799"/>
                    <a:pt x="3191" y="22799"/>
                  </a:cubicBezTo>
                  <a:cubicBezTo>
                    <a:pt x="4245" y="22799"/>
                    <a:pt x="5961" y="23156"/>
                    <a:pt x="6698" y="25315"/>
                  </a:cubicBezTo>
                  <a:lnTo>
                    <a:pt x="35966" y="20880"/>
                  </a:lnTo>
                  <a:cubicBezTo>
                    <a:pt x="35966" y="20880"/>
                    <a:pt x="35661" y="17713"/>
                    <a:pt x="38887" y="16985"/>
                  </a:cubicBezTo>
                  <a:lnTo>
                    <a:pt x="38641" y="15343"/>
                  </a:lnTo>
                  <a:lnTo>
                    <a:pt x="41936" y="14428"/>
                  </a:lnTo>
                  <a:cubicBezTo>
                    <a:pt x="41936" y="14428"/>
                    <a:pt x="41326" y="11015"/>
                    <a:pt x="44188" y="10288"/>
                  </a:cubicBezTo>
                  <a:lnTo>
                    <a:pt x="42605" y="1948"/>
                  </a:lnTo>
                  <a:cubicBezTo>
                    <a:pt x="42605" y="1948"/>
                    <a:pt x="42222" y="2024"/>
                    <a:pt x="41680" y="2024"/>
                  </a:cubicBezTo>
                  <a:cubicBezTo>
                    <a:pt x="40620" y="2024"/>
                    <a:pt x="38952" y="1731"/>
                    <a:pt x="38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2"/>
            <p:cNvSpPr/>
            <p:nvPr/>
          </p:nvSpPr>
          <p:spPr>
            <a:xfrm>
              <a:off x="-1960848" y="3842115"/>
              <a:ext cx="934094" cy="167606"/>
            </a:xfrm>
            <a:custGeom>
              <a:avLst/>
              <a:gdLst/>
              <a:ahLst/>
              <a:cxnLst/>
              <a:rect l="l" t="t" r="r" b="b"/>
              <a:pathLst>
                <a:path w="23084" h="4142" extrusionOk="0">
                  <a:moveTo>
                    <a:pt x="1" y="1"/>
                  </a:moveTo>
                  <a:lnTo>
                    <a:pt x="611" y="4141"/>
                  </a:lnTo>
                  <a:lnTo>
                    <a:pt x="23083" y="83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2"/>
            <p:cNvSpPr/>
            <p:nvPr/>
          </p:nvSpPr>
          <p:spPr>
            <a:xfrm>
              <a:off x="-1030779" y="3875904"/>
              <a:ext cx="274272" cy="488413"/>
            </a:xfrm>
            <a:custGeom>
              <a:avLst/>
              <a:gdLst/>
              <a:ahLst/>
              <a:cxnLst/>
              <a:rect l="l" t="t" r="r" b="b"/>
              <a:pathLst>
                <a:path w="6778" h="12070" extrusionOk="0">
                  <a:moveTo>
                    <a:pt x="130" y="0"/>
                  </a:moveTo>
                  <a:cubicBezTo>
                    <a:pt x="123" y="0"/>
                    <a:pt x="116" y="1"/>
                    <a:pt x="109" y="2"/>
                  </a:cubicBezTo>
                  <a:cubicBezTo>
                    <a:pt x="50" y="22"/>
                    <a:pt x="1" y="81"/>
                    <a:pt x="21" y="140"/>
                  </a:cubicBezTo>
                  <a:cubicBezTo>
                    <a:pt x="188" y="867"/>
                    <a:pt x="620" y="1507"/>
                    <a:pt x="1240" y="1929"/>
                  </a:cubicBezTo>
                  <a:cubicBezTo>
                    <a:pt x="1772" y="2289"/>
                    <a:pt x="2426" y="2469"/>
                    <a:pt x="3191" y="2469"/>
                  </a:cubicBezTo>
                  <a:cubicBezTo>
                    <a:pt x="3514" y="2469"/>
                    <a:pt x="3857" y="2436"/>
                    <a:pt x="4220" y="2372"/>
                  </a:cubicBezTo>
                  <a:lnTo>
                    <a:pt x="6531" y="11981"/>
                  </a:lnTo>
                  <a:cubicBezTo>
                    <a:pt x="6541" y="12030"/>
                    <a:pt x="6590" y="12069"/>
                    <a:pt x="6649" y="12069"/>
                  </a:cubicBezTo>
                  <a:cubicBezTo>
                    <a:pt x="6659" y="12069"/>
                    <a:pt x="6669" y="12059"/>
                    <a:pt x="6679" y="12059"/>
                  </a:cubicBezTo>
                  <a:cubicBezTo>
                    <a:pt x="6738" y="12040"/>
                    <a:pt x="6777" y="11981"/>
                    <a:pt x="6767" y="11912"/>
                  </a:cubicBezTo>
                  <a:lnTo>
                    <a:pt x="4427" y="2205"/>
                  </a:lnTo>
                  <a:cubicBezTo>
                    <a:pt x="4409" y="2152"/>
                    <a:pt x="4360" y="2115"/>
                    <a:pt x="4307" y="2115"/>
                  </a:cubicBezTo>
                  <a:cubicBezTo>
                    <a:pt x="4301" y="2115"/>
                    <a:pt x="4295" y="2115"/>
                    <a:pt x="4289" y="2116"/>
                  </a:cubicBezTo>
                  <a:cubicBezTo>
                    <a:pt x="3900" y="2193"/>
                    <a:pt x="3533" y="2231"/>
                    <a:pt x="3191" y="2231"/>
                  </a:cubicBezTo>
                  <a:cubicBezTo>
                    <a:pt x="2477" y="2231"/>
                    <a:pt x="1866" y="2065"/>
                    <a:pt x="1368" y="1733"/>
                  </a:cubicBezTo>
                  <a:cubicBezTo>
                    <a:pt x="807" y="1339"/>
                    <a:pt x="414" y="759"/>
                    <a:pt x="247" y="100"/>
                  </a:cubicBezTo>
                  <a:cubicBezTo>
                    <a:pt x="238" y="38"/>
                    <a:pt x="18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2"/>
            <p:cNvSpPr/>
            <p:nvPr/>
          </p:nvSpPr>
          <p:spPr>
            <a:xfrm>
              <a:off x="-819021" y="3790804"/>
              <a:ext cx="139321" cy="332744"/>
            </a:xfrm>
            <a:custGeom>
              <a:avLst/>
              <a:gdLst/>
              <a:ahLst/>
              <a:cxnLst/>
              <a:rect l="l" t="t" r="r" b="b"/>
              <a:pathLst>
                <a:path w="3443" h="8223" extrusionOk="0">
                  <a:moveTo>
                    <a:pt x="1800" y="0"/>
                  </a:moveTo>
                  <a:lnTo>
                    <a:pt x="0" y="246"/>
                  </a:lnTo>
                  <a:lnTo>
                    <a:pt x="1711" y="8222"/>
                  </a:lnTo>
                  <a:lnTo>
                    <a:pt x="3442" y="7976"/>
                  </a:lnTo>
                  <a:lnTo>
                    <a:pt x="1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2"/>
            <p:cNvSpPr/>
            <p:nvPr/>
          </p:nvSpPr>
          <p:spPr>
            <a:xfrm>
              <a:off x="-1088079" y="4035542"/>
              <a:ext cx="139321" cy="332339"/>
            </a:xfrm>
            <a:custGeom>
              <a:avLst/>
              <a:gdLst/>
              <a:ahLst/>
              <a:cxnLst/>
              <a:rect l="l" t="t" r="r" b="b"/>
              <a:pathLst>
                <a:path w="3443" h="8213" extrusionOk="0">
                  <a:moveTo>
                    <a:pt x="1800" y="1"/>
                  </a:moveTo>
                  <a:lnTo>
                    <a:pt x="1" y="246"/>
                  </a:lnTo>
                  <a:lnTo>
                    <a:pt x="1712" y="8213"/>
                  </a:lnTo>
                  <a:lnTo>
                    <a:pt x="3443" y="7977"/>
                  </a:lnTo>
                  <a:lnTo>
                    <a:pt x="1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2"/>
            <p:cNvSpPr/>
            <p:nvPr/>
          </p:nvSpPr>
          <p:spPr>
            <a:xfrm>
              <a:off x="-1992249" y="4238357"/>
              <a:ext cx="125765" cy="156721"/>
            </a:xfrm>
            <a:custGeom>
              <a:avLst/>
              <a:gdLst/>
              <a:ahLst/>
              <a:cxnLst/>
              <a:rect l="l" t="t" r="r" b="b"/>
              <a:pathLst>
                <a:path w="3108" h="3873" extrusionOk="0">
                  <a:moveTo>
                    <a:pt x="1738" y="0"/>
                  </a:moveTo>
                  <a:cubicBezTo>
                    <a:pt x="1677" y="0"/>
                    <a:pt x="1616" y="5"/>
                    <a:pt x="1554" y="14"/>
                  </a:cubicBezTo>
                  <a:cubicBezTo>
                    <a:pt x="374" y="171"/>
                    <a:pt x="0" y="1293"/>
                    <a:pt x="128" y="2227"/>
                  </a:cubicBezTo>
                  <a:cubicBezTo>
                    <a:pt x="245" y="3070"/>
                    <a:pt x="623" y="3873"/>
                    <a:pt x="1674" y="3873"/>
                  </a:cubicBezTo>
                  <a:cubicBezTo>
                    <a:pt x="1775" y="3873"/>
                    <a:pt x="1883" y="3865"/>
                    <a:pt x="1996" y="3850"/>
                  </a:cubicBezTo>
                  <a:cubicBezTo>
                    <a:pt x="2616" y="3761"/>
                    <a:pt x="2950" y="3378"/>
                    <a:pt x="3108" y="2778"/>
                  </a:cubicBezTo>
                  <a:lnTo>
                    <a:pt x="2980" y="2738"/>
                  </a:lnTo>
                  <a:cubicBezTo>
                    <a:pt x="2862" y="3181"/>
                    <a:pt x="2557" y="3584"/>
                    <a:pt x="2036" y="3653"/>
                  </a:cubicBezTo>
                  <a:cubicBezTo>
                    <a:pt x="1997" y="3658"/>
                    <a:pt x="1960" y="3661"/>
                    <a:pt x="1923" y="3661"/>
                  </a:cubicBezTo>
                  <a:cubicBezTo>
                    <a:pt x="1293" y="3661"/>
                    <a:pt x="918" y="2887"/>
                    <a:pt x="806" y="2060"/>
                  </a:cubicBezTo>
                  <a:cubicBezTo>
                    <a:pt x="659" y="988"/>
                    <a:pt x="1013" y="240"/>
                    <a:pt x="1623" y="152"/>
                  </a:cubicBezTo>
                  <a:cubicBezTo>
                    <a:pt x="1671" y="145"/>
                    <a:pt x="1717" y="142"/>
                    <a:pt x="1760" y="142"/>
                  </a:cubicBezTo>
                  <a:cubicBezTo>
                    <a:pt x="2048" y="142"/>
                    <a:pt x="2238" y="268"/>
                    <a:pt x="2272" y="319"/>
                  </a:cubicBezTo>
                  <a:lnTo>
                    <a:pt x="2272" y="329"/>
                  </a:lnTo>
                  <a:lnTo>
                    <a:pt x="2233" y="329"/>
                  </a:lnTo>
                  <a:cubicBezTo>
                    <a:pt x="2036" y="358"/>
                    <a:pt x="1918" y="535"/>
                    <a:pt x="1947" y="722"/>
                  </a:cubicBezTo>
                  <a:cubicBezTo>
                    <a:pt x="1965" y="901"/>
                    <a:pt x="2121" y="1031"/>
                    <a:pt x="2297" y="1031"/>
                  </a:cubicBezTo>
                  <a:cubicBezTo>
                    <a:pt x="2315" y="1031"/>
                    <a:pt x="2333" y="1030"/>
                    <a:pt x="2351" y="1027"/>
                  </a:cubicBezTo>
                  <a:cubicBezTo>
                    <a:pt x="2557" y="998"/>
                    <a:pt x="2695" y="811"/>
                    <a:pt x="2655" y="614"/>
                  </a:cubicBezTo>
                  <a:cubicBezTo>
                    <a:pt x="2612" y="250"/>
                    <a:pt x="2194" y="0"/>
                    <a:pt x="1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2"/>
            <p:cNvSpPr/>
            <p:nvPr/>
          </p:nvSpPr>
          <p:spPr>
            <a:xfrm>
              <a:off x="-1861342" y="4224963"/>
              <a:ext cx="78462" cy="156074"/>
            </a:xfrm>
            <a:custGeom>
              <a:avLst/>
              <a:gdLst/>
              <a:ahLst/>
              <a:cxnLst/>
              <a:rect l="l" t="t" r="r" b="b"/>
              <a:pathLst>
                <a:path w="1939" h="3857" extrusionOk="0">
                  <a:moveTo>
                    <a:pt x="1446" y="1"/>
                  </a:moveTo>
                  <a:lnTo>
                    <a:pt x="1" y="198"/>
                  </a:lnTo>
                  <a:lnTo>
                    <a:pt x="20" y="316"/>
                  </a:lnTo>
                  <a:lnTo>
                    <a:pt x="414" y="286"/>
                  </a:lnTo>
                  <a:lnTo>
                    <a:pt x="876" y="3659"/>
                  </a:lnTo>
                  <a:lnTo>
                    <a:pt x="483" y="3738"/>
                  </a:lnTo>
                  <a:lnTo>
                    <a:pt x="502" y="3856"/>
                  </a:lnTo>
                  <a:lnTo>
                    <a:pt x="1938" y="3659"/>
                  </a:lnTo>
                  <a:lnTo>
                    <a:pt x="1928" y="3541"/>
                  </a:lnTo>
                  <a:lnTo>
                    <a:pt x="1525" y="3571"/>
                  </a:lnTo>
                  <a:lnTo>
                    <a:pt x="1063" y="207"/>
                  </a:lnTo>
                  <a:lnTo>
                    <a:pt x="1456" y="129"/>
                  </a:lnTo>
                  <a:lnTo>
                    <a:pt x="1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2"/>
            <p:cNvSpPr/>
            <p:nvPr/>
          </p:nvSpPr>
          <p:spPr>
            <a:xfrm>
              <a:off x="-1777780" y="4203880"/>
              <a:ext cx="137743" cy="165987"/>
            </a:xfrm>
            <a:custGeom>
              <a:avLst/>
              <a:gdLst/>
              <a:ahLst/>
              <a:cxnLst/>
              <a:rect l="l" t="t" r="r" b="b"/>
              <a:pathLst>
                <a:path w="3404" h="4102" extrusionOk="0">
                  <a:moveTo>
                    <a:pt x="3256" y="1"/>
                  </a:moveTo>
                  <a:lnTo>
                    <a:pt x="2312" y="138"/>
                  </a:lnTo>
                  <a:lnTo>
                    <a:pt x="2332" y="247"/>
                  </a:lnTo>
                  <a:lnTo>
                    <a:pt x="2725" y="217"/>
                  </a:lnTo>
                  <a:lnTo>
                    <a:pt x="3109" y="2735"/>
                  </a:lnTo>
                  <a:lnTo>
                    <a:pt x="552" y="374"/>
                  </a:lnTo>
                  <a:lnTo>
                    <a:pt x="1" y="453"/>
                  </a:lnTo>
                  <a:lnTo>
                    <a:pt x="21" y="571"/>
                  </a:lnTo>
                  <a:lnTo>
                    <a:pt x="414" y="542"/>
                  </a:lnTo>
                  <a:lnTo>
                    <a:pt x="906" y="3905"/>
                  </a:lnTo>
                  <a:lnTo>
                    <a:pt x="512" y="3984"/>
                  </a:lnTo>
                  <a:lnTo>
                    <a:pt x="532" y="4102"/>
                  </a:lnTo>
                  <a:lnTo>
                    <a:pt x="1476" y="3964"/>
                  </a:lnTo>
                  <a:lnTo>
                    <a:pt x="1457" y="3856"/>
                  </a:lnTo>
                  <a:lnTo>
                    <a:pt x="1063" y="3885"/>
                  </a:lnTo>
                  <a:lnTo>
                    <a:pt x="689" y="1407"/>
                  </a:lnTo>
                  <a:lnTo>
                    <a:pt x="3246" y="3777"/>
                  </a:lnTo>
                  <a:lnTo>
                    <a:pt x="3404" y="3758"/>
                  </a:lnTo>
                  <a:lnTo>
                    <a:pt x="2883" y="197"/>
                  </a:lnTo>
                  <a:lnTo>
                    <a:pt x="3276" y="119"/>
                  </a:lnTo>
                  <a:lnTo>
                    <a:pt x="3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2"/>
            <p:cNvSpPr/>
            <p:nvPr/>
          </p:nvSpPr>
          <p:spPr>
            <a:xfrm>
              <a:off x="-1620165" y="4186359"/>
              <a:ext cx="126210" cy="161617"/>
            </a:xfrm>
            <a:custGeom>
              <a:avLst/>
              <a:gdLst/>
              <a:ahLst/>
              <a:cxnLst/>
              <a:rect l="l" t="t" r="r" b="b"/>
              <a:pathLst>
                <a:path w="3119" h="3994" extrusionOk="0">
                  <a:moveTo>
                    <a:pt x="2518" y="1"/>
                  </a:moveTo>
                  <a:lnTo>
                    <a:pt x="1" y="345"/>
                  </a:lnTo>
                  <a:lnTo>
                    <a:pt x="20" y="463"/>
                  </a:lnTo>
                  <a:lnTo>
                    <a:pt x="414" y="434"/>
                  </a:lnTo>
                  <a:lnTo>
                    <a:pt x="866" y="3797"/>
                  </a:lnTo>
                  <a:lnTo>
                    <a:pt x="482" y="3886"/>
                  </a:lnTo>
                  <a:lnTo>
                    <a:pt x="492" y="3994"/>
                  </a:lnTo>
                  <a:lnTo>
                    <a:pt x="3118" y="3640"/>
                  </a:lnTo>
                  <a:lnTo>
                    <a:pt x="3000" y="2587"/>
                  </a:lnTo>
                  <a:lnTo>
                    <a:pt x="2892" y="2607"/>
                  </a:lnTo>
                  <a:cubicBezTo>
                    <a:pt x="2862" y="3207"/>
                    <a:pt x="2784" y="3541"/>
                    <a:pt x="2174" y="3620"/>
                  </a:cubicBezTo>
                  <a:cubicBezTo>
                    <a:pt x="1987" y="3650"/>
                    <a:pt x="1722" y="3679"/>
                    <a:pt x="1525" y="3689"/>
                  </a:cubicBezTo>
                  <a:lnTo>
                    <a:pt x="1299" y="2047"/>
                  </a:lnTo>
                  <a:cubicBezTo>
                    <a:pt x="1377" y="2027"/>
                    <a:pt x="1535" y="2007"/>
                    <a:pt x="1574" y="1997"/>
                  </a:cubicBezTo>
                  <a:cubicBezTo>
                    <a:pt x="1619" y="1991"/>
                    <a:pt x="1661" y="1988"/>
                    <a:pt x="1701" y="1988"/>
                  </a:cubicBezTo>
                  <a:cubicBezTo>
                    <a:pt x="1963" y="1988"/>
                    <a:pt x="2103" y="2138"/>
                    <a:pt x="2154" y="2548"/>
                  </a:cubicBezTo>
                  <a:lnTo>
                    <a:pt x="2302" y="2528"/>
                  </a:lnTo>
                  <a:lnTo>
                    <a:pt x="2105" y="1161"/>
                  </a:lnTo>
                  <a:lnTo>
                    <a:pt x="1968" y="1181"/>
                  </a:lnTo>
                  <a:cubicBezTo>
                    <a:pt x="2036" y="1653"/>
                    <a:pt x="1899" y="1811"/>
                    <a:pt x="1554" y="1860"/>
                  </a:cubicBezTo>
                  <a:cubicBezTo>
                    <a:pt x="1486" y="1870"/>
                    <a:pt x="1348" y="1889"/>
                    <a:pt x="1279" y="1889"/>
                  </a:cubicBezTo>
                  <a:lnTo>
                    <a:pt x="1073" y="375"/>
                  </a:lnTo>
                  <a:cubicBezTo>
                    <a:pt x="1269" y="325"/>
                    <a:pt x="1456" y="296"/>
                    <a:pt x="1613" y="266"/>
                  </a:cubicBezTo>
                  <a:cubicBezTo>
                    <a:pt x="1671" y="259"/>
                    <a:pt x="1724" y="256"/>
                    <a:pt x="1774" y="256"/>
                  </a:cubicBezTo>
                  <a:cubicBezTo>
                    <a:pt x="2260" y="256"/>
                    <a:pt x="2435" y="590"/>
                    <a:pt x="2577" y="1053"/>
                  </a:cubicBezTo>
                  <a:lnTo>
                    <a:pt x="2685" y="1043"/>
                  </a:lnTo>
                  <a:lnTo>
                    <a:pt x="2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2"/>
            <p:cNvSpPr/>
            <p:nvPr/>
          </p:nvSpPr>
          <p:spPr>
            <a:xfrm>
              <a:off x="-1484038" y="4158923"/>
              <a:ext cx="190631" cy="170358"/>
            </a:xfrm>
            <a:custGeom>
              <a:avLst/>
              <a:gdLst/>
              <a:ahLst/>
              <a:cxnLst/>
              <a:rect l="l" t="t" r="r" b="b"/>
              <a:pathLst>
                <a:path w="4711" h="4210" extrusionOk="0">
                  <a:moveTo>
                    <a:pt x="4209" y="0"/>
                  </a:moveTo>
                  <a:lnTo>
                    <a:pt x="3167" y="138"/>
                  </a:lnTo>
                  <a:lnTo>
                    <a:pt x="2537" y="3000"/>
                  </a:lnTo>
                  <a:lnTo>
                    <a:pt x="1092" y="413"/>
                  </a:lnTo>
                  <a:lnTo>
                    <a:pt x="0" y="571"/>
                  </a:lnTo>
                  <a:lnTo>
                    <a:pt x="20" y="679"/>
                  </a:lnTo>
                  <a:lnTo>
                    <a:pt x="413" y="649"/>
                  </a:lnTo>
                  <a:lnTo>
                    <a:pt x="875" y="4013"/>
                  </a:lnTo>
                  <a:lnTo>
                    <a:pt x="492" y="4092"/>
                  </a:lnTo>
                  <a:lnTo>
                    <a:pt x="502" y="4210"/>
                  </a:lnTo>
                  <a:lnTo>
                    <a:pt x="1436" y="4092"/>
                  </a:lnTo>
                  <a:lnTo>
                    <a:pt x="1416" y="3974"/>
                  </a:lnTo>
                  <a:lnTo>
                    <a:pt x="1023" y="4003"/>
                  </a:lnTo>
                  <a:lnTo>
                    <a:pt x="541" y="758"/>
                  </a:lnTo>
                  <a:lnTo>
                    <a:pt x="2360" y="4013"/>
                  </a:lnTo>
                  <a:lnTo>
                    <a:pt x="2459" y="4003"/>
                  </a:lnTo>
                  <a:lnTo>
                    <a:pt x="3216" y="512"/>
                  </a:lnTo>
                  <a:lnTo>
                    <a:pt x="3639" y="3639"/>
                  </a:lnTo>
                  <a:lnTo>
                    <a:pt x="3255" y="3718"/>
                  </a:lnTo>
                  <a:lnTo>
                    <a:pt x="3265" y="3836"/>
                  </a:lnTo>
                  <a:lnTo>
                    <a:pt x="4711" y="3639"/>
                  </a:lnTo>
                  <a:lnTo>
                    <a:pt x="4691" y="3521"/>
                  </a:lnTo>
                  <a:lnTo>
                    <a:pt x="4298" y="3551"/>
                  </a:lnTo>
                  <a:lnTo>
                    <a:pt x="3836" y="187"/>
                  </a:lnTo>
                  <a:lnTo>
                    <a:pt x="4229" y="109"/>
                  </a:lnTo>
                  <a:lnTo>
                    <a:pt x="4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2"/>
            <p:cNvSpPr/>
            <p:nvPr/>
          </p:nvSpPr>
          <p:spPr>
            <a:xfrm>
              <a:off x="-1276326" y="4142615"/>
              <a:ext cx="130985" cy="161213"/>
            </a:xfrm>
            <a:custGeom>
              <a:avLst/>
              <a:gdLst/>
              <a:ahLst/>
              <a:cxnLst/>
              <a:rect l="l" t="t" r="r" b="b"/>
              <a:pathLst>
                <a:path w="3237" h="3984" extrusionOk="0">
                  <a:moveTo>
                    <a:pt x="965" y="1003"/>
                  </a:moveTo>
                  <a:lnTo>
                    <a:pt x="1683" y="2498"/>
                  </a:lnTo>
                  <a:lnTo>
                    <a:pt x="650" y="2665"/>
                  </a:lnTo>
                  <a:lnTo>
                    <a:pt x="955" y="1003"/>
                  </a:lnTo>
                  <a:close/>
                  <a:moveTo>
                    <a:pt x="1132" y="0"/>
                  </a:moveTo>
                  <a:lnTo>
                    <a:pt x="1014" y="20"/>
                  </a:lnTo>
                  <a:lnTo>
                    <a:pt x="306" y="3796"/>
                  </a:lnTo>
                  <a:lnTo>
                    <a:pt x="1" y="3865"/>
                  </a:lnTo>
                  <a:lnTo>
                    <a:pt x="11" y="3983"/>
                  </a:lnTo>
                  <a:lnTo>
                    <a:pt x="817" y="3875"/>
                  </a:lnTo>
                  <a:lnTo>
                    <a:pt x="797" y="3757"/>
                  </a:lnTo>
                  <a:lnTo>
                    <a:pt x="453" y="3777"/>
                  </a:lnTo>
                  <a:lnTo>
                    <a:pt x="620" y="2823"/>
                  </a:lnTo>
                  <a:lnTo>
                    <a:pt x="1771" y="2665"/>
                  </a:lnTo>
                  <a:lnTo>
                    <a:pt x="2194" y="3541"/>
                  </a:lnTo>
                  <a:lnTo>
                    <a:pt x="1850" y="3609"/>
                  </a:lnTo>
                  <a:lnTo>
                    <a:pt x="1869" y="3727"/>
                  </a:lnTo>
                  <a:lnTo>
                    <a:pt x="3236" y="3541"/>
                  </a:lnTo>
                  <a:lnTo>
                    <a:pt x="3217" y="3423"/>
                  </a:lnTo>
                  <a:lnTo>
                    <a:pt x="2882" y="3442"/>
                  </a:lnTo>
                  <a:lnTo>
                    <a:pt x="1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2"/>
            <p:cNvSpPr/>
            <p:nvPr/>
          </p:nvSpPr>
          <p:spPr>
            <a:xfrm>
              <a:off x="-1983104" y="4361900"/>
              <a:ext cx="891484" cy="214141"/>
            </a:xfrm>
            <a:custGeom>
              <a:avLst/>
              <a:gdLst/>
              <a:ahLst/>
              <a:cxnLst/>
              <a:rect l="l" t="t" r="r" b="b"/>
              <a:pathLst>
                <a:path w="22031" h="5292" extrusionOk="0">
                  <a:moveTo>
                    <a:pt x="21499" y="128"/>
                  </a:moveTo>
                  <a:lnTo>
                    <a:pt x="21902" y="1839"/>
                  </a:lnTo>
                  <a:lnTo>
                    <a:pt x="413" y="5163"/>
                  </a:lnTo>
                  <a:lnTo>
                    <a:pt x="128" y="3452"/>
                  </a:lnTo>
                  <a:lnTo>
                    <a:pt x="21499" y="128"/>
                  </a:lnTo>
                  <a:close/>
                  <a:moveTo>
                    <a:pt x="21538" y="0"/>
                  </a:moveTo>
                  <a:lnTo>
                    <a:pt x="49" y="3354"/>
                  </a:lnTo>
                  <a:cubicBezTo>
                    <a:pt x="40" y="3354"/>
                    <a:pt x="20" y="3364"/>
                    <a:pt x="10" y="3373"/>
                  </a:cubicBezTo>
                  <a:cubicBezTo>
                    <a:pt x="0" y="3383"/>
                    <a:pt x="0" y="3403"/>
                    <a:pt x="0" y="3423"/>
                  </a:cubicBezTo>
                  <a:lnTo>
                    <a:pt x="305" y="5242"/>
                  </a:lnTo>
                  <a:cubicBezTo>
                    <a:pt x="315" y="5271"/>
                    <a:pt x="335" y="5291"/>
                    <a:pt x="364" y="5291"/>
                  </a:cubicBezTo>
                  <a:lnTo>
                    <a:pt x="374" y="5291"/>
                  </a:lnTo>
                  <a:lnTo>
                    <a:pt x="21981" y="1947"/>
                  </a:lnTo>
                  <a:cubicBezTo>
                    <a:pt x="21991" y="1938"/>
                    <a:pt x="22011" y="1938"/>
                    <a:pt x="22020" y="1918"/>
                  </a:cubicBezTo>
                  <a:cubicBezTo>
                    <a:pt x="22030" y="1908"/>
                    <a:pt x="22030" y="1888"/>
                    <a:pt x="22030" y="1869"/>
                  </a:cubicBezTo>
                  <a:lnTo>
                    <a:pt x="21597" y="49"/>
                  </a:lnTo>
                  <a:cubicBezTo>
                    <a:pt x="21597" y="20"/>
                    <a:pt x="21568" y="0"/>
                    <a:pt x="21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2"/>
            <p:cNvSpPr/>
            <p:nvPr/>
          </p:nvSpPr>
          <p:spPr>
            <a:xfrm>
              <a:off x="-2057156" y="3972941"/>
              <a:ext cx="891484" cy="213858"/>
            </a:xfrm>
            <a:custGeom>
              <a:avLst/>
              <a:gdLst/>
              <a:ahLst/>
              <a:cxnLst/>
              <a:rect l="l" t="t" r="r" b="b"/>
              <a:pathLst>
                <a:path w="22031" h="5285" extrusionOk="0">
                  <a:moveTo>
                    <a:pt x="21500" y="122"/>
                  </a:moveTo>
                  <a:lnTo>
                    <a:pt x="21903" y="1823"/>
                  </a:lnTo>
                  <a:lnTo>
                    <a:pt x="414" y="5157"/>
                  </a:lnTo>
                  <a:lnTo>
                    <a:pt x="129" y="3446"/>
                  </a:lnTo>
                  <a:lnTo>
                    <a:pt x="21500" y="122"/>
                  </a:lnTo>
                  <a:close/>
                  <a:moveTo>
                    <a:pt x="21555" y="1"/>
                  </a:moveTo>
                  <a:cubicBezTo>
                    <a:pt x="21550" y="1"/>
                    <a:pt x="21544" y="2"/>
                    <a:pt x="21539" y="4"/>
                  </a:cubicBezTo>
                  <a:lnTo>
                    <a:pt x="60" y="3338"/>
                  </a:lnTo>
                  <a:cubicBezTo>
                    <a:pt x="21" y="3347"/>
                    <a:pt x="1" y="3377"/>
                    <a:pt x="1" y="3406"/>
                  </a:cubicBezTo>
                  <a:lnTo>
                    <a:pt x="316" y="5236"/>
                  </a:lnTo>
                  <a:cubicBezTo>
                    <a:pt x="316" y="5265"/>
                    <a:pt x="335" y="5285"/>
                    <a:pt x="375" y="5285"/>
                  </a:cubicBezTo>
                  <a:lnTo>
                    <a:pt x="21982" y="1941"/>
                  </a:lnTo>
                  <a:cubicBezTo>
                    <a:pt x="22001" y="1941"/>
                    <a:pt x="22011" y="1931"/>
                    <a:pt x="22021" y="1911"/>
                  </a:cubicBezTo>
                  <a:cubicBezTo>
                    <a:pt x="22031" y="1902"/>
                    <a:pt x="22031" y="1882"/>
                    <a:pt x="22031" y="1872"/>
                  </a:cubicBezTo>
                  <a:lnTo>
                    <a:pt x="21608" y="43"/>
                  </a:lnTo>
                  <a:cubicBezTo>
                    <a:pt x="21600" y="19"/>
                    <a:pt x="21579" y="1"/>
                    <a:pt x="21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32"/>
          <p:cNvGrpSpPr/>
          <p:nvPr/>
        </p:nvGrpSpPr>
        <p:grpSpPr>
          <a:xfrm rot="-1936839">
            <a:off x="228234" y="3876612"/>
            <a:ext cx="1098574" cy="932746"/>
            <a:chOff x="8039217" y="153473"/>
            <a:chExt cx="898762" cy="763062"/>
          </a:xfrm>
        </p:grpSpPr>
        <p:sp>
          <p:nvSpPr>
            <p:cNvPr id="1187" name="Google Shape;1187;p32"/>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ontent Placeholder 2">
            <a:extLst>
              <a:ext uri="{FF2B5EF4-FFF2-40B4-BE49-F238E27FC236}">
                <a16:creationId xmlns:a16="http://schemas.microsoft.com/office/drawing/2014/main" id="{8257C761-A9BE-63E2-B5EB-61F2967AC7B9}"/>
              </a:ext>
            </a:extLst>
          </p:cNvPr>
          <p:cNvSpPr>
            <a:spLocks noGrp="1"/>
          </p:cNvSpPr>
          <p:nvPr/>
        </p:nvSpPr>
        <p:spPr>
          <a:xfrm>
            <a:off x="857434" y="1319083"/>
            <a:ext cx="5279594" cy="313090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dirty="0">
                <a:solidFill>
                  <a:schemeClr val="lt1"/>
                </a:solidFill>
              </a:rPr>
              <a:t>Possible “Success” Attributions: </a:t>
            </a:r>
            <a:endParaRPr lang="en-US" dirty="0">
              <a:solidFill>
                <a:srgbClr val="FF0000"/>
              </a:solidFill>
            </a:endParaRPr>
          </a:p>
          <a:p>
            <a:r>
              <a:rPr lang="en" dirty="0">
                <a:solidFill>
                  <a:schemeClr val="lt1"/>
                </a:solidFill>
              </a:rPr>
              <a:t>Genre?</a:t>
            </a:r>
          </a:p>
          <a:p>
            <a:r>
              <a:rPr lang="en" dirty="0">
                <a:solidFill>
                  <a:schemeClr val="lt1"/>
                </a:solidFill>
              </a:rPr>
              <a:t>Actors?</a:t>
            </a:r>
          </a:p>
          <a:p>
            <a:r>
              <a:rPr lang="en" dirty="0">
                <a:solidFill>
                  <a:schemeClr val="lt1"/>
                </a:solidFill>
              </a:rPr>
              <a:t>Budget?</a:t>
            </a:r>
          </a:p>
          <a:p>
            <a:r>
              <a:rPr lang="en" dirty="0">
                <a:solidFill>
                  <a:schemeClr val="lt1"/>
                </a:solidFill>
              </a:rPr>
              <a:t>Votes?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r>
              <a:rPr lang="en" dirty="0">
                <a:solidFill>
                  <a:schemeClr val="lt1"/>
                </a:solidFill>
              </a:rPr>
              <a:t> – Data Set</a:t>
            </a:r>
            <a:endParaRPr dirty="0">
              <a:solidFill>
                <a:schemeClr val="lt1"/>
              </a:solidFill>
            </a:endParaRPr>
          </a:p>
        </p:txBody>
      </p:sp>
      <p:grpSp>
        <p:nvGrpSpPr>
          <p:cNvPr id="1074" name="Google Shape;1074;p32"/>
          <p:cNvGrpSpPr/>
          <p:nvPr/>
        </p:nvGrpSpPr>
        <p:grpSpPr>
          <a:xfrm rot="1135739">
            <a:off x="7259282" y="1029778"/>
            <a:ext cx="1880150" cy="1410744"/>
            <a:chOff x="6833425" y="231725"/>
            <a:chExt cx="1950919" cy="1463845"/>
          </a:xfrm>
        </p:grpSpPr>
        <p:sp>
          <p:nvSpPr>
            <p:cNvPr id="1075" name="Google Shape;1075;p32"/>
            <p:cNvSpPr/>
            <p:nvPr/>
          </p:nvSpPr>
          <p:spPr>
            <a:xfrm>
              <a:off x="6833425" y="231725"/>
              <a:ext cx="1950919" cy="1463845"/>
            </a:xfrm>
            <a:custGeom>
              <a:avLst/>
              <a:gdLst/>
              <a:ahLst/>
              <a:cxnLst/>
              <a:rect l="l" t="t" r="r" b="b"/>
              <a:pathLst>
                <a:path w="56532" h="42418" extrusionOk="0">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6885017" y="278934"/>
              <a:ext cx="1852117" cy="1353310"/>
            </a:xfrm>
            <a:custGeom>
              <a:avLst/>
              <a:gdLst/>
              <a:ahLst/>
              <a:cxnLst/>
              <a:rect l="l" t="t" r="r" b="b"/>
              <a:pathLst>
                <a:path w="53669" h="39215" extrusionOk="0">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7714834" y="361756"/>
              <a:ext cx="285812" cy="266072"/>
            </a:xfrm>
            <a:custGeom>
              <a:avLst/>
              <a:gdLst/>
              <a:ahLst/>
              <a:cxnLst/>
              <a:rect l="l" t="t" r="r" b="b"/>
              <a:pathLst>
                <a:path w="8282" h="7710" extrusionOk="0">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8381075" y="1029372"/>
              <a:ext cx="286813" cy="266003"/>
            </a:xfrm>
            <a:custGeom>
              <a:avLst/>
              <a:gdLst/>
              <a:ahLst/>
              <a:cxnLst/>
              <a:rect l="l" t="t" r="r" b="b"/>
              <a:pathLst>
                <a:path w="8311" h="7708" extrusionOk="0">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7095767" y="1215894"/>
              <a:ext cx="285812" cy="265831"/>
            </a:xfrm>
            <a:custGeom>
              <a:avLst/>
              <a:gdLst/>
              <a:ahLst/>
              <a:cxnLst/>
              <a:rect l="l" t="t" r="r" b="b"/>
              <a:pathLst>
                <a:path w="8282" h="7703" extrusionOk="0">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6905377" y="294532"/>
              <a:ext cx="921831" cy="821718"/>
            </a:xfrm>
            <a:custGeom>
              <a:avLst/>
              <a:gdLst/>
              <a:ahLst/>
              <a:cxnLst/>
              <a:rect l="l" t="t" r="r" b="b"/>
              <a:pathLst>
                <a:path w="26712" h="23811" extrusionOk="0">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6934227" y="361273"/>
              <a:ext cx="689510" cy="334436"/>
            </a:xfrm>
            <a:custGeom>
              <a:avLst/>
              <a:gdLst/>
              <a:ahLst/>
              <a:cxnLst/>
              <a:rect l="l" t="t" r="r" b="b"/>
              <a:pathLst>
                <a:path w="19980" h="9691" extrusionOk="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6901995" y="429808"/>
              <a:ext cx="760083" cy="336852"/>
            </a:xfrm>
            <a:custGeom>
              <a:avLst/>
              <a:gdLst/>
              <a:ahLst/>
              <a:cxnLst/>
              <a:rect l="l" t="t" r="r" b="b"/>
              <a:pathLst>
                <a:path w="22025" h="9761" extrusionOk="0">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2"/>
            <p:cNvSpPr/>
            <p:nvPr/>
          </p:nvSpPr>
          <p:spPr>
            <a:xfrm>
              <a:off x="6993273" y="571124"/>
              <a:ext cx="113400" cy="140870"/>
            </a:xfrm>
            <a:custGeom>
              <a:avLst/>
              <a:gdLst/>
              <a:ahLst/>
              <a:cxnLst/>
              <a:rect l="l" t="t" r="r" b="b"/>
              <a:pathLst>
                <a:path w="3286" h="4082" extrusionOk="0">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7079478" y="529367"/>
              <a:ext cx="113055" cy="140904"/>
            </a:xfrm>
            <a:custGeom>
              <a:avLst/>
              <a:gdLst/>
              <a:ahLst/>
              <a:cxnLst/>
              <a:rect l="l" t="t" r="r" b="b"/>
              <a:pathLst>
                <a:path w="3276" h="4083" extrusionOk="0">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7165372" y="487956"/>
              <a:ext cx="113055" cy="140904"/>
            </a:xfrm>
            <a:custGeom>
              <a:avLst/>
              <a:gdLst/>
              <a:ahLst/>
              <a:cxnLst/>
              <a:rect l="l" t="t" r="r" b="b"/>
              <a:pathLst>
                <a:path w="3276" h="4083" extrusionOk="0">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7251232" y="446580"/>
              <a:ext cx="113400" cy="140870"/>
            </a:xfrm>
            <a:custGeom>
              <a:avLst/>
              <a:gdLst/>
              <a:ahLst/>
              <a:cxnLst/>
              <a:rect l="l" t="t" r="r" b="b"/>
              <a:pathLst>
                <a:path w="3286" h="4082" extrusionOk="0">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7337437" y="404823"/>
              <a:ext cx="113055" cy="140870"/>
            </a:xfrm>
            <a:custGeom>
              <a:avLst/>
              <a:gdLst/>
              <a:ahLst/>
              <a:cxnLst/>
              <a:rect l="l" t="t" r="r" b="b"/>
              <a:pathLst>
                <a:path w="3276" h="4082" extrusionOk="0">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7423297" y="363412"/>
              <a:ext cx="113055" cy="140904"/>
            </a:xfrm>
            <a:custGeom>
              <a:avLst/>
              <a:gdLst/>
              <a:ahLst/>
              <a:cxnLst/>
              <a:rect l="l" t="t" r="r" b="b"/>
              <a:pathLst>
                <a:path w="3276" h="4083" extrusionOk="0">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7509157" y="321656"/>
              <a:ext cx="113055" cy="141249"/>
            </a:xfrm>
            <a:custGeom>
              <a:avLst/>
              <a:gdLst/>
              <a:ahLst/>
              <a:cxnLst/>
              <a:rect l="l" t="t" r="r" b="b"/>
              <a:pathLst>
                <a:path w="3276" h="4093" extrusionOk="0">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7041138" y="515115"/>
              <a:ext cx="600578" cy="292265"/>
            </a:xfrm>
            <a:custGeom>
              <a:avLst/>
              <a:gdLst/>
              <a:ahLst/>
              <a:cxnLst/>
              <a:rect l="l" t="t" r="r" b="b"/>
              <a:pathLst>
                <a:path w="17403" h="8469" extrusionOk="0">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7086622" y="609015"/>
              <a:ext cx="600232" cy="292024"/>
            </a:xfrm>
            <a:custGeom>
              <a:avLst/>
              <a:gdLst/>
              <a:ahLst/>
              <a:cxnLst/>
              <a:rect l="l" t="t" r="r" b="b"/>
              <a:pathLst>
                <a:path w="17393" h="8462" extrusionOk="0">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7131070" y="702707"/>
              <a:ext cx="601233" cy="292024"/>
            </a:xfrm>
            <a:custGeom>
              <a:avLst/>
              <a:gdLst/>
              <a:ahLst/>
              <a:cxnLst/>
              <a:rect l="l" t="t" r="r" b="b"/>
              <a:pathLst>
                <a:path w="17422" h="8462" extrusionOk="0">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7160955" y="743256"/>
              <a:ext cx="51938" cy="99078"/>
            </a:xfrm>
            <a:custGeom>
              <a:avLst/>
              <a:gdLst/>
              <a:ahLst/>
              <a:cxnLst/>
              <a:rect l="l" t="t" r="r" b="b"/>
              <a:pathLst>
                <a:path w="1505" h="2871" extrusionOk="0">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7376260" y="755921"/>
              <a:ext cx="51489" cy="98630"/>
            </a:xfrm>
            <a:custGeom>
              <a:avLst/>
              <a:gdLst/>
              <a:ahLst/>
              <a:cxnLst/>
              <a:rect l="l" t="t" r="r" b="b"/>
              <a:pathLst>
                <a:path w="1492" h="2858" extrusionOk="0">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7458359" y="600249"/>
              <a:ext cx="51523" cy="98526"/>
            </a:xfrm>
            <a:custGeom>
              <a:avLst/>
              <a:gdLst/>
              <a:ahLst/>
              <a:cxnLst/>
              <a:rect l="l" t="t" r="r" b="b"/>
              <a:pathLst>
                <a:path w="1493" h="2855" extrusionOk="0">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a:off x="7820743" y="528712"/>
              <a:ext cx="166649" cy="139179"/>
            </a:xfrm>
            <a:custGeom>
              <a:avLst/>
              <a:gdLst/>
              <a:ahLst/>
              <a:cxnLst/>
              <a:rect l="l" t="t" r="r" b="b"/>
              <a:pathLst>
                <a:path w="4829" h="4033" extrusionOk="0">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a:off x="8155383" y="672995"/>
              <a:ext cx="203678" cy="337680"/>
            </a:xfrm>
            <a:custGeom>
              <a:avLst/>
              <a:gdLst/>
              <a:ahLst/>
              <a:cxnLst/>
              <a:rect l="l" t="t" r="r" b="b"/>
              <a:pathLst>
                <a:path w="5902" h="9785" extrusionOk="0">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7971412" y="899307"/>
              <a:ext cx="231838" cy="179935"/>
            </a:xfrm>
            <a:custGeom>
              <a:avLst/>
              <a:gdLst/>
              <a:ahLst/>
              <a:cxnLst/>
              <a:rect l="l" t="t" r="r" b="b"/>
              <a:pathLst>
                <a:path w="6718" h="5214" extrusionOk="0">
                  <a:moveTo>
                    <a:pt x="6718" y="1"/>
                  </a:moveTo>
                  <a:lnTo>
                    <a:pt x="1" y="1840"/>
                  </a:lnTo>
                  <a:lnTo>
                    <a:pt x="1" y="5213"/>
                  </a:lnTo>
                  <a:lnTo>
                    <a:pt x="6216" y="5213"/>
                  </a:lnTo>
                  <a:lnTo>
                    <a:pt x="671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7815981" y="526572"/>
              <a:ext cx="454152" cy="468404"/>
            </a:xfrm>
            <a:custGeom>
              <a:avLst/>
              <a:gdLst/>
              <a:ahLst/>
              <a:cxnLst/>
              <a:rect l="l" t="t" r="r" b="b"/>
              <a:pathLst>
                <a:path w="13160" h="13573" extrusionOk="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a:off x="8164528" y="790223"/>
              <a:ext cx="149704" cy="126514"/>
            </a:xfrm>
            <a:custGeom>
              <a:avLst/>
              <a:gdLst/>
              <a:ahLst/>
              <a:cxnLst/>
              <a:rect l="l" t="t" r="r" b="b"/>
              <a:pathLst>
                <a:path w="4338" h="3666" extrusionOk="0">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8206629" y="817520"/>
              <a:ext cx="69848" cy="68916"/>
            </a:xfrm>
            <a:custGeom>
              <a:avLst/>
              <a:gdLst/>
              <a:ahLst/>
              <a:cxnLst/>
              <a:rect l="l" t="t" r="r" b="b"/>
              <a:pathLst>
                <a:path w="2024" h="1997" extrusionOk="0">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8012133" y="759372"/>
              <a:ext cx="42378" cy="35856"/>
            </a:xfrm>
            <a:custGeom>
              <a:avLst/>
              <a:gdLst/>
              <a:ahLst/>
              <a:cxnLst/>
              <a:rect l="l" t="t" r="r" b="b"/>
              <a:pathLst>
                <a:path w="1228" h="1039" extrusionOk="0">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a:off x="7872646" y="753885"/>
              <a:ext cx="42275" cy="35545"/>
            </a:xfrm>
            <a:custGeom>
              <a:avLst/>
              <a:gdLst/>
              <a:ahLst/>
              <a:cxnLst/>
              <a:rect l="l" t="t" r="r" b="b"/>
              <a:pathLst>
                <a:path w="1225" h="1030" extrusionOk="0">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7925273" y="767343"/>
              <a:ext cx="26159" cy="67191"/>
            </a:xfrm>
            <a:custGeom>
              <a:avLst/>
              <a:gdLst/>
              <a:ahLst/>
              <a:cxnLst/>
              <a:rect l="l" t="t" r="r" b="b"/>
              <a:pathLst>
                <a:path w="758" h="1947" extrusionOk="0">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7924790" y="836293"/>
              <a:ext cx="56562" cy="30472"/>
            </a:xfrm>
            <a:custGeom>
              <a:avLst/>
              <a:gdLst/>
              <a:ahLst/>
              <a:cxnLst/>
              <a:rect l="l" t="t" r="r" b="b"/>
              <a:pathLst>
                <a:path w="1639" h="883" extrusionOk="0">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8063380" y="553144"/>
              <a:ext cx="288538" cy="287158"/>
            </a:xfrm>
            <a:custGeom>
              <a:avLst/>
              <a:gdLst/>
              <a:ahLst/>
              <a:cxnLst/>
              <a:rect l="l" t="t" r="r" b="b"/>
              <a:pathLst>
                <a:path w="8361" h="8321" extrusionOk="0">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7861810" y="691078"/>
              <a:ext cx="66880" cy="39997"/>
            </a:xfrm>
            <a:custGeom>
              <a:avLst/>
              <a:gdLst/>
              <a:ahLst/>
              <a:cxnLst/>
              <a:rect l="l" t="t" r="r" b="b"/>
              <a:pathLst>
                <a:path w="1938" h="1159" extrusionOk="0">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8012133" y="701051"/>
              <a:ext cx="67260" cy="39686"/>
            </a:xfrm>
            <a:custGeom>
              <a:avLst/>
              <a:gdLst/>
              <a:ahLst/>
              <a:cxnLst/>
              <a:rect l="l" t="t" r="r" b="b"/>
              <a:pathLst>
                <a:path w="1949" h="1150" extrusionOk="0">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7832615" y="600974"/>
              <a:ext cx="1726" cy="4797"/>
            </a:xfrm>
            <a:custGeom>
              <a:avLst/>
              <a:gdLst/>
              <a:ahLst/>
              <a:cxnLst/>
              <a:rect l="l" t="t" r="r" b="b"/>
              <a:pathLst>
                <a:path w="50" h="139" extrusionOk="0">
                  <a:moveTo>
                    <a:pt x="0" y="1"/>
                  </a:moveTo>
                  <a:cubicBezTo>
                    <a:pt x="10" y="40"/>
                    <a:pt x="30" y="89"/>
                    <a:pt x="49" y="139"/>
                  </a:cubicBezTo>
                  <a:lnTo>
                    <a:pt x="0" y="1"/>
                  </a:lnTo>
                  <a:close/>
                </a:path>
              </a:pathLst>
            </a:custGeom>
            <a:solidFill>
              <a:srgbClr val="F255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7819018" y="481641"/>
              <a:ext cx="618419" cy="378023"/>
            </a:xfrm>
            <a:custGeom>
              <a:avLst/>
              <a:gdLst/>
              <a:ahLst/>
              <a:cxnLst/>
              <a:rect l="l" t="t" r="r" b="b"/>
              <a:pathLst>
                <a:path w="17920" h="10954" extrusionOk="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7930346" y="491028"/>
              <a:ext cx="173482" cy="98112"/>
            </a:xfrm>
            <a:custGeom>
              <a:avLst/>
              <a:gdLst/>
              <a:ahLst/>
              <a:cxnLst/>
              <a:rect l="l" t="t" r="r" b="b"/>
              <a:pathLst>
                <a:path w="5027" h="2843" extrusionOk="0">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8260568" y="542619"/>
              <a:ext cx="26538" cy="273595"/>
            </a:xfrm>
            <a:custGeom>
              <a:avLst/>
              <a:gdLst/>
              <a:ahLst/>
              <a:cxnLst/>
              <a:rect l="l" t="t" r="r" b="b"/>
              <a:pathLst>
                <a:path w="769" h="7928" extrusionOk="0">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a:off x="7971067" y="989583"/>
              <a:ext cx="166683" cy="55699"/>
            </a:xfrm>
            <a:custGeom>
              <a:avLst/>
              <a:gdLst/>
              <a:ahLst/>
              <a:cxnLst/>
              <a:rect l="l" t="t" r="r" b="b"/>
              <a:pathLst>
                <a:path w="4830" h="1614" extrusionOk="0">
                  <a:moveTo>
                    <a:pt x="21" y="1"/>
                  </a:moveTo>
                  <a:lnTo>
                    <a:pt x="1" y="1614"/>
                  </a:lnTo>
                  <a:lnTo>
                    <a:pt x="1" y="1614"/>
                  </a:lnTo>
                  <a:lnTo>
                    <a:pt x="4830" y="296"/>
                  </a:lnTo>
                  <a:lnTo>
                    <a:pt x="21"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7549222" y="1024541"/>
              <a:ext cx="923177" cy="617418"/>
            </a:xfrm>
            <a:custGeom>
              <a:avLst/>
              <a:gdLst/>
              <a:ahLst/>
              <a:cxnLst/>
              <a:rect l="l" t="t" r="r" b="b"/>
              <a:pathLst>
                <a:path w="26751" h="17891" extrusionOk="0">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7599434" y="1026887"/>
              <a:ext cx="167719" cy="173516"/>
            </a:xfrm>
            <a:custGeom>
              <a:avLst/>
              <a:gdLst/>
              <a:ahLst/>
              <a:cxnLst/>
              <a:rect l="l" t="t" r="r" b="b"/>
              <a:pathLst>
                <a:path w="4860" h="5028" extrusionOk="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7170100" y="795123"/>
              <a:ext cx="749764" cy="491146"/>
            </a:xfrm>
            <a:custGeom>
              <a:avLst/>
              <a:gdLst/>
              <a:ahLst/>
              <a:cxnLst/>
              <a:rect l="l" t="t" r="r" b="b"/>
              <a:pathLst>
                <a:path w="21726" h="14232" extrusionOk="0">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170100" y="795123"/>
              <a:ext cx="163646" cy="491146"/>
            </a:xfrm>
            <a:custGeom>
              <a:avLst/>
              <a:gdLst/>
              <a:ahLst/>
              <a:cxnLst/>
              <a:rect l="l" t="t" r="r" b="b"/>
              <a:pathLst>
                <a:path w="4742" h="14232" extrusionOk="0">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556331" y="1090729"/>
              <a:ext cx="253062" cy="246091"/>
            </a:xfrm>
            <a:custGeom>
              <a:avLst/>
              <a:gdLst/>
              <a:ahLst/>
              <a:cxnLst/>
              <a:rect l="l" t="t" r="r" b="b"/>
              <a:pathLst>
                <a:path w="7333" h="7131" extrusionOk="0">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7599089" y="1259066"/>
              <a:ext cx="388997" cy="259688"/>
            </a:xfrm>
            <a:custGeom>
              <a:avLst/>
              <a:gdLst/>
              <a:ahLst/>
              <a:cxnLst/>
              <a:rect l="l" t="t" r="r" b="b"/>
              <a:pathLst>
                <a:path w="11272" h="7525" extrusionOk="0">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7594016" y="1252060"/>
              <a:ext cx="462986" cy="310107"/>
            </a:xfrm>
            <a:custGeom>
              <a:avLst/>
              <a:gdLst/>
              <a:ahLst/>
              <a:cxnLst/>
              <a:rect l="l" t="t" r="r" b="b"/>
              <a:pathLst>
                <a:path w="13416" h="8986" extrusionOk="0">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2"/>
            <p:cNvSpPr/>
            <p:nvPr/>
          </p:nvSpPr>
          <p:spPr>
            <a:xfrm>
              <a:off x="8004679" y="1246849"/>
              <a:ext cx="184180" cy="213858"/>
            </a:xfrm>
            <a:custGeom>
              <a:avLst/>
              <a:gdLst/>
              <a:ahLst/>
              <a:cxnLst/>
              <a:rect l="l" t="t" r="r" b="b"/>
              <a:pathLst>
                <a:path w="5337" h="6197" extrusionOk="0">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2"/>
          <p:cNvGrpSpPr/>
          <p:nvPr/>
        </p:nvGrpSpPr>
        <p:grpSpPr>
          <a:xfrm rot="-270074">
            <a:off x="7520601" y="3713015"/>
            <a:ext cx="1358577" cy="1259963"/>
            <a:chOff x="-2401400" y="2614784"/>
            <a:chExt cx="2401395" cy="2227841"/>
          </a:xfrm>
        </p:grpSpPr>
        <p:sp>
          <p:nvSpPr>
            <p:cNvPr id="1123" name="Google Shape;1123;p32"/>
            <p:cNvSpPr/>
            <p:nvPr/>
          </p:nvSpPr>
          <p:spPr>
            <a:xfrm>
              <a:off x="-2401400" y="2614784"/>
              <a:ext cx="2401395" cy="2227841"/>
            </a:xfrm>
            <a:custGeom>
              <a:avLst/>
              <a:gdLst/>
              <a:ahLst/>
              <a:cxnLst/>
              <a:rect l="l" t="t" r="r" b="b"/>
              <a:pathLst>
                <a:path w="59345" h="55056" extrusionOk="0">
                  <a:moveTo>
                    <a:pt x="35258" y="0"/>
                  </a:moveTo>
                  <a:cubicBezTo>
                    <a:pt x="35242" y="0"/>
                    <a:pt x="35226" y="0"/>
                    <a:pt x="35209" y="1"/>
                  </a:cubicBezTo>
                  <a:cubicBezTo>
                    <a:pt x="34698" y="1"/>
                    <a:pt x="34196" y="89"/>
                    <a:pt x="33724" y="266"/>
                  </a:cubicBezTo>
                  <a:cubicBezTo>
                    <a:pt x="33292" y="423"/>
                    <a:pt x="32888" y="640"/>
                    <a:pt x="32525" y="915"/>
                  </a:cubicBezTo>
                  <a:cubicBezTo>
                    <a:pt x="31895" y="492"/>
                    <a:pt x="31157" y="256"/>
                    <a:pt x="30390" y="256"/>
                  </a:cubicBezTo>
                  <a:cubicBezTo>
                    <a:pt x="30312" y="256"/>
                    <a:pt x="30233" y="266"/>
                    <a:pt x="30164" y="266"/>
                  </a:cubicBezTo>
                  <a:cubicBezTo>
                    <a:pt x="29417" y="315"/>
                    <a:pt x="28709" y="591"/>
                    <a:pt x="28109" y="1043"/>
                  </a:cubicBezTo>
                  <a:cubicBezTo>
                    <a:pt x="27519" y="630"/>
                    <a:pt x="26811" y="384"/>
                    <a:pt x="26083" y="345"/>
                  </a:cubicBezTo>
                  <a:lnTo>
                    <a:pt x="25925" y="345"/>
                  </a:lnTo>
                  <a:cubicBezTo>
                    <a:pt x="24726" y="355"/>
                    <a:pt x="23614" y="955"/>
                    <a:pt x="22945" y="1948"/>
                  </a:cubicBezTo>
                  <a:cubicBezTo>
                    <a:pt x="21028" y="1997"/>
                    <a:pt x="19375" y="3335"/>
                    <a:pt x="18923" y="5203"/>
                  </a:cubicBezTo>
                  <a:cubicBezTo>
                    <a:pt x="18215" y="5351"/>
                    <a:pt x="17556" y="5675"/>
                    <a:pt x="17005" y="6147"/>
                  </a:cubicBezTo>
                  <a:cubicBezTo>
                    <a:pt x="16543" y="6550"/>
                    <a:pt x="16179" y="7042"/>
                    <a:pt x="15923" y="7603"/>
                  </a:cubicBezTo>
                  <a:lnTo>
                    <a:pt x="15746" y="7613"/>
                  </a:lnTo>
                  <a:cubicBezTo>
                    <a:pt x="14271" y="7691"/>
                    <a:pt x="13140" y="8930"/>
                    <a:pt x="13189" y="10406"/>
                  </a:cubicBezTo>
                  <a:lnTo>
                    <a:pt x="13189" y="10524"/>
                  </a:lnTo>
                  <a:cubicBezTo>
                    <a:pt x="13209" y="11183"/>
                    <a:pt x="13465" y="11812"/>
                    <a:pt x="13917" y="12294"/>
                  </a:cubicBezTo>
                  <a:lnTo>
                    <a:pt x="13406" y="28492"/>
                  </a:lnTo>
                  <a:lnTo>
                    <a:pt x="12835" y="28570"/>
                  </a:lnTo>
                  <a:cubicBezTo>
                    <a:pt x="12196" y="28049"/>
                    <a:pt x="11439" y="27685"/>
                    <a:pt x="10622" y="27508"/>
                  </a:cubicBezTo>
                  <a:cubicBezTo>
                    <a:pt x="10246" y="27427"/>
                    <a:pt x="9870" y="27387"/>
                    <a:pt x="9500" y="27387"/>
                  </a:cubicBezTo>
                  <a:cubicBezTo>
                    <a:pt x="7066" y="27387"/>
                    <a:pt x="4876" y="29085"/>
                    <a:pt x="4338" y="31560"/>
                  </a:cubicBezTo>
                  <a:cubicBezTo>
                    <a:pt x="4181" y="32308"/>
                    <a:pt x="4190" y="33075"/>
                    <a:pt x="4348" y="33812"/>
                  </a:cubicBezTo>
                  <a:lnTo>
                    <a:pt x="3945" y="33862"/>
                  </a:lnTo>
                  <a:cubicBezTo>
                    <a:pt x="3099" y="33960"/>
                    <a:pt x="2479" y="34698"/>
                    <a:pt x="2538" y="35543"/>
                  </a:cubicBezTo>
                  <a:cubicBezTo>
                    <a:pt x="2538" y="35573"/>
                    <a:pt x="2617" y="37992"/>
                    <a:pt x="1319" y="38346"/>
                  </a:cubicBezTo>
                  <a:cubicBezTo>
                    <a:pt x="493" y="38582"/>
                    <a:pt x="1" y="39438"/>
                    <a:pt x="207" y="40274"/>
                  </a:cubicBezTo>
                  <a:lnTo>
                    <a:pt x="2519" y="49518"/>
                  </a:lnTo>
                  <a:cubicBezTo>
                    <a:pt x="2686" y="50227"/>
                    <a:pt x="3315" y="50728"/>
                    <a:pt x="4043" y="50728"/>
                  </a:cubicBezTo>
                  <a:cubicBezTo>
                    <a:pt x="4171" y="50728"/>
                    <a:pt x="4299" y="50708"/>
                    <a:pt x="4417" y="50689"/>
                  </a:cubicBezTo>
                  <a:cubicBezTo>
                    <a:pt x="4584" y="50649"/>
                    <a:pt x="4761" y="50640"/>
                    <a:pt x="4938" y="50640"/>
                  </a:cubicBezTo>
                  <a:cubicBezTo>
                    <a:pt x="6285" y="50640"/>
                    <a:pt x="6728" y="51466"/>
                    <a:pt x="6934" y="52076"/>
                  </a:cubicBezTo>
                  <a:cubicBezTo>
                    <a:pt x="7154" y="52733"/>
                    <a:pt x="7764" y="53157"/>
                    <a:pt x="8438" y="53157"/>
                  </a:cubicBezTo>
                  <a:cubicBezTo>
                    <a:pt x="8520" y="53157"/>
                    <a:pt x="8602" y="53150"/>
                    <a:pt x="8685" y="53138"/>
                  </a:cubicBezTo>
                  <a:lnTo>
                    <a:pt x="18726" y="51613"/>
                  </a:lnTo>
                  <a:cubicBezTo>
                    <a:pt x="19503" y="53679"/>
                    <a:pt x="21480" y="55046"/>
                    <a:pt x="23683" y="55055"/>
                  </a:cubicBezTo>
                  <a:cubicBezTo>
                    <a:pt x="25286" y="55055"/>
                    <a:pt x="26801" y="54328"/>
                    <a:pt x="27804" y="53088"/>
                  </a:cubicBezTo>
                  <a:cubicBezTo>
                    <a:pt x="29554" y="53433"/>
                    <a:pt x="31335" y="53600"/>
                    <a:pt x="33124" y="53610"/>
                  </a:cubicBezTo>
                  <a:cubicBezTo>
                    <a:pt x="33331" y="53610"/>
                    <a:pt x="33528" y="53600"/>
                    <a:pt x="33724" y="53600"/>
                  </a:cubicBezTo>
                  <a:cubicBezTo>
                    <a:pt x="39006" y="53482"/>
                    <a:pt x="43795" y="52007"/>
                    <a:pt x="47582" y="49351"/>
                  </a:cubicBezTo>
                  <a:cubicBezTo>
                    <a:pt x="52342" y="46007"/>
                    <a:pt x="55558" y="40874"/>
                    <a:pt x="56472" y="35120"/>
                  </a:cubicBezTo>
                  <a:cubicBezTo>
                    <a:pt x="59344" y="32858"/>
                    <a:pt x="59108" y="28433"/>
                    <a:pt x="56020" y="26495"/>
                  </a:cubicBezTo>
                  <a:cubicBezTo>
                    <a:pt x="55676" y="25227"/>
                    <a:pt x="55213" y="23997"/>
                    <a:pt x="54643" y="22817"/>
                  </a:cubicBezTo>
                  <a:cubicBezTo>
                    <a:pt x="53669" y="20821"/>
                    <a:pt x="52479" y="19208"/>
                    <a:pt x="51093" y="18028"/>
                  </a:cubicBezTo>
                  <a:cubicBezTo>
                    <a:pt x="51161" y="17900"/>
                    <a:pt x="51230" y="17772"/>
                    <a:pt x="51289" y="17644"/>
                  </a:cubicBezTo>
                  <a:cubicBezTo>
                    <a:pt x="51850" y="16287"/>
                    <a:pt x="51230" y="14723"/>
                    <a:pt x="49883" y="14123"/>
                  </a:cubicBezTo>
                  <a:lnTo>
                    <a:pt x="49598" y="14005"/>
                  </a:lnTo>
                  <a:cubicBezTo>
                    <a:pt x="49726" y="12992"/>
                    <a:pt x="49499" y="11969"/>
                    <a:pt x="48958" y="11104"/>
                  </a:cubicBezTo>
                  <a:cubicBezTo>
                    <a:pt x="48339" y="10170"/>
                    <a:pt x="47346" y="9530"/>
                    <a:pt x="46234" y="9363"/>
                  </a:cubicBezTo>
                  <a:cubicBezTo>
                    <a:pt x="46185" y="9009"/>
                    <a:pt x="46097" y="8655"/>
                    <a:pt x="45979" y="8311"/>
                  </a:cubicBezTo>
                  <a:cubicBezTo>
                    <a:pt x="45516" y="7032"/>
                    <a:pt x="44543" y="6039"/>
                    <a:pt x="43372" y="5665"/>
                  </a:cubicBezTo>
                  <a:cubicBezTo>
                    <a:pt x="43028" y="5557"/>
                    <a:pt x="42674" y="5508"/>
                    <a:pt x="42310" y="5508"/>
                  </a:cubicBezTo>
                  <a:cubicBezTo>
                    <a:pt x="42094" y="5508"/>
                    <a:pt x="41877" y="5528"/>
                    <a:pt x="41671" y="5567"/>
                  </a:cubicBezTo>
                  <a:cubicBezTo>
                    <a:pt x="41514" y="5282"/>
                    <a:pt x="41317" y="5016"/>
                    <a:pt x="41100" y="4780"/>
                  </a:cubicBezTo>
                  <a:cubicBezTo>
                    <a:pt x="40648" y="4288"/>
                    <a:pt x="40058" y="3934"/>
                    <a:pt x="39399" y="3767"/>
                  </a:cubicBezTo>
                  <a:cubicBezTo>
                    <a:pt x="39153" y="2420"/>
                    <a:pt x="38484" y="1318"/>
                    <a:pt x="37481" y="659"/>
                  </a:cubicBezTo>
                  <a:cubicBezTo>
                    <a:pt x="36816" y="235"/>
                    <a:pt x="36047" y="0"/>
                    <a:pt x="35258"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1887604" y="3278628"/>
              <a:ext cx="1805993" cy="1436143"/>
            </a:xfrm>
            <a:custGeom>
              <a:avLst/>
              <a:gdLst/>
              <a:ahLst/>
              <a:cxnLst/>
              <a:rect l="l" t="t" r="r" b="b"/>
              <a:pathLst>
                <a:path w="44631" h="35491" extrusionOk="0">
                  <a:moveTo>
                    <a:pt x="29192" y="0"/>
                  </a:moveTo>
                  <a:cubicBezTo>
                    <a:pt x="27433" y="0"/>
                    <a:pt x="25665" y="327"/>
                    <a:pt x="24125" y="1151"/>
                  </a:cubicBezTo>
                  <a:cubicBezTo>
                    <a:pt x="20250" y="3226"/>
                    <a:pt x="18303" y="8143"/>
                    <a:pt x="14143" y="9549"/>
                  </a:cubicBezTo>
                  <a:cubicBezTo>
                    <a:pt x="11773" y="10356"/>
                    <a:pt x="9137" y="9825"/>
                    <a:pt x="6698" y="10415"/>
                  </a:cubicBezTo>
                  <a:cubicBezTo>
                    <a:pt x="4643" y="10916"/>
                    <a:pt x="2853" y="12175"/>
                    <a:pt x="1682" y="13946"/>
                  </a:cubicBezTo>
                  <a:cubicBezTo>
                    <a:pt x="119" y="16365"/>
                    <a:pt x="1" y="19807"/>
                    <a:pt x="512" y="22580"/>
                  </a:cubicBezTo>
                  <a:cubicBezTo>
                    <a:pt x="1171" y="26131"/>
                    <a:pt x="3187" y="28914"/>
                    <a:pt x="5892" y="30979"/>
                  </a:cubicBezTo>
                  <a:cubicBezTo>
                    <a:pt x="9905" y="34028"/>
                    <a:pt x="15432" y="35490"/>
                    <a:pt x="20313" y="35490"/>
                  </a:cubicBezTo>
                  <a:cubicBezTo>
                    <a:pt x="20503" y="35490"/>
                    <a:pt x="20692" y="35488"/>
                    <a:pt x="20880" y="35484"/>
                  </a:cubicBezTo>
                  <a:cubicBezTo>
                    <a:pt x="25483" y="35375"/>
                    <a:pt x="30036" y="34195"/>
                    <a:pt x="33842" y="31520"/>
                  </a:cubicBezTo>
                  <a:cubicBezTo>
                    <a:pt x="41671" y="26013"/>
                    <a:pt x="44631" y="15696"/>
                    <a:pt x="40392" y="6992"/>
                  </a:cubicBezTo>
                  <a:cubicBezTo>
                    <a:pt x="39605" y="5380"/>
                    <a:pt x="38582" y="3855"/>
                    <a:pt x="37215" y="2685"/>
                  </a:cubicBezTo>
                  <a:cubicBezTo>
                    <a:pt x="35150" y="934"/>
                    <a:pt x="32416" y="108"/>
                    <a:pt x="29712" y="10"/>
                  </a:cubicBezTo>
                  <a:cubicBezTo>
                    <a:pt x="29539" y="4"/>
                    <a:pt x="29365" y="0"/>
                    <a:pt x="29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2"/>
            <p:cNvSpPr/>
            <p:nvPr/>
          </p:nvSpPr>
          <p:spPr>
            <a:xfrm>
              <a:off x="-1639386" y="4473666"/>
              <a:ext cx="355525" cy="299724"/>
            </a:xfrm>
            <a:custGeom>
              <a:avLst/>
              <a:gdLst/>
              <a:ahLst/>
              <a:cxnLst/>
              <a:rect l="l" t="t" r="r" b="b"/>
              <a:pathLst>
                <a:path w="8786" h="7407" extrusionOk="0">
                  <a:moveTo>
                    <a:pt x="4703" y="1"/>
                  </a:moveTo>
                  <a:cubicBezTo>
                    <a:pt x="1910" y="1"/>
                    <a:pt x="1" y="3173"/>
                    <a:pt x="1626" y="5706"/>
                  </a:cubicBezTo>
                  <a:cubicBezTo>
                    <a:pt x="2321" y="6777"/>
                    <a:pt x="3500" y="7407"/>
                    <a:pt x="4740" y="7407"/>
                  </a:cubicBezTo>
                  <a:cubicBezTo>
                    <a:pt x="4956" y="7407"/>
                    <a:pt x="5175" y="7388"/>
                    <a:pt x="5393" y="7348"/>
                  </a:cubicBezTo>
                  <a:cubicBezTo>
                    <a:pt x="6868" y="7073"/>
                    <a:pt x="8039" y="5952"/>
                    <a:pt x="8353" y="4486"/>
                  </a:cubicBezTo>
                  <a:cubicBezTo>
                    <a:pt x="8786" y="2490"/>
                    <a:pt x="7517" y="533"/>
                    <a:pt x="5521" y="90"/>
                  </a:cubicBezTo>
                  <a:cubicBezTo>
                    <a:pt x="5242" y="30"/>
                    <a:pt x="4968" y="1"/>
                    <a:pt x="4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445075" y="3713150"/>
              <a:ext cx="355566" cy="299481"/>
            </a:xfrm>
            <a:custGeom>
              <a:avLst/>
              <a:gdLst/>
              <a:ahLst/>
              <a:cxnLst/>
              <a:rect l="l" t="t" r="r" b="b"/>
              <a:pathLst>
                <a:path w="8787" h="7401" extrusionOk="0">
                  <a:moveTo>
                    <a:pt x="4703" y="1"/>
                  </a:moveTo>
                  <a:cubicBezTo>
                    <a:pt x="1910" y="1"/>
                    <a:pt x="1" y="3173"/>
                    <a:pt x="1626" y="5706"/>
                  </a:cubicBezTo>
                  <a:cubicBezTo>
                    <a:pt x="2310" y="6772"/>
                    <a:pt x="3487" y="7401"/>
                    <a:pt x="4721" y="7401"/>
                  </a:cubicBezTo>
                  <a:cubicBezTo>
                    <a:pt x="4944" y="7401"/>
                    <a:pt x="5169" y="7380"/>
                    <a:pt x="5393" y="7338"/>
                  </a:cubicBezTo>
                  <a:cubicBezTo>
                    <a:pt x="6868" y="7073"/>
                    <a:pt x="8039" y="5951"/>
                    <a:pt x="8353" y="4486"/>
                  </a:cubicBezTo>
                  <a:cubicBezTo>
                    <a:pt x="8786" y="2490"/>
                    <a:pt x="7518" y="523"/>
                    <a:pt x="5521" y="90"/>
                  </a:cubicBezTo>
                  <a:cubicBezTo>
                    <a:pt x="5242" y="29"/>
                    <a:pt x="4968"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a:off x="-2212788" y="3782711"/>
              <a:ext cx="355485" cy="299441"/>
            </a:xfrm>
            <a:custGeom>
              <a:avLst/>
              <a:gdLst/>
              <a:ahLst/>
              <a:cxnLst/>
              <a:rect l="l" t="t" r="r" b="b"/>
              <a:pathLst>
                <a:path w="8785" h="7400" extrusionOk="0">
                  <a:moveTo>
                    <a:pt x="4693" y="1"/>
                  </a:moveTo>
                  <a:cubicBezTo>
                    <a:pt x="1904" y="1"/>
                    <a:pt x="0" y="3177"/>
                    <a:pt x="1624" y="5698"/>
                  </a:cubicBezTo>
                  <a:cubicBezTo>
                    <a:pt x="2311" y="6769"/>
                    <a:pt x="3496" y="7399"/>
                    <a:pt x="4737" y="7399"/>
                  </a:cubicBezTo>
                  <a:cubicBezTo>
                    <a:pt x="4954" y="7399"/>
                    <a:pt x="5173" y="7380"/>
                    <a:pt x="5391" y="7340"/>
                  </a:cubicBezTo>
                  <a:cubicBezTo>
                    <a:pt x="6866" y="7075"/>
                    <a:pt x="8037" y="5944"/>
                    <a:pt x="8351" y="4478"/>
                  </a:cubicBezTo>
                  <a:cubicBezTo>
                    <a:pt x="8784" y="2492"/>
                    <a:pt x="7515" y="525"/>
                    <a:pt x="5519" y="92"/>
                  </a:cubicBezTo>
                  <a:cubicBezTo>
                    <a:pt x="5237" y="30"/>
                    <a:pt x="4961" y="1"/>
                    <a:pt x="4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2"/>
            <p:cNvSpPr/>
            <p:nvPr/>
          </p:nvSpPr>
          <p:spPr>
            <a:xfrm>
              <a:off x="-1714086" y="2836699"/>
              <a:ext cx="1221396" cy="400968"/>
            </a:xfrm>
            <a:custGeom>
              <a:avLst/>
              <a:gdLst/>
              <a:ahLst/>
              <a:cxnLst/>
              <a:rect l="l" t="t" r="r" b="b"/>
              <a:pathLst>
                <a:path w="30184" h="9909" extrusionOk="0">
                  <a:moveTo>
                    <a:pt x="5569" y="1"/>
                  </a:moveTo>
                  <a:cubicBezTo>
                    <a:pt x="5479" y="1"/>
                    <a:pt x="5390" y="5"/>
                    <a:pt x="5302" y="14"/>
                  </a:cubicBezTo>
                  <a:cubicBezTo>
                    <a:pt x="4033" y="162"/>
                    <a:pt x="2981" y="1332"/>
                    <a:pt x="2951" y="2601"/>
                  </a:cubicBezTo>
                  <a:cubicBezTo>
                    <a:pt x="2676" y="2480"/>
                    <a:pt x="2344" y="2417"/>
                    <a:pt x="2003" y="2417"/>
                  </a:cubicBezTo>
                  <a:cubicBezTo>
                    <a:pt x="1317" y="2417"/>
                    <a:pt x="594" y="2669"/>
                    <a:pt x="227" y="3201"/>
                  </a:cubicBezTo>
                  <a:cubicBezTo>
                    <a:pt x="60" y="3456"/>
                    <a:pt x="1" y="3761"/>
                    <a:pt x="60" y="4056"/>
                  </a:cubicBezTo>
                  <a:cubicBezTo>
                    <a:pt x="640" y="4873"/>
                    <a:pt x="1505" y="5443"/>
                    <a:pt x="2489" y="5659"/>
                  </a:cubicBezTo>
                  <a:cubicBezTo>
                    <a:pt x="3846" y="5974"/>
                    <a:pt x="5213" y="6259"/>
                    <a:pt x="6580" y="6515"/>
                  </a:cubicBezTo>
                  <a:cubicBezTo>
                    <a:pt x="7898" y="6771"/>
                    <a:pt x="9206" y="7007"/>
                    <a:pt x="10514" y="7243"/>
                  </a:cubicBezTo>
                  <a:lnTo>
                    <a:pt x="22503" y="9406"/>
                  </a:lnTo>
                  <a:cubicBezTo>
                    <a:pt x="23457" y="9574"/>
                    <a:pt x="24430" y="9721"/>
                    <a:pt x="25414" y="9810"/>
                  </a:cubicBezTo>
                  <a:cubicBezTo>
                    <a:pt x="26032" y="9875"/>
                    <a:pt x="26652" y="9908"/>
                    <a:pt x="27271" y="9908"/>
                  </a:cubicBezTo>
                  <a:cubicBezTo>
                    <a:pt x="28139" y="9908"/>
                    <a:pt x="29004" y="9843"/>
                    <a:pt x="29859" y="9711"/>
                  </a:cubicBezTo>
                  <a:cubicBezTo>
                    <a:pt x="29967" y="9515"/>
                    <a:pt x="30036" y="9308"/>
                    <a:pt x="30075" y="9092"/>
                  </a:cubicBezTo>
                  <a:cubicBezTo>
                    <a:pt x="30184" y="8315"/>
                    <a:pt x="29731" y="7518"/>
                    <a:pt x="29033" y="7164"/>
                  </a:cubicBezTo>
                  <a:cubicBezTo>
                    <a:pt x="28713" y="6998"/>
                    <a:pt x="28360" y="6915"/>
                    <a:pt x="28007" y="6915"/>
                  </a:cubicBezTo>
                  <a:cubicBezTo>
                    <a:pt x="27816" y="6915"/>
                    <a:pt x="27626" y="6939"/>
                    <a:pt x="27440" y="6987"/>
                  </a:cubicBezTo>
                  <a:cubicBezTo>
                    <a:pt x="27213" y="7036"/>
                    <a:pt x="26997" y="7115"/>
                    <a:pt x="26791" y="7233"/>
                  </a:cubicBezTo>
                  <a:cubicBezTo>
                    <a:pt x="26771" y="6662"/>
                    <a:pt x="26633" y="6112"/>
                    <a:pt x="26387" y="5600"/>
                  </a:cubicBezTo>
                  <a:cubicBezTo>
                    <a:pt x="26269" y="5354"/>
                    <a:pt x="26092" y="5128"/>
                    <a:pt x="25886" y="4941"/>
                  </a:cubicBezTo>
                  <a:cubicBezTo>
                    <a:pt x="25669" y="4745"/>
                    <a:pt x="25404" y="4607"/>
                    <a:pt x="25109" y="4548"/>
                  </a:cubicBezTo>
                  <a:cubicBezTo>
                    <a:pt x="24988" y="4522"/>
                    <a:pt x="24863" y="4508"/>
                    <a:pt x="24740" y="4508"/>
                  </a:cubicBezTo>
                  <a:cubicBezTo>
                    <a:pt x="24314" y="4508"/>
                    <a:pt x="23900" y="4671"/>
                    <a:pt x="23663" y="5030"/>
                  </a:cubicBezTo>
                  <a:cubicBezTo>
                    <a:pt x="23702" y="4400"/>
                    <a:pt x="23732" y="3751"/>
                    <a:pt x="23545" y="3161"/>
                  </a:cubicBezTo>
                  <a:cubicBezTo>
                    <a:pt x="23496" y="3014"/>
                    <a:pt x="23437" y="2876"/>
                    <a:pt x="23358" y="2738"/>
                  </a:cubicBezTo>
                  <a:cubicBezTo>
                    <a:pt x="23034" y="2188"/>
                    <a:pt x="22493" y="1804"/>
                    <a:pt x="21873" y="1666"/>
                  </a:cubicBezTo>
                  <a:cubicBezTo>
                    <a:pt x="21630" y="1604"/>
                    <a:pt x="21381" y="1571"/>
                    <a:pt x="21130" y="1571"/>
                  </a:cubicBezTo>
                  <a:cubicBezTo>
                    <a:pt x="20945" y="1571"/>
                    <a:pt x="20759" y="1589"/>
                    <a:pt x="20575" y="1627"/>
                  </a:cubicBezTo>
                  <a:cubicBezTo>
                    <a:pt x="19523" y="1843"/>
                    <a:pt x="18637" y="2561"/>
                    <a:pt x="17959" y="3387"/>
                  </a:cubicBezTo>
                  <a:cubicBezTo>
                    <a:pt x="17890" y="2502"/>
                    <a:pt x="17143" y="1745"/>
                    <a:pt x="16277" y="1519"/>
                  </a:cubicBezTo>
                  <a:cubicBezTo>
                    <a:pt x="16248" y="1509"/>
                    <a:pt x="16228" y="1499"/>
                    <a:pt x="16198" y="1499"/>
                  </a:cubicBezTo>
                  <a:cubicBezTo>
                    <a:pt x="16001" y="1450"/>
                    <a:pt x="15796" y="1428"/>
                    <a:pt x="15590" y="1428"/>
                  </a:cubicBezTo>
                  <a:cubicBezTo>
                    <a:pt x="15550" y="1428"/>
                    <a:pt x="15511" y="1429"/>
                    <a:pt x="15471" y="1430"/>
                  </a:cubicBezTo>
                  <a:cubicBezTo>
                    <a:pt x="14851" y="1460"/>
                    <a:pt x="14241" y="1647"/>
                    <a:pt x="13710" y="1971"/>
                  </a:cubicBezTo>
                  <a:cubicBezTo>
                    <a:pt x="12943" y="2434"/>
                    <a:pt x="12333" y="3112"/>
                    <a:pt x="11783" y="3810"/>
                  </a:cubicBezTo>
                  <a:cubicBezTo>
                    <a:pt x="11511" y="2629"/>
                    <a:pt x="10298" y="1797"/>
                    <a:pt x="9107" y="1797"/>
                  </a:cubicBezTo>
                  <a:cubicBezTo>
                    <a:pt x="8792" y="1797"/>
                    <a:pt x="8478" y="1855"/>
                    <a:pt x="8183" y="1981"/>
                  </a:cubicBezTo>
                  <a:cubicBezTo>
                    <a:pt x="7937" y="1047"/>
                    <a:pt x="7121" y="309"/>
                    <a:pt x="6187" y="73"/>
                  </a:cubicBezTo>
                  <a:cubicBezTo>
                    <a:pt x="5987" y="25"/>
                    <a:pt x="5778" y="1"/>
                    <a:pt x="5569"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a:off x="-1569744" y="2766612"/>
              <a:ext cx="971200" cy="467047"/>
            </a:xfrm>
            <a:custGeom>
              <a:avLst/>
              <a:gdLst/>
              <a:ahLst/>
              <a:cxnLst/>
              <a:rect l="l" t="t" r="r" b="b"/>
              <a:pathLst>
                <a:path w="24001" h="11542" extrusionOk="0">
                  <a:moveTo>
                    <a:pt x="7125" y="1"/>
                  </a:moveTo>
                  <a:cubicBezTo>
                    <a:pt x="6236" y="1"/>
                    <a:pt x="5351" y="577"/>
                    <a:pt x="5108" y="1431"/>
                  </a:cubicBezTo>
                  <a:cubicBezTo>
                    <a:pt x="4834" y="1179"/>
                    <a:pt x="4474" y="1065"/>
                    <a:pt x="4105" y="1065"/>
                  </a:cubicBezTo>
                  <a:cubicBezTo>
                    <a:pt x="3653" y="1065"/>
                    <a:pt x="3187" y="1237"/>
                    <a:pt x="2846" y="1540"/>
                  </a:cubicBezTo>
                  <a:cubicBezTo>
                    <a:pt x="2757" y="1618"/>
                    <a:pt x="2679" y="1697"/>
                    <a:pt x="2610" y="1786"/>
                  </a:cubicBezTo>
                  <a:cubicBezTo>
                    <a:pt x="2148" y="2326"/>
                    <a:pt x="1951" y="3054"/>
                    <a:pt x="1902" y="3772"/>
                  </a:cubicBezTo>
                  <a:cubicBezTo>
                    <a:pt x="1850" y="3767"/>
                    <a:pt x="1800" y="3764"/>
                    <a:pt x="1750" y="3764"/>
                  </a:cubicBezTo>
                  <a:cubicBezTo>
                    <a:pt x="693" y="3764"/>
                    <a:pt x="0" y="4928"/>
                    <a:pt x="554" y="5877"/>
                  </a:cubicBezTo>
                  <a:lnTo>
                    <a:pt x="997" y="6221"/>
                  </a:lnTo>
                  <a:cubicBezTo>
                    <a:pt x="1538" y="7018"/>
                    <a:pt x="2216" y="7706"/>
                    <a:pt x="3013" y="8247"/>
                  </a:cubicBezTo>
                  <a:cubicBezTo>
                    <a:pt x="4321" y="8503"/>
                    <a:pt x="5639" y="8739"/>
                    <a:pt x="6947" y="8975"/>
                  </a:cubicBezTo>
                  <a:lnTo>
                    <a:pt x="18936" y="11138"/>
                  </a:lnTo>
                  <a:cubicBezTo>
                    <a:pt x="19890" y="11306"/>
                    <a:pt x="20863" y="11453"/>
                    <a:pt x="21847" y="11542"/>
                  </a:cubicBezTo>
                  <a:cubicBezTo>
                    <a:pt x="22132" y="11433"/>
                    <a:pt x="22397" y="11296"/>
                    <a:pt x="22653" y="11129"/>
                  </a:cubicBezTo>
                  <a:cubicBezTo>
                    <a:pt x="23440" y="10588"/>
                    <a:pt x="24000" y="9634"/>
                    <a:pt x="23853" y="8689"/>
                  </a:cubicBezTo>
                  <a:cubicBezTo>
                    <a:pt x="23853" y="8650"/>
                    <a:pt x="23843" y="8611"/>
                    <a:pt x="23833" y="8571"/>
                  </a:cubicBezTo>
                  <a:cubicBezTo>
                    <a:pt x="23705" y="8021"/>
                    <a:pt x="23322" y="7559"/>
                    <a:pt x="22810" y="7313"/>
                  </a:cubicBezTo>
                  <a:cubicBezTo>
                    <a:pt x="22608" y="7214"/>
                    <a:pt x="22386" y="7165"/>
                    <a:pt x="22166" y="7165"/>
                  </a:cubicBezTo>
                  <a:cubicBezTo>
                    <a:pt x="21969" y="7165"/>
                    <a:pt x="21772" y="7204"/>
                    <a:pt x="21591" y="7283"/>
                  </a:cubicBezTo>
                  <a:cubicBezTo>
                    <a:pt x="21748" y="6467"/>
                    <a:pt x="21394" y="5631"/>
                    <a:pt x="20706" y="5169"/>
                  </a:cubicBezTo>
                  <a:cubicBezTo>
                    <a:pt x="20480" y="5021"/>
                    <a:pt x="20234" y="4923"/>
                    <a:pt x="19968" y="4874"/>
                  </a:cubicBezTo>
                  <a:cubicBezTo>
                    <a:pt x="19844" y="4851"/>
                    <a:pt x="19719" y="4840"/>
                    <a:pt x="19594" y="4840"/>
                  </a:cubicBezTo>
                  <a:cubicBezTo>
                    <a:pt x="19176" y="4840"/>
                    <a:pt x="18763" y="4966"/>
                    <a:pt x="18414" y="5208"/>
                  </a:cubicBezTo>
                  <a:cubicBezTo>
                    <a:pt x="18513" y="4608"/>
                    <a:pt x="18523" y="3969"/>
                    <a:pt x="18306" y="3398"/>
                  </a:cubicBezTo>
                  <a:lnTo>
                    <a:pt x="18296" y="3379"/>
                  </a:lnTo>
                  <a:cubicBezTo>
                    <a:pt x="18080" y="2818"/>
                    <a:pt x="17608" y="2326"/>
                    <a:pt x="16998" y="2228"/>
                  </a:cubicBezTo>
                  <a:cubicBezTo>
                    <a:pt x="16930" y="2216"/>
                    <a:pt x="16861" y="2210"/>
                    <a:pt x="16791" y="2210"/>
                  </a:cubicBezTo>
                  <a:cubicBezTo>
                    <a:pt x="16249" y="2210"/>
                    <a:pt x="15696" y="2572"/>
                    <a:pt x="15592" y="3103"/>
                  </a:cubicBezTo>
                  <a:cubicBezTo>
                    <a:pt x="15344" y="2666"/>
                    <a:pt x="14832" y="2456"/>
                    <a:pt x="14316" y="2456"/>
                  </a:cubicBezTo>
                  <a:cubicBezTo>
                    <a:pt x="14135" y="2456"/>
                    <a:pt x="13953" y="2482"/>
                    <a:pt x="13782" y="2533"/>
                  </a:cubicBezTo>
                  <a:cubicBezTo>
                    <a:pt x="13349" y="2680"/>
                    <a:pt x="12956" y="2907"/>
                    <a:pt x="12622" y="3202"/>
                  </a:cubicBezTo>
                  <a:cubicBezTo>
                    <a:pt x="12445" y="3359"/>
                    <a:pt x="12268" y="3516"/>
                    <a:pt x="12100" y="3664"/>
                  </a:cubicBezTo>
                  <a:cubicBezTo>
                    <a:pt x="12051" y="3487"/>
                    <a:pt x="11982" y="3310"/>
                    <a:pt x="11904" y="3143"/>
                  </a:cubicBezTo>
                  <a:cubicBezTo>
                    <a:pt x="11717" y="2759"/>
                    <a:pt x="11432" y="2435"/>
                    <a:pt x="11068" y="2218"/>
                  </a:cubicBezTo>
                  <a:cubicBezTo>
                    <a:pt x="10826" y="2091"/>
                    <a:pt x="10549" y="2022"/>
                    <a:pt x="10276" y="2022"/>
                  </a:cubicBezTo>
                  <a:cubicBezTo>
                    <a:pt x="9938" y="2022"/>
                    <a:pt x="9607" y="2127"/>
                    <a:pt x="9356" y="2356"/>
                  </a:cubicBezTo>
                  <a:cubicBezTo>
                    <a:pt x="9337" y="1323"/>
                    <a:pt x="8599" y="300"/>
                    <a:pt x="7586" y="55"/>
                  </a:cubicBezTo>
                  <a:cubicBezTo>
                    <a:pt x="7435" y="18"/>
                    <a:pt x="7280" y="1"/>
                    <a:pt x="7125"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2"/>
            <p:cNvSpPr/>
            <p:nvPr/>
          </p:nvSpPr>
          <p:spPr>
            <a:xfrm>
              <a:off x="-1814766" y="3042995"/>
              <a:ext cx="1342386" cy="1395314"/>
            </a:xfrm>
            <a:custGeom>
              <a:avLst/>
              <a:gdLst/>
              <a:ahLst/>
              <a:cxnLst/>
              <a:rect l="l" t="t" r="r" b="b"/>
              <a:pathLst>
                <a:path w="33174" h="34482" extrusionOk="0">
                  <a:moveTo>
                    <a:pt x="954" y="1"/>
                  </a:moveTo>
                  <a:lnTo>
                    <a:pt x="954" y="79"/>
                  </a:lnTo>
                  <a:lnTo>
                    <a:pt x="856" y="3089"/>
                  </a:lnTo>
                  <a:lnTo>
                    <a:pt x="0" y="30193"/>
                  </a:lnTo>
                  <a:lnTo>
                    <a:pt x="2095" y="30656"/>
                  </a:lnTo>
                  <a:lnTo>
                    <a:pt x="3728" y="29987"/>
                  </a:lnTo>
                  <a:lnTo>
                    <a:pt x="5016" y="31305"/>
                  </a:lnTo>
                  <a:lnTo>
                    <a:pt x="7770" y="31914"/>
                  </a:lnTo>
                  <a:lnTo>
                    <a:pt x="9648" y="30842"/>
                  </a:lnTo>
                  <a:lnTo>
                    <a:pt x="10956" y="32632"/>
                  </a:lnTo>
                  <a:lnTo>
                    <a:pt x="12904" y="33065"/>
                  </a:lnTo>
                  <a:lnTo>
                    <a:pt x="15303" y="31885"/>
                  </a:lnTo>
                  <a:lnTo>
                    <a:pt x="16474" y="33842"/>
                  </a:lnTo>
                  <a:lnTo>
                    <a:pt x="19355" y="34481"/>
                  </a:lnTo>
                  <a:lnTo>
                    <a:pt x="21794" y="30734"/>
                  </a:lnTo>
                  <a:lnTo>
                    <a:pt x="33006" y="6915"/>
                  </a:lnTo>
                  <a:lnTo>
                    <a:pt x="33085" y="6708"/>
                  </a:lnTo>
                  <a:lnTo>
                    <a:pt x="33114" y="6639"/>
                  </a:lnTo>
                  <a:lnTo>
                    <a:pt x="33173" y="6511"/>
                  </a:lnTo>
                  <a:cubicBezTo>
                    <a:pt x="33173" y="6511"/>
                    <a:pt x="32662" y="6315"/>
                    <a:pt x="31727" y="5990"/>
                  </a:cubicBezTo>
                  <a:lnTo>
                    <a:pt x="31718" y="5990"/>
                  </a:lnTo>
                  <a:cubicBezTo>
                    <a:pt x="31649" y="5980"/>
                    <a:pt x="31580" y="5951"/>
                    <a:pt x="31511" y="5931"/>
                  </a:cubicBezTo>
                  <a:cubicBezTo>
                    <a:pt x="30655" y="5646"/>
                    <a:pt x="29505" y="5282"/>
                    <a:pt x="28098" y="4859"/>
                  </a:cubicBezTo>
                  <a:cubicBezTo>
                    <a:pt x="26977" y="4525"/>
                    <a:pt x="25699" y="4161"/>
                    <a:pt x="24282" y="3787"/>
                  </a:cubicBezTo>
                  <a:cubicBezTo>
                    <a:pt x="22915" y="3433"/>
                    <a:pt x="21430" y="3050"/>
                    <a:pt x="19847" y="2695"/>
                  </a:cubicBezTo>
                  <a:cubicBezTo>
                    <a:pt x="18726" y="2430"/>
                    <a:pt x="17555" y="2184"/>
                    <a:pt x="16346" y="1938"/>
                  </a:cubicBezTo>
                  <a:cubicBezTo>
                    <a:pt x="15608" y="1791"/>
                    <a:pt x="14851" y="1653"/>
                    <a:pt x="14084" y="1515"/>
                  </a:cubicBezTo>
                  <a:cubicBezTo>
                    <a:pt x="11261" y="1004"/>
                    <a:pt x="8262" y="561"/>
                    <a:pt x="5193" y="286"/>
                  </a:cubicBezTo>
                  <a:cubicBezTo>
                    <a:pt x="3787" y="158"/>
                    <a:pt x="2371" y="60"/>
                    <a:pt x="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1729989" y="3062094"/>
              <a:ext cx="265855" cy="1247657"/>
            </a:xfrm>
            <a:custGeom>
              <a:avLst/>
              <a:gdLst/>
              <a:ahLst/>
              <a:cxnLst/>
              <a:rect l="l" t="t" r="r" b="b"/>
              <a:pathLst>
                <a:path w="6570" h="30833" extrusionOk="0">
                  <a:moveTo>
                    <a:pt x="2302" y="1"/>
                  </a:moveTo>
                  <a:lnTo>
                    <a:pt x="0" y="30184"/>
                  </a:lnTo>
                  <a:lnTo>
                    <a:pt x="2921" y="30833"/>
                  </a:lnTo>
                  <a:lnTo>
                    <a:pt x="6570" y="276"/>
                  </a:lnTo>
                  <a:lnTo>
                    <a:pt x="2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1500750" y="3097907"/>
              <a:ext cx="349051" cy="1265179"/>
            </a:xfrm>
            <a:custGeom>
              <a:avLst/>
              <a:gdLst/>
              <a:ahLst/>
              <a:cxnLst/>
              <a:rect l="l" t="t" r="r" b="b"/>
              <a:pathLst>
                <a:path w="8626" h="31266" extrusionOk="0">
                  <a:moveTo>
                    <a:pt x="4357" y="1"/>
                  </a:moveTo>
                  <a:lnTo>
                    <a:pt x="0" y="30557"/>
                  </a:lnTo>
                  <a:lnTo>
                    <a:pt x="3196" y="31266"/>
                  </a:lnTo>
                  <a:lnTo>
                    <a:pt x="8576" y="581"/>
                  </a:lnTo>
                  <a:lnTo>
                    <a:pt x="8625" y="345"/>
                  </a:lnTo>
                  <a:lnTo>
                    <a:pt x="6324" y="158"/>
                  </a:lnTo>
                  <a:lnTo>
                    <a:pt x="4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1292634" y="3141691"/>
              <a:ext cx="464053" cy="1270763"/>
            </a:xfrm>
            <a:custGeom>
              <a:avLst/>
              <a:gdLst/>
              <a:ahLst/>
              <a:cxnLst/>
              <a:rect l="l" t="t" r="r" b="b"/>
              <a:pathLst>
                <a:path w="11468" h="31404" extrusionOk="0">
                  <a:moveTo>
                    <a:pt x="7003" y="1"/>
                  </a:moveTo>
                  <a:lnTo>
                    <a:pt x="6944" y="256"/>
                  </a:lnTo>
                  <a:lnTo>
                    <a:pt x="1" y="30616"/>
                  </a:lnTo>
                  <a:lnTo>
                    <a:pt x="3571" y="31403"/>
                  </a:lnTo>
                  <a:lnTo>
                    <a:pt x="11379" y="1348"/>
                  </a:lnTo>
                  <a:lnTo>
                    <a:pt x="11468" y="1014"/>
                  </a:lnTo>
                  <a:lnTo>
                    <a:pt x="7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2"/>
            <p:cNvSpPr/>
            <p:nvPr/>
          </p:nvSpPr>
          <p:spPr>
            <a:xfrm>
              <a:off x="-1031548" y="3220883"/>
              <a:ext cx="556798" cy="1235720"/>
            </a:xfrm>
            <a:custGeom>
              <a:avLst/>
              <a:gdLst/>
              <a:ahLst/>
              <a:cxnLst/>
              <a:rect l="l" t="t" r="r" b="b"/>
              <a:pathLst>
                <a:path w="13760" h="30538" extrusionOk="0">
                  <a:moveTo>
                    <a:pt x="8881" y="1"/>
                  </a:moveTo>
                  <a:lnTo>
                    <a:pt x="8743" y="463"/>
                  </a:lnTo>
                  <a:lnTo>
                    <a:pt x="0" y="30085"/>
                  </a:lnTo>
                  <a:lnTo>
                    <a:pt x="2036" y="30538"/>
                  </a:lnTo>
                  <a:lnTo>
                    <a:pt x="13651" y="2509"/>
                  </a:lnTo>
                  <a:lnTo>
                    <a:pt x="13730" y="2312"/>
                  </a:lnTo>
                  <a:lnTo>
                    <a:pt x="13759" y="2243"/>
                  </a:lnTo>
                  <a:lnTo>
                    <a:pt x="12372" y="1594"/>
                  </a:lnTo>
                  <a:lnTo>
                    <a:pt x="12363" y="1594"/>
                  </a:lnTo>
                  <a:lnTo>
                    <a:pt x="88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2"/>
            <p:cNvSpPr/>
            <p:nvPr/>
          </p:nvSpPr>
          <p:spPr>
            <a:xfrm>
              <a:off x="-1780167" y="3046596"/>
              <a:ext cx="1304187" cy="275809"/>
            </a:xfrm>
            <a:custGeom>
              <a:avLst/>
              <a:gdLst/>
              <a:ahLst/>
              <a:cxnLst/>
              <a:rect l="l" t="t" r="r" b="b"/>
              <a:pathLst>
                <a:path w="32230" h="6816" extrusionOk="0">
                  <a:moveTo>
                    <a:pt x="89" y="0"/>
                  </a:moveTo>
                  <a:lnTo>
                    <a:pt x="1" y="3010"/>
                  </a:lnTo>
                  <a:cubicBezTo>
                    <a:pt x="504" y="2996"/>
                    <a:pt x="1261" y="2982"/>
                    <a:pt x="2233" y="2982"/>
                  </a:cubicBezTo>
                  <a:cubicBezTo>
                    <a:pt x="7691" y="2982"/>
                    <a:pt x="19938" y="3418"/>
                    <a:pt x="32151" y="6816"/>
                  </a:cubicBezTo>
                  <a:lnTo>
                    <a:pt x="32230" y="6619"/>
                  </a:lnTo>
                  <a:lnTo>
                    <a:pt x="30656" y="5842"/>
                  </a:lnTo>
                  <a:cubicBezTo>
                    <a:pt x="26663" y="4524"/>
                    <a:pt x="15983" y="1279"/>
                    <a:pt x="4338" y="207"/>
                  </a:cubicBezTo>
                  <a:lnTo>
                    <a:pt x="89"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1808817" y="2979585"/>
              <a:ext cx="1427969" cy="348363"/>
            </a:xfrm>
            <a:custGeom>
              <a:avLst/>
              <a:gdLst/>
              <a:ahLst/>
              <a:cxnLst/>
              <a:rect l="l" t="t" r="r" b="b"/>
              <a:pathLst>
                <a:path w="35289" h="8609" extrusionOk="0">
                  <a:moveTo>
                    <a:pt x="3400" y="0"/>
                  </a:moveTo>
                  <a:cubicBezTo>
                    <a:pt x="2419" y="0"/>
                    <a:pt x="1643" y="30"/>
                    <a:pt x="1083" y="63"/>
                  </a:cubicBezTo>
                  <a:cubicBezTo>
                    <a:pt x="473" y="102"/>
                    <a:pt x="1" y="614"/>
                    <a:pt x="21" y="1224"/>
                  </a:cubicBezTo>
                  <a:lnTo>
                    <a:pt x="21" y="1342"/>
                  </a:lnTo>
                  <a:cubicBezTo>
                    <a:pt x="40" y="1932"/>
                    <a:pt x="502" y="2404"/>
                    <a:pt x="1093" y="2433"/>
                  </a:cubicBezTo>
                  <a:cubicBezTo>
                    <a:pt x="3905" y="2581"/>
                    <a:pt x="11862" y="3053"/>
                    <a:pt x="17733" y="4144"/>
                  </a:cubicBezTo>
                  <a:cubicBezTo>
                    <a:pt x="23575" y="5236"/>
                    <a:pt x="31010" y="7655"/>
                    <a:pt x="33656" y="8550"/>
                  </a:cubicBezTo>
                  <a:cubicBezTo>
                    <a:pt x="33774" y="8590"/>
                    <a:pt x="33894" y="8609"/>
                    <a:pt x="34013" y="8609"/>
                  </a:cubicBezTo>
                  <a:cubicBezTo>
                    <a:pt x="34457" y="8609"/>
                    <a:pt x="34874" y="8346"/>
                    <a:pt x="35052" y="7911"/>
                  </a:cubicBezTo>
                  <a:cubicBezTo>
                    <a:pt x="35288" y="7351"/>
                    <a:pt x="35032" y="6701"/>
                    <a:pt x="34472" y="6456"/>
                  </a:cubicBezTo>
                  <a:cubicBezTo>
                    <a:pt x="32466" y="5561"/>
                    <a:pt x="27322" y="3545"/>
                    <a:pt x="18471" y="1715"/>
                  </a:cubicBezTo>
                  <a:cubicBezTo>
                    <a:pt x="11629" y="296"/>
                    <a:pt x="6495" y="0"/>
                    <a:pt x="3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585411" y="3604985"/>
              <a:ext cx="373694" cy="219684"/>
            </a:xfrm>
            <a:custGeom>
              <a:avLst/>
              <a:gdLst/>
              <a:ahLst/>
              <a:cxnLst/>
              <a:rect l="l" t="t" r="r" b="b"/>
              <a:pathLst>
                <a:path w="9235" h="5429" extrusionOk="0">
                  <a:moveTo>
                    <a:pt x="4022" y="255"/>
                  </a:moveTo>
                  <a:cubicBezTo>
                    <a:pt x="4081" y="255"/>
                    <a:pt x="4140" y="265"/>
                    <a:pt x="4199" y="275"/>
                  </a:cubicBezTo>
                  <a:cubicBezTo>
                    <a:pt x="4632" y="324"/>
                    <a:pt x="5026" y="570"/>
                    <a:pt x="5252" y="944"/>
                  </a:cubicBezTo>
                  <a:cubicBezTo>
                    <a:pt x="5626" y="1593"/>
                    <a:pt x="5488" y="2527"/>
                    <a:pt x="4927" y="3206"/>
                  </a:cubicBezTo>
                  <a:cubicBezTo>
                    <a:pt x="4632" y="3569"/>
                    <a:pt x="4239" y="3845"/>
                    <a:pt x="3796" y="4022"/>
                  </a:cubicBezTo>
                  <a:cubicBezTo>
                    <a:pt x="3206" y="3402"/>
                    <a:pt x="2882" y="2576"/>
                    <a:pt x="2872" y="1720"/>
                  </a:cubicBezTo>
                  <a:cubicBezTo>
                    <a:pt x="2872" y="1366"/>
                    <a:pt x="2941" y="885"/>
                    <a:pt x="3265" y="560"/>
                  </a:cubicBezTo>
                  <a:cubicBezTo>
                    <a:pt x="3454" y="372"/>
                    <a:pt x="3714" y="264"/>
                    <a:pt x="3987" y="264"/>
                  </a:cubicBezTo>
                  <a:cubicBezTo>
                    <a:pt x="3999" y="264"/>
                    <a:pt x="4011" y="265"/>
                    <a:pt x="4022" y="265"/>
                  </a:cubicBezTo>
                  <a:lnTo>
                    <a:pt x="4022" y="255"/>
                  </a:lnTo>
                  <a:close/>
                  <a:moveTo>
                    <a:pt x="4023" y="1"/>
                  </a:moveTo>
                  <a:cubicBezTo>
                    <a:pt x="3676" y="1"/>
                    <a:pt x="3337" y="130"/>
                    <a:pt x="3078" y="373"/>
                  </a:cubicBezTo>
                  <a:cubicBezTo>
                    <a:pt x="2695" y="766"/>
                    <a:pt x="2616" y="1317"/>
                    <a:pt x="2616" y="1720"/>
                  </a:cubicBezTo>
                  <a:cubicBezTo>
                    <a:pt x="2616" y="2606"/>
                    <a:pt x="2950" y="3451"/>
                    <a:pt x="3541" y="4120"/>
                  </a:cubicBezTo>
                  <a:cubicBezTo>
                    <a:pt x="3274" y="4190"/>
                    <a:pt x="3007" y="4226"/>
                    <a:pt x="2736" y="4226"/>
                  </a:cubicBezTo>
                  <a:cubicBezTo>
                    <a:pt x="2628" y="4226"/>
                    <a:pt x="2519" y="4220"/>
                    <a:pt x="2410" y="4209"/>
                  </a:cubicBezTo>
                  <a:cubicBezTo>
                    <a:pt x="1456" y="4061"/>
                    <a:pt x="639" y="3451"/>
                    <a:pt x="246" y="2576"/>
                  </a:cubicBezTo>
                  <a:lnTo>
                    <a:pt x="0" y="2684"/>
                  </a:lnTo>
                  <a:cubicBezTo>
                    <a:pt x="433" y="3648"/>
                    <a:pt x="1328" y="4317"/>
                    <a:pt x="2370" y="4464"/>
                  </a:cubicBezTo>
                  <a:cubicBezTo>
                    <a:pt x="2498" y="4481"/>
                    <a:pt x="2626" y="4489"/>
                    <a:pt x="2753" y="4489"/>
                  </a:cubicBezTo>
                  <a:cubicBezTo>
                    <a:pt x="3086" y="4489"/>
                    <a:pt x="3417" y="4433"/>
                    <a:pt x="3737" y="4327"/>
                  </a:cubicBezTo>
                  <a:cubicBezTo>
                    <a:pt x="4455" y="4995"/>
                    <a:pt x="5399" y="5389"/>
                    <a:pt x="6383" y="5428"/>
                  </a:cubicBezTo>
                  <a:lnTo>
                    <a:pt x="6511" y="5428"/>
                  </a:lnTo>
                  <a:cubicBezTo>
                    <a:pt x="7524" y="5428"/>
                    <a:pt x="8724" y="4986"/>
                    <a:pt x="9235" y="3963"/>
                  </a:cubicBezTo>
                  <a:lnTo>
                    <a:pt x="8999" y="3845"/>
                  </a:lnTo>
                  <a:cubicBezTo>
                    <a:pt x="8534" y="4766"/>
                    <a:pt x="7418" y="5164"/>
                    <a:pt x="6492" y="5164"/>
                  </a:cubicBezTo>
                  <a:cubicBezTo>
                    <a:pt x="6458" y="5164"/>
                    <a:pt x="6425" y="5164"/>
                    <a:pt x="6393" y="5163"/>
                  </a:cubicBezTo>
                  <a:cubicBezTo>
                    <a:pt x="5517" y="5123"/>
                    <a:pt x="4681" y="4799"/>
                    <a:pt x="4013" y="4228"/>
                  </a:cubicBezTo>
                  <a:cubicBezTo>
                    <a:pt x="4455" y="4032"/>
                    <a:pt x="4839" y="3746"/>
                    <a:pt x="5144" y="3373"/>
                  </a:cubicBezTo>
                  <a:cubicBezTo>
                    <a:pt x="5773" y="2615"/>
                    <a:pt x="5911" y="1553"/>
                    <a:pt x="5488" y="816"/>
                  </a:cubicBezTo>
                  <a:cubicBezTo>
                    <a:pt x="5222" y="373"/>
                    <a:pt x="4760" y="78"/>
                    <a:pt x="4249" y="19"/>
                  </a:cubicBezTo>
                  <a:cubicBezTo>
                    <a:pt x="4174" y="7"/>
                    <a:pt x="4098" y="1"/>
                    <a:pt x="4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906103" y="4148321"/>
              <a:ext cx="550324" cy="499338"/>
            </a:xfrm>
            <a:custGeom>
              <a:avLst/>
              <a:gdLst/>
              <a:ahLst/>
              <a:cxnLst/>
              <a:rect l="l" t="t" r="r" b="b"/>
              <a:pathLst>
                <a:path w="13600" h="12340" extrusionOk="0">
                  <a:moveTo>
                    <a:pt x="8220" y="5337"/>
                  </a:moveTo>
                  <a:lnTo>
                    <a:pt x="8220" y="5337"/>
                  </a:lnTo>
                  <a:cubicBezTo>
                    <a:pt x="8328" y="5347"/>
                    <a:pt x="8427" y="5357"/>
                    <a:pt x="8535" y="5376"/>
                  </a:cubicBezTo>
                  <a:cubicBezTo>
                    <a:pt x="8879" y="5435"/>
                    <a:pt x="9518" y="5622"/>
                    <a:pt x="9764" y="6124"/>
                  </a:cubicBezTo>
                  <a:cubicBezTo>
                    <a:pt x="9872" y="6370"/>
                    <a:pt x="9853" y="6655"/>
                    <a:pt x="9725" y="6891"/>
                  </a:cubicBezTo>
                  <a:cubicBezTo>
                    <a:pt x="9636" y="7048"/>
                    <a:pt x="9479" y="7157"/>
                    <a:pt x="9302" y="7176"/>
                  </a:cubicBezTo>
                  <a:cubicBezTo>
                    <a:pt x="9288" y="7177"/>
                    <a:pt x="9275" y="7178"/>
                    <a:pt x="9261" y="7178"/>
                  </a:cubicBezTo>
                  <a:cubicBezTo>
                    <a:pt x="8888" y="7178"/>
                    <a:pt x="8608" y="6789"/>
                    <a:pt x="8466" y="6429"/>
                  </a:cubicBezTo>
                  <a:cubicBezTo>
                    <a:pt x="8318" y="6075"/>
                    <a:pt x="8240" y="5711"/>
                    <a:pt x="8220" y="5337"/>
                  </a:cubicBezTo>
                  <a:close/>
                  <a:moveTo>
                    <a:pt x="4070" y="9232"/>
                  </a:moveTo>
                  <a:cubicBezTo>
                    <a:pt x="4345" y="9310"/>
                    <a:pt x="4601" y="9418"/>
                    <a:pt x="4847" y="9576"/>
                  </a:cubicBezTo>
                  <a:cubicBezTo>
                    <a:pt x="5161" y="9782"/>
                    <a:pt x="5368" y="10018"/>
                    <a:pt x="5437" y="10274"/>
                  </a:cubicBezTo>
                  <a:cubicBezTo>
                    <a:pt x="5516" y="10540"/>
                    <a:pt x="5417" y="10884"/>
                    <a:pt x="5152" y="10992"/>
                  </a:cubicBezTo>
                  <a:cubicBezTo>
                    <a:pt x="5101" y="11013"/>
                    <a:pt x="5046" y="11024"/>
                    <a:pt x="4992" y="11024"/>
                  </a:cubicBezTo>
                  <a:cubicBezTo>
                    <a:pt x="4920" y="11024"/>
                    <a:pt x="4849" y="11006"/>
                    <a:pt x="4788" y="10972"/>
                  </a:cubicBezTo>
                  <a:cubicBezTo>
                    <a:pt x="4542" y="10845"/>
                    <a:pt x="4306" y="10520"/>
                    <a:pt x="4207" y="10166"/>
                  </a:cubicBezTo>
                  <a:cubicBezTo>
                    <a:pt x="4119" y="9861"/>
                    <a:pt x="4070" y="9546"/>
                    <a:pt x="4070" y="9232"/>
                  </a:cubicBezTo>
                  <a:close/>
                  <a:moveTo>
                    <a:pt x="12173" y="0"/>
                  </a:moveTo>
                  <a:cubicBezTo>
                    <a:pt x="11930" y="0"/>
                    <a:pt x="11681" y="35"/>
                    <a:pt x="11436" y="105"/>
                  </a:cubicBezTo>
                  <a:cubicBezTo>
                    <a:pt x="10807" y="292"/>
                    <a:pt x="10197" y="685"/>
                    <a:pt x="9597" y="1305"/>
                  </a:cubicBezTo>
                  <a:cubicBezTo>
                    <a:pt x="8682" y="2239"/>
                    <a:pt x="7955" y="3645"/>
                    <a:pt x="7945" y="5062"/>
                  </a:cubicBezTo>
                  <a:lnTo>
                    <a:pt x="7905" y="5062"/>
                  </a:lnTo>
                  <a:cubicBezTo>
                    <a:pt x="7887" y="5061"/>
                    <a:pt x="7868" y="5061"/>
                    <a:pt x="7850" y="5061"/>
                  </a:cubicBezTo>
                  <a:cubicBezTo>
                    <a:pt x="5701" y="5061"/>
                    <a:pt x="3921" y="6752"/>
                    <a:pt x="3814" y="8907"/>
                  </a:cubicBezTo>
                  <a:cubicBezTo>
                    <a:pt x="3637" y="8877"/>
                    <a:pt x="3462" y="8863"/>
                    <a:pt x="3290" y="8863"/>
                  </a:cubicBezTo>
                  <a:cubicBezTo>
                    <a:pt x="1474" y="8863"/>
                    <a:pt x="1" y="10462"/>
                    <a:pt x="234" y="12339"/>
                  </a:cubicBezTo>
                  <a:lnTo>
                    <a:pt x="500" y="12300"/>
                  </a:lnTo>
                  <a:cubicBezTo>
                    <a:pt x="286" y="10592"/>
                    <a:pt x="1635" y="9133"/>
                    <a:pt x="3277" y="9133"/>
                  </a:cubicBezTo>
                  <a:cubicBezTo>
                    <a:pt x="3450" y="9133"/>
                    <a:pt x="3626" y="9149"/>
                    <a:pt x="3804" y="9182"/>
                  </a:cubicBezTo>
                  <a:cubicBezTo>
                    <a:pt x="3804" y="9537"/>
                    <a:pt x="3853" y="9891"/>
                    <a:pt x="3952" y="10235"/>
                  </a:cubicBezTo>
                  <a:cubicBezTo>
                    <a:pt x="4040" y="10559"/>
                    <a:pt x="4286" y="11012"/>
                    <a:pt x="4670" y="11208"/>
                  </a:cubicBezTo>
                  <a:cubicBezTo>
                    <a:pt x="4777" y="11259"/>
                    <a:pt x="4890" y="11287"/>
                    <a:pt x="5005" y="11287"/>
                  </a:cubicBezTo>
                  <a:cubicBezTo>
                    <a:pt x="5090" y="11287"/>
                    <a:pt x="5176" y="11272"/>
                    <a:pt x="5260" y="11238"/>
                  </a:cubicBezTo>
                  <a:cubicBezTo>
                    <a:pt x="5673" y="11081"/>
                    <a:pt x="5811" y="10579"/>
                    <a:pt x="5702" y="10205"/>
                  </a:cubicBezTo>
                  <a:cubicBezTo>
                    <a:pt x="5614" y="9881"/>
                    <a:pt x="5378" y="9596"/>
                    <a:pt x="4994" y="9350"/>
                  </a:cubicBezTo>
                  <a:cubicBezTo>
                    <a:pt x="4709" y="9173"/>
                    <a:pt x="4404" y="9035"/>
                    <a:pt x="4080" y="8956"/>
                  </a:cubicBezTo>
                  <a:cubicBezTo>
                    <a:pt x="4157" y="6927"/>
                    <a:pt x="5829" y="5326"/>
                    <a:pt x="7845" y="5326"/>
                  </a:cubicBezTo>
                  <a:cubicBezTo>
                    <a:pt x="7882" y="5326"/>
                    <a:pt x="7918" y="5326"/>
                    <a:pt x="7955" y="5327"/>
                  </a:cubicBezTo>
                  <a:cubicBezTo>
                    <a:pt x="7984" y="5740"/>
                    <a:pt x="8073" y="6144"/>
                    <a:pt x="8230" y="6527"/>
                  </a:cubicBezTo>
                  <a:cubicBezTo>
                    <a:pt x="8410" y="6972"/>
                    <a:pt x="8772" y="7444"/>
                    <a:pt x="9263" y="7444"/>
                  </a:cubicBezTo>
                  <a:cubicBezTo>
                    <a:pt x="9282" y="7444"/>
                    <a:pt x="9302" y="7443"/>
                    <a:pt x="9322" y="7442"/>
                  </a:cubicBezTo>
                  <a:cubicBezTo>
                    <a:pt x="9597" y="7422"/>
                    <a:pt x="9833" y="7265"/>
                    <a:pt x="9961" y="7029"/>
                  </a:cubicBezTo>
                  <a:cubicBezTo>
                    <a:pt x="10148" y="6714"/>
                    <a:pt x="10158" y="6330"/>
                    <a:pt x="10010" y="6006"/>
                  </a:cubicBezTo>
                  <a:cubicBezTo>
                    <a:pt x="9705" y="5396"/>
                    <a:pt x="8987" y="5190"/>
                    <a:pt x="8584" y="5121"/>
                  </a:cubicBezTo>
                  <a:cubicBezTo>
                    <a:pt x="8466" y="5101"/>
                    <a:pt x="8338" y="5081"/>
                    <a:pt x="8220" y="5072"/>
                  </a:cubicBezTo>
                  <a:cubicBezTo>
                    <a:pt x="8220" y="3724"/>
                    <a:pt x="8918" y="2387"/>
                    <a:pt x="9794" y="1492"/>
                  </a:cubicBezTo>
                  <a:cubicBezTo>
                    <a:pt x="10364" y="902"/>
                    <a:pt x="10925" y="528"/>
                    <a:pt x="11515" y="361"/>
                  </a:cubicBezTo>
                  <a:cubicBezTo>
                    <a:pt x="11736" y="298"/>
                    <a:pt x="11962" y="268"/>
                    <a:pt x="12182" y="268"/>
                  </a:cubicBezTo>
                  <a:cubicBezTo>
                    <a:pt x="12655" y="268"/>
                    <a:pt x="13103" y="410"/>
                    <a:pt x="13433" y="685"/>
                  </a:cubicBezTo>
                  <a:lnTo>
                    <a:pt x="13600" y="479"/>
                  </a:lnTo>
                  <a:cubicBezTo>
                    <a:pt x="13221" y="167"/>
                    <a:pt x="12711" y="0"/>
                    <a:pt x="12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2"/>
            <p:cNvSpPr/>
            <p:nvPr/>
          </p:nvSpPr>
          <p:spPr>
            <a:xfrm>
              <a:off x="-2335319" y="3672199"/>
              <a:ext cx="1788108" cy="1024412"/>
            </a:xfrm>
            <a:custGeom>
              <a:avLst/>
              <a:gdLst/>
              <a:ahLst/>
              <a:cxnLst/>
              <a:rect l="l" t="t" r="r" b="b"/>
              <a:pathLst>
                <a:path w="44189" h="25316" extrusionOk="0">
                  <a:moveTo>
                    <a:pt x="38346" y="0"/>
                  </a:moveTo>
                  <a:lnTo>
                    <a:pt x="9255" y="4200"/>
                  </a:lnTo>
                  <a:lnTo>
                    <a:pt x="9865" y="8340"/>
                  </a:lnTo>
                  <a:lnTo>
                    <a:pt x="2371" y="9196"/>
                  </a:lnTo>
                  <a:cubicBezTo>
                    <a:pt x="2371" y="9196"/>
                    <a:pt x="2616" y="12904"/>
                    <a:pt x="0" y="13631"/>
                  </a:cubicBezTo>
                  <a:lnTo>
                    <a:pt x="2312" y="22886"/>
                  </a:lnTo>
                  <a:cubicBezTo>
                    <a:pt x="2312" y="22886"/>
                    <a:pt x="2671" y="22799"/>
                    <a:pt x="3191" y="22799"/>
                  </a:cubicBezTo>
                  <a:cubicBezTo>
                    <a:pt x="4245" y="22799"/>
                    <a:pt x="5961" y="23156"/>
                    <a:pt x="6698" y="25315"/>
                  </a:cubicBezTo>
                  <a:lnTo>
                    <a:pt x="35966" y="20880"/>
                  </a:lnTo>
                  <a:cubicBezTo>
                    <a:pt x="35966" y="20880"/>
                    <a:pt x="35661" y="17713"/>
                    <a:pt x="38887" y="16985"/>
                  </a:cubicBezTo>
                  <a:lnTo>
                    <a:pt x="38641" y="15343"/>
                  </a:lnTo>
                  <a:lnTo>
                    <a:pt x="41936" y="14428"/>
                  </a:lnTo>
                  <a:cubicBezTo>
                    <a:pt x="41936" y="14428"/>
                    <a:pt x="41326" y="11015"/>
                    <a:pt x="44188" y="10288"/>
                  </a:cubicBezTo>
                  <a:lnTo>
                    <a:pt x="42605" y="1948"/>
                  </a:lnTo>
                  <a:cubicBezTo>
                    <a:pt x="42605" y="1948"/>
                    <a:pt x="42222" y="2024"/>
                    <a:pt x="41680" y="2024"/>
                  </a:cubicBezTo>
                  <a:cubicBezTo>
                    <a:pt x="40620" y="2024"/>
                    <a:pt x="38952" y="1731"/>
                    <a:pt x="38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2"/>
            <p:cNvSpPr/>
            <p:nvPr/>
          </p:nvSpPr>
          <p:spPr>
            <a:xfrm>
              <a:off x="-1960848" y="3842115"/>
              <a:ext cx="934094" cy="167606"/>
            </a:xfrm>
            <a:custGeom>
              <a:avLst/>
              <a:gdLst/>
              <a:ahLst/>
              <a:cxnLst/>
              <a:rect l="l" t="t" r="r" b="b"/>
              <a:pathLst>
                <a:path w="23084" h="4142" extrusionOk="0">
                  <a:moveTo>
                    <a:pt x="1" y="1"/>
                  </a:moveTo>
                  <a:lnTo>
                    <a:pt x="611" y="4141"/>
                  </a:lnTo>
                  <a:lnTo>
                    <a:pt x="23083" y="83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2"/>
            <p:cNvSpPr/>
            <p:nvPr/>
          </p:nvSpPr>
          <p:spPr>
            <a:xfrm>
              <a:off x="-1030779" y="3875904"/>
              <a:ext cx="274272" cy="488413"/>
            </a:xfrm>
            <a:custGeom>
              <a:avLst/>
              <a:gdLst/>
              <a:ahLst/>
              <a:cxnLst/>
              <a:rect l="l" t="t" r="r" b="b"/>
              <a:pathLst>
                <a:path w="6778" h="12070" extrusionOk="0">
                  <a:moveTo>
                    <a:pt x="130" y="0"/>
                  </a:moveTo>
                  <a:cubicBezTo>
                    <a:pt x="123" y="0"/>
                    <a:pt x="116" y="1"/>
                    <a:pt x="109" y="2"/>
                  </a:cubicBezTo>
                  <a:cubicBezTo>
                    <a:pt x="50" y="22"/>
                    <a:pt x="1" y="81"/>
                    <a:pt x="21" y="140"/>
                  </a:cubicBezTo>
                  <a:cubicBezTo>
                    <a:pt x="188" y="867"/>
                    <a:pt x="620" y="1507"/>
                    <a:pt x="1240" y="1929"/>
                  </a:cubicBezTo>
                  <a:cubicBezTo>
                    <a:pt x="1772" y="2289"/>
                    <a:pt x="2426" y="2469"/>
                    <a:pt x="3191" y="2469"/>
                  </a:cubicBezTo>
                  <a:cubicBezTo>
                    <a:pt x="3514" y="2469"/>
                    <a:pt x="3857" y="2436"/>
                    <a:pt x="4220" y="2372"/>
                  </a:cubicBezTo>
                  <a:lnTo>
                    <a:pt x="6531" y="11981"/>
                  </a:lnTo>
                  <a:cubicBezTo>
                    <a:pt x="6541" y="12030"/>
                    <a:pt x="6590" y="12069"/>
                    <a:pt x="6649" y="12069"/>
                  </a:cubicBezTo>
                  <a:cubicBezTo>
                    <a:pt x="6659" y="12069"/>
                    <a:pt x="6669" y="12059"/>
                    <a:pt x="6679" y="12059"/>
                  </a:cubicBezTo>
                  <a:cubicBezTo>
                    <a:pt x="6738" y="12040"/>
                    <a:pt x="6777" y="11981"/>
                    <a:pt x="6767" y="11912"/>
                  </a:cubicBezTo>
                  <a:lnTo>
                    <a:pt x="4427" y="2205"/>
                  </a:lnTo>
                  <a:cubicBezTo>
                    <a:pt x="4409" y="2152"/>
                    <a:pt x="4360" y="2115"/>
                    <a:pt x="4307" y="2115"/>
                  </a:cubicBezTo>
                  <a:cubicBezTo>
                    <a:pt x="4301" y="2115"/>
                    <a:pt x="4295" y="2115"/>
                    <a:pt x="4289" y="2116"/>
                  </a:cubicBezTo>
                  <a:cubicBezTo>
                    <a:pt x="3900" y="2193"/>
                    <a:pt x="3533" y="2231"/>
                    <a:pt x="3191" y="2231"/>
                  </a:cubicBezTo>
                  <a:cubicBezTo>
                    <a:pt x="2477" y="2231"/>
                    <a:pt x="1866" y="2065"/>
                    <a:pt x="1368" y="1733"/>
                  </a:cubicBezTo>
                  <a:cubicBezTo>
                    <a:pt x="807" y="1339"/>
                    <a:pt x="414" y="759"/>
                    <a:pt x="247" y="100"/>
                  </a:cubicBezTo>
                  <a:cubicBezTo>
                    <a:pt x="238" y="38"/>
                    <a:pt x="18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2"/>
            <p:cNvSpPr/>
            <p:nvPr/>
          </p:nvSpPr>
          <p:spPr>
            <a:xfrm>
              <a:off x="-819021" y="3790804"/>
              <a:ext cx="139321" cy="332744"/>
            </a:xfrm>
            <a:custGeom>
              <a:avLst/>
              <a:gdLst/>
              <a:ahLst/>
              <a:cxnLst/>
              <a:rect l="l" t="t" r="r" b="b"/>
              <a:pathLst>
                <a:path w="3443" h="8223" extrusionOk="0">
                  <a:moveTo>
                    <a:pt x="1800" y="0"/>
                  </a:moveTo>
                  <a:lnTo>
                    <a:pt x="0" y="246"/>
                  </a:lnTo>
                  <a:lnTo>
                    <a:pt x="1711" y="8222"/>
                  </a:lnTo>
                  <a:lnTo>
                    <a:pt x="3442" y="7976"/>
                  </a:lnTo>
                  <a:lnTo>
                    <a:pt x="1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2"/>
            <p:cNvSpPr/>
            <p:nvPr/>
          </p:nvSpPr>
          <p:spPr>
            <a:xfrm>
              <a:off x="-1088079" y="4035542"/>
              <a:ext cx="139321" cy="332339"/>
            </a:xfrm>
            <a:custGeom>
              <a:avLst/>
              <a:gdLst/>
              <a:ahLst/>
              <a:cxnLst/>
              <a:rect l="l" t="t" r="r" b="b"/>
              <a:pathLst>
                <a:path w="3443" h="8213" extrusionOk="0">
                  <a:moveTo>
                    <a:pt x="1800" y="1"/>
                  </a:moveTo>
                  <a:lnTo>
                    <a:pt x="1" y="246"/>
                  </a:lnTo>
                  <a:lnTo>
                    <a:pt x="1712" y="8213"/>
                  </a:lnTo>
                  <a:lnTo>
                    <a:pt x="3443" y="7977"/>
                  </a:lnTo>
                  <a:lnTo>
                    <a:pt x="1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2"/>
            <p:cNvSpPr/>
            <p:nvPr/>
          </p:nvSpPr>
          <p:spPr>
            <a:xfrm>
              <a:off x="-1992249" y="4238357"/>
              <a:ext cx="125765" cy="156721"/>
            </a:xfrm>
            <a:custGeom>
              <a:avLst/>
              <a:gdLst/>
              <a:ahLst/>
              <a:cxnLst/>
              <a:rect l="l" t="t" r="r" b="b"/>
              <a:pathLst>
                <a:path w="3108" h="3873" extrusionOk="0">
                  <a:moveTo>
                    <a:pt x="1738" y="0"/>
                  </a:moveTo>
                  <a:cubicBezTo>
                    <a:pt x="1677" y="0"/>
                    <a:pt x="1616" y="5"/>
                    <a:pt x="1554" y="14"/>
                  </a:cubicBezTo>
                  <a:cubicBezTo>
                    <a:pt x="374" y="171"/>
                    <a:pt x="0" y="1293"/>
                    <a:pt x="128" y="2227"/>
                  </a:cubicBezTo>
                  <a:cubicBezTo>
                    <a:pt x="245" y="3070"/>
                    <a:pt x="623" y="3873"/>
                    <a:pt x="1674" y="3873"/>
                  </a:cubicBezTo>
                  <a:cubicBezTo>
                    <a:pt x="1775" y="3873"/>
                    <a:pt x="1883" y="3865"/>
                    <a:pt x="1996" y="3850"/>
                  </a:cubicBezTo>
                  <a:cubicBezTo>
                    <a:pt x="2616" y="3761"/>
                    <a:pt x="2950" y="3378"/>
                    <a:pt x="3108" y="2778"/>
                  </a:cubicBezTo>
                  <a:lnTo>
                    <a:pt x="2980" y="2738"/>
                  </a:lnTo>
                  <a:cubicBezTo>
                    <a:pt x="2862" y="3181"/>
                    <a:pt x="2557" y="3584"/>
                    <a:pt x="2036" y="3653"/>
                  </a:cubicBezTo>
                  <a:cubicBezTo>
                    <a:pt x="1997" y="3658"/>
                    <a:pt x="1960" y="3661"/>
                    <a:pt x="1923" y="3661"/>
                  </a:cubicBezTo>
                  <a:cubicBezTo>
                    <a:pt x="1293" y="3661"/>
                    <a:pt x="918" y="2887"/>
                    <a:pt x="806" y="2060"/>
                  </a:cubicBezTo>
                  <a:cubicBezTo>
                    <a:pt x="659" y="988"/>
                    <a:pt x="1013" y="240"/>
                    <a:pt x="1623" y="152"/>
                  </a:cubicBezTo>
                  <a:cubicBezTo>
                    <a:pt x="1671" y="145"/>
                    <a:pt x="1717" y="142"/>
                    <a:pt x="1760" y="142"/>
                  </a:cubicBezTo>
                  <a:cubicBezTo>
                    <a:pt x="2048" y="142"/>
                    <a:pt x="2238" y="268"/>
                    <a:pt x="2272" y="319"/>
                  </a:cubicBezTo>
                  <a:lnTo>
                    <a:pt x="2272" y="329"/>
                  </a:lnTo>
                  <a:lnTo>
                    <a:pt x="2233" y="329"/>
                  </a:lnTo>
                  <a:cubicBezTo>
                    <a:pt x="2036" y="358"/>
                    <a:pt x="1918" y="535"/>
                    <a:pt x="1947" y="722"/>
                  </a:cubicBezTo>
                  <a:cubicBezTo>
                    <a:pt x="1965" y="901"/>
                    <a:pt x="2121" y="1031"/>
                    <a:pt x="2297" y="1031"/>
                  </a:cubicBezTo>
                  <a:cubicBezTo>
                    <a:pt x="2315" y="1031"/>
                    <a:pt x="2333" y="1030"/>
                    <a:pt x="2351" y="1027"/>
                  </a:cubicBezTo>
                  <a:cubicBezTo>
                    <a:pt x="2557" y="998"/>
                    <a:pt x="2695" y="811"/>
                    <a:pt x="2655" y="614"/>
                  </a:cubicBezTo>
                  <a:cubicBezTo>
                    <a:pt x="2612" y="250"/>
                    <a:pt x="2194" y="0"/>
                    <a:pt x="1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2"/>
            <p:cNvSpPr/>
            <p:nvPr/>
          </p:nvSpPr>
          <p:spPr>
            <a:xfrm>
              <a:off x="-1861342" y="4224963"/>
              <a:ext cx="78462" cy="156074"/>
            </a:xfrm>
            <a:custGeom>
              <a:avLst/>
              <a:gdLst/>
              <a:ahLst/>
              <a:cxnLst/>
              <a:rect l="l" t="t" r="r" b="b"/>
              <a:pathLst>
                <a:path w="1939" h="3857" extrusionOk="0">
                  <a:moveTo>
                    <a:pt x="1446" y="1"/>
                  </a:moveTo>
                  <a:lnTo>
                    <a:pt x="1" y="198"/>
                  </a:lnTo>
                  <a:lnTo>
                    <a:pt x="20" y="316"/>
                  </a:lnTo>
                  <a:lnTo>
                    <a:pt x="414" y="286"/>
                  </a:lnTo>
                  <a:lnTo>
                    <a:pt x="876" y="3659"/>
                  </a:lnTo>
                  <a:lnTo>
                    <a:pt x="483" y="3738"/>
                  </a:lnTo>
                  <a:lnTo>
                    <a:pt x="502" y="3856"/>
                  </a:lnTo>
                  <a:lnTo>
                    <a:pt x="1938" y="3659"/>
                  </a:lnTo>
                  <a:lnTo>
                    <a:pt x="1928" y="3541"/>
                  </a:lnTo>
                  <a:lnTo>
                    <a:pt x="1525" y="3571"/>
                  </a:lnTo>
                  <a:lnTo>
                    <a:pt x="1063" y="207"/>
                  </a:lnTo>
                  <a:lnTo>
                    <a:pt x="1456" y="129"/>
                  </a:lnTo>
                  <a:lnTo>
                    <a:pt x="1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2"/>
            <p:cNvSpPr/>
            <p:nvPr/>
          </p:nvSpPr>
          <p:spPr>
            <a:xfrm>
              <a:off x="-1777780" y="4203880"/>
              <a:ext cx="137743" cy="165987"/>
            </a:xfrm>
            <a:custGeom>
              <a:avLst/>
              <a:gdLst/>
              <a:ahLst/>
              <a:cxnLst/>
              <a:rect l="l" t="t" r="r" b="b"/>
              <a:pathLst>
                <a:path w="3404" h="4102" extrusionOk="0">
                  <a:moveTo>
                    <a:pt x="3256" y="1"/>
                  </a:moveTo>
                  <a:lnTo>
                    <a:pt x="2312" y="138"/>
                  </a:lnTo>
                  <a:lnTo>
                    <a:pt x="2332" y="247"/>
                  </a:lnTo>
                  <a:lnTo>
                    <a:pt x="2725" y="217"/>
                  </a:lnTo>
                  <a:lnTo>
                    <a:pt x="3109" y="2735"/>
                  </a:lnTo>
                  <a:lnTo>
                    <a:pt x="552" y="374"/>
                  </a:lnTo>
                  <a:lnTo>
                    <a:pt x="1" y="453"/>
                  </a:lnTo>
                  <a:lnTo>
                    <a:pt x="21" y="571"/>
                  </a:lnTo>
                  <a:lnTo>
                    <a:pt x="414" y="542"/>
                  </a:lnTo>
                  <a:lnTo>
                    <a:pt x="906" y="3905"/>
                  </a:lnTo>
                  <a:lnTo>
                    <a:pt x="512" y="3984"/>
                  </a:lnTo>
                  <a:lnTo>
                    <a:pt x="532" y="4102"/>
                  </a:lnTo>
                  <a:lnTo>
                    <a:pt x="1476" y="3964"/>
                  </a:lnTo>
                  <a:lnTo>
                    <a:pt x="1457" y="3856"/>
                  </a:lnTo>
                  <a:lnTo>
                    <a:pt x="1063" y="3885"/>
                  </a:lnTo>
                  <a:lnTo>
                    <a:pt x="689" y="1407"/>
                  </a:lnTo>
                  <a:lnTo>
                    <a:pt x="3246" y="3777"/>
                  </a:lnTo>
                  <a:lnTo>
                    <a:pt x="3404" y="3758"/>
                  </a:lnTo>
                  <a:lnTo>
                    <a:pt x="2883" y="197"/>
                  </a:lnTo>
                  <a:lnTo>
                    <a:pt x="3276" y="119"/>
                  </a:lnTo>
                  <a:lnTo>
                    <a:pt x="3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2"/>
            <p:cNvSpPr/>
            <p:nvPr/>
          </p:nvSpPr>
          <p:spPr>
            <a:xfrm>
              <a:off x="-1620165" y="4186359"/>
              <a:ext cx="126210" cy="161617"/>
            </a:xfrm>
            <a:custGeom>
              <a:avLst/>
              <a:gdLst/>
              <a:ahLst/>
              <a:cxnLst/>
              <a:rect l="l" t="t" r="r" b="b"/>
              <a:pathLst>
                <a:path w="3119" h="3994" extrusionOk="0">
                  <a:moveTo>
                    <a:pt x="2518" y="1"/>
                  </a:moveTo>
                  <a:lnTo>
                    <a:pt x="1" y="345"/>
                  </a:lnTo>
                  <a:lnTo>
                    <a:pt x="20" y="463"/>
                  </a:lnTo>
                  <a:lnTo>
                    <a:pt x="414" y="434"/>
                  </a:lnTo>
                  <a:lnTo>
                    <a:pt x="866" y="3797"/>
                  </a:lnTo>
                  <a:lnTo>
                    <a:pt x="482" y="3886"/>
                  </a:lnTo>
                  <a:lnTo>
                    <a:pt x="492" y="3994"/>
                  </a:lnTo>
                  <a:lnTo>
                    <a:pt x="3118" y="3640"/>
                  </a:lnTo>
                  <a:lnTo>
                    <a:pt x="3000" y="2587"/>
                  </a:lnTo>
                  <a:lnTo>
                    <a:pt x="2892" y="2607"/>
                  </a:lnTo>
                  <a:cubicBezTo>
                    <a:pt x="2862" y="3207"/>
                    <a:pt x="2784" y="3541"/>
                    <a:pt x="2174" y="3620"/>
                  </a:cubicBezTo>
                  <a:cubicBezTo>
                    <a:pt x="1987" y="3650"/>
                    <a:pt x="1722" y="3679"/>
                    <a:pt x="1525" y="3689"/>
                  </a:cubicBezTo>
                  <a:lnTo>
                    <a:pt x="1299" y="2047"/>
                  </a:lnTo>
                  <a:cubicBezTo>
                    <a:pt x="1377" y="2027"/>
                    <a:pt x="1535" y="2007"/>
                    <a:pt x="1574" y="1997"/>
                  </a:cubicBezTo>
                  <a:cubicBezTo>
                    <a:pt x="1619" y="1991"/>
                    <a:pt x="1661" y="1988"/>
                    <a:pt x="1701" y="1988"/>
                  </a:cubicBezTo>
                  <a:cubicBezTo>
                    <a:pt x="1963" y="1988"/>
                    <a:pt x="2103" y="2138"/>
                    <a:pt x="2154" y="2548"/>
                  </a:cubicBezTo>
                  <a:lnTo>
                    <a:pt x="2302" y="2528"/>
                  </a:lnTo>
                  <a:lnTo>
                    <a:pt x="2105" y="1161"/>
                  </a:lnTo>
                  <a:lnTo>
                    <a:pt x="1968" y="1181"/>
                  </a:lnTo>
                  <a:cubicBezTo>
                    <a:pt x="2036" y="1653"/>
                    <a:pt x="1899" y="1811"/>
                    <a:pt x="1554" y="1860"/>
                  </a:cubicBezTo>
                  <a:cubicBezTo>
                    <a:pt x="1486" y="1870"/>
                    <a:pt x="1348" y="1889"/>
                    <a:pt x="1279" y="1889"/>
                  </a:cubicBezTo>
                  <a:lnTo>
                    <a:pt x="1073" y="375"/>
                  </a:lnTo>
                  <a:cubicBezTo>
                    <a:pt x="1269" y="325"/>
                    <a:pt x="1456" y="296"/>
                    <a:pt x="1613" y="266"/>
                  </a:cubicBezTo>
                  <a:cubicBezTo>
                    <a:pt x="1671" y="259"/>
                    <a:pt x="1724" y="256"/>
                    <a:pt x="1774" y="256"/>
                  </a:cubicBezTo>
                  <a:cubicBezTo>
                    <a:pt x="2260" y="256"/>
                    <a:pt x="2435" y="590"/>
                    <a:pt x="2577" y="1053"/>
                  </a:cubicBezTo>
                  <a:lnTo>
                    <a:pt x="2685" y="1043"/>
                  </a:lnTo>
                  <a:lnTo>
                    <a:pt x="2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2"/>
            <p:cNvSpPr/>
            <p:nvPr/>
          </p:nvSpPr>
          <p:spPr>
            <a:xfrm>
              <a:off x="-1484038" y="4158923"/>
              <a:ext cx="190631" cy="170358"/>
            </a:xfrm>
            <a:custGeom>
              <a:avLst/>
              <a:gdLst/>
              <a:ahLst/>
              <a:cxnLst/>
              <a:rect l="l" t="t" r="r" b="b"/>
              <a:pathLst>
                <a:path w="4711" h="4210" extrusionOk="0">
                  <a:moveTo>
                    <a:pt x="4209" y="0"/>
                  </a:moveTo>
                  <a:lnTo>
                    <a:pt x="3167" y="138"/>
                  </a:lnTo>
                  <a:lnTo>
                    <a:pt x="2537" y="3000"/>
                  </a:lnTo>
                  <a:lnTo>
                    <a:pt x="1092" y="413"/>
                  </a:lnTo>
                  <a:lnTo>
                    <a:pt x="0" y="571"/>
                  </a:lnTo>
                  <a:lnTo>
                    <a:pt x="20" y="679"/>
                  </a:lnTo>
                  <a:lnTo>
                    <a:pt x="413" y="649"/>
                  </a:lnTo>
                  <a:lnTo>
                    <a:pt x="875" y="4013"/>
                  </a:lnTo>
                  <a:lnTo>
                    <a:pt x="492" y="4092"/>
                  </a:lnTo>
                  <a:lnTo>
                    <a:pt x="502" y="4210"/>
                  </a:lnTo>
                  <a:lnTo>
                    <a:pt x="1436" y="4092"/>
                  </a:lnTo>
                  <a:lnTo>
                    <a:pt x="1416" y="3974"/>
                  </a:lnTo>
                  <a:lnTo>
                    <a:pt x="1023" y="4003"/>
                  </a:lnTo>
                  <a:lnTo>
                    <a:pt x="541" y="758"/>
                  </a:lnTo>
                  <a:lnTo>
                    <a:pt x="2360" y="4013"/>
                  </a:lnTo>
                  <a:lnTo>
                    <a:pt x="2459" y="4003"/>
                  </a:lnTo>
                  <a:lnTo>
                    <a:pt x="3216" y="512"/>
                  </a:lnTo>
                  <a:lnTo>
                    <a:pt x="3639" y="3639"/>
                  </a:lnTo>
                  <a:lnTo>
                    <a:pt x="3255" y="3718"/>
                  </a:lnTo>
                  <a:lnTo>
                    <a:pt x="3265" y="3836"/>
                  </a:lnTo>
                  <a:lnTo>
                    <a:pt x="4711" y="3639"/>
                  </a:lnTo>
                  <a:lnTo>
                    <a:pt x="4691" y="3521"/>
                  </a:lnTo>
                  <a:lnTo>
                    <a:pt x="4298" y="3551"/>
                  </a:lnTo>
                  <a:lnTo>
                    <a:pt x="3836" y="187"/>
                  </a:lnTo>
                  <a:lnTo>
                    <a:pt x="4229" y="109"/>
                  </a:lnTo>
                  <a:lnTo>
                    <a:pt x="4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2"/>
            <p:cNvSpPr/>
            <p:nvPr/>
          </p:nvSpPr>
          <p:spPr>
            <a:xfrm>
              <a:off x="-1276326" y="4142615"/>
              <a:ext cx="130985" cy="161213"/>
            </a:xfrm>
            <a:custGeom>
              <a:avLst/>
              <a:gdLst/>
              <a:ahLst/>
              <a:cxnLst/>
              <a:rect l="l" t="t" r="r" b="b"/>
              <a:pathLst>
                <a:path w="3237" h="3984" extrusionOk="0">
                  <a:moveTo>
                    <a:pt x="965" y="1003"/>
                  </a:moveTo>
                  <a:lnTo>
                    <a:pt x="1683" y="2498"/>
                  </a:lnTo>
                  <a:lnTo>
                    <a:pt x="650" y="2665"/>
                  </a:lnTo>
                  <a:lnTo>
                    <a:pt x="955" y="1003"/>
                  </a:lnTo>
                  <a:close/>
                  <a:moveTo>
                    <a:pt x="1132" y="0"/>
                  </a:moveTo>
                  <a:lnTo>
                    <a:pt x="1014" y="20"/>
                  </a:lnTo>
                  <a:lnTo>
                    <a:pt x="306" y="3796"/>
                  </a:lnTo>
                  <a:lnTo>
                    <a:pt x="1" y="3865"/>
                  </a:lnTo>
                  <a:lnTo>
                    <a:pt x="11" y="3983"/>
                  </a:lnTo>
                  <a:lnTo>
                    <a:pt x="817" y="3875"/>
                  </a:lnTo>
                  <a:lnTo>
                    <a:pt x="797" y="3757"/>
                  </a:lnTo>
                  <a:lnTo>
                    <a:pt x="453" y="3777"/>
                  </a:lnTo>
                  <a:lnTo>
                    <a:pt x="620" y="2823"/>
                  </a:lnTo>
                  <a:lnTo>
                    <a:pt x="1771" y="2665"/>
                  </a:lnTo>
                  <a:lnTo>
                    <a:pt x="2194" y="3541"/>
                  </a:lnTo>
                  <a:lnTo>
                    <a:pt x="1850" y="3609"/>
                  </a:lnTo>
                  <a:lnTo>
                    <a:pt x="1869" y="3727"/>
                  </a:lnTo>
                  <a:lnTo>
                    <a:pt x="3236" y="3541"/>
                  </a:lnTo>
                  <a:lnTo>
                    <a:pt x="3217" y="3423"/>
                  </a:lnTo>
                  <a:lnTo>
                    <a:pt x="2882" y="3442"/>
                  </a:lnTo>
                  <a:lnTo>
                    <a:pt x="1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2"/>
            <p:cNvSpPr/>
            <p:nvPr/>
          </p:nvSpPr>
          <p:spPr>
            <a:xfrm>
              <a:off x="-1983104" y="4361900"/>
              <a:ext cx="891484" cy="214141"/>
            </a:xfrm>
            <a:custGeom>
              <a:avLst/>
              <a:gdLst/>
              <a:ahLst/>
              <a:cxnLst/>
              <a:rect l="l" t="t" r="r" b="b"/>
              <a:pathLst>
                <a:path w="22031" h="5292" extrusionOk="0">
                  <a:moveTo>
                    <a:pt x="21499" y="128"/>
                  </a:moveTo>
                  <a:lnTo>
                    <a:pt x="21902" y="1839"/>
                  </a:lnTo>
                  <a:lnTo>
                    <a:pt x="413" y="5163"/>
                  </a:lnTo>
                  <a:lnTo>
                    <a:pt x="128" y="3452"/>
                  </a:lnTo>
                  <a:lnTo>
                    <a:pt x="21499" y="128"/>
                  </a:lnTo>
                  <a:close/>
                  <a:moveTo>
                    <a:pt x="21538" y="0"/>
                  </a:moveTo>
                  <a:lnTo>
                    <a:pt x="49" y="3354"/>
                  </a:lnTo>
                  <a:cubicBezTo>
                    <a:pt x="40" y="3354"/>
                    <a:pt x="20" y="3364"/>
                    <a:pt x="10" y="3373"/>
                  </a:cubicBezTo>
                  <a:cubicBezTo>
                    <a:pt x="0" y="3383"/>
                    <a:pt x="0" y="3403"/>
                    <a:pt x="0" y="3423"/>
                  </a:cubicBezTo>
                  <a:lnTo>
                    <a:pt x="305" y="5242"/>
                  </a:lnTo>
                  <a:cubicBezTo>
                    <a:pt x="315" y="5271"/>
                    <a:pt x="335" y="5291"/>
                    <a:pt x="364" y="5291"/>
                  </a:cubicBezTo>
                  <a:lnTo>
                    <a:pt x="374" y="5291"/>
                  </a:lnTo>
                  <a:lnTo>
                    <a:pt x="21981" y="1947"/>
                  </a:lnTo>
                  <a:cubicBezTo>
                    <a:pt x="21991" y="1938"/>
                    <a:pt x="22011" y="1938"/>
                    <a:pt x="22020" y="1918"/>
                  </a:cubicBezTo>
                  <a:cubicBezTo>
                    <a:pt x="22030" y="1908"/>
                    <a:pt x="22030" y="1888"/>
                    <a:pt x="22030" y="1869"/>
                  </a:cubicBezTo>
                  <a:lnTo>
                    <a:pt x="21597" y="49"/>
                  </a:lnTo>
                  <a:cubicBezTo>
                    <a:pt x="21597" y="20"/>
                    <a:pt x="21568" y="0"/>
                    <a:pt x="21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2"/>
            <p:cNvSpPr/>
            <p:nvPr/>
          </p:nvSpPr>
          <p:spPr>
            <a:xfrm>
              <a:off x="-2057156" y="3972941"/>
              <a:ext cx="891484" cy="213858"/>
            </a:xfrm>
            <a:custGeom>
              <a:avLst/>
              <a:gdLst/>
              <a:ahLst/>
              <a:cxnLst/>
              <a:rect l="l" t="t" r="r" b="b"/>
              <a:pathLst>
                <a:path w="22031" h="5285" extrusionOk="0">
                  <a:moveTo>
                    <a:pt x="21500" y="122"/>
                  </a:moveTo>
                  <a:lnTo>
                    <a:pt x="21903" y="1823"/>
                  </a:lnTo>
                  <a:lnTo>
                    <a:pt x="414" y="5157"/>
                  </a:lnTo>
                  <a:lnTo>
                    <a:pt x="129" y="3446"/>
                  </a:lnTo>
                  <a:lnTo>
                    <a:pt x="21500" y="122"/>
                  </a:lnTo>
                  <a:close/>
                  <a:moveTo>
                    <a:pt x="21555" y="1"/>
                  </a:moveTo>
                  <a:cubicBezTo>
                    <a:pt x="21550" y="1"/>
                    <a:pt x="21544" y="2"/>
                    <a:pt x="21539" y="4"/>
                  </a:cubicBezTo>
                  <a:lnTo>
                    <a:pt x="60" y="3338"/>
                  </a:lnTo>
                  <a:cubicBezTo>
                    <a:pt x="21" y="3347"/>
                    <a:pt x="1" y="3377"/>
                    <a:pt x="1" y="3406"/>
                  </a:cubicBezTo>
                  <a:lnTo>
                    <a:pt x="316" y="5236"/>
                  </a:lnTo>
                  <a:cubicBezTo>
                    <a:pt x="316" y="5265"/>
                    <a:pt x="335" y="5285"/>
                    <a:pt x="375" y="5285"/>
                  </a:cubicBezTo>
                  <a:lnTo>
                    <a:pt x="21982" y="1941"/>
                  </a:lnTo>
                  <a:cubicBezTo>
                    <a:pt x="22001" y="1941"/>
                    <a:pt x="22011" y="1931"/>
                    <a:pt x="22021" y="1911"/>
                  </a:cubicBezTo>
                  <a:cubicBezTo>
                    <a:pt x="22031" y="1902"/>
                    <a:pt x="22031" y="1882"/>
                    <a:pt x="22031" y="1872"/>
                  </a:cubicBezTo>
                  <a:lnTo>
                    <a:pt x="21608" y="43"/>
                  </a:lnTo>
                  <a:cubicBezTo>
                    <a:pt x="21600" y="19"/>
                    <a:pt x="21579" y="1"/>
                    <a:pt x="21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32"/>
          <p:cNvGrpSpPr/>
          <p:nvPr/>
        </p:nvGrpSpPr>
        <p:grpSpPr>
          <a:xfrm rot="-1936839">
            <a:off x="228234" y="3876612"/>
            <a:ext cx="1098574" cy="932746"/>
            <a:chOff x="8039217" y="153473"/>
            <a:chExt cx="898762" cy="763062"/>
          </a:xfrm>
        </p:grpSpPr>
        <p:sp>
          <p:nvSpPr>
            <p:cNvPr id="1187" name="Google Shape;1187;p32"/>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4EA9A140-C2B2-D39D-D5B7-834A4FAD1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54" y="1304016"/>
            <a:ext cx="3598529" cy="235088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DD83ACA-A918-F410-196F-28B63AC74B1F}"/>
              </a:ext>
            </a:extLst>
          </p:cNvPr>
          <p:cNvSpPr>
            <a:spLocks noGrp="1"/>
          </p:cNvSpPr>
          <p:nvPr/>
        </p:nvSpPr>
        <p:spPr>
          <a:xfrm>
            <a:off x="4439920" y="1295619"/>
            <a:ext cx="3642748" cy="24999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u="sng" dirty="0">
                <a:solidFill>
                  <a:schemeClr val="lt1"/>
                </a:solidFill>
              </a:rPr>
              <a:t>Movie Industry</a:t>
            </a:r>
            <a:endParaRPr lang="en-US" sz="2000" u="sng" dirty="0">
              <a:solidFill>
                <a:srgbClr val="FF0000"/>
              </a:solidFill>
            </a:endParaRPr>
          </a:p>
          <a:p>
            <a:r>
              <a:rPr lang="en" sz="1800" dirty="0">
                <a:solidFill>
                  <a:schemeClr val="lt1"/>
                </a:solidFill>
              </a:rPr>
              <a:t>By Daniel Grijalva</a:t>
            </a:r>
          </a:p>
          <a:p>
            <a:r>
              <a:rPr lang="en" sz="1800" dirty="0">
                <a:solidFill>
                  <a:schemeClr val="lt1"/>
                </a:solidFill>
              </a:rPr>
              <a:t>Variables for Success</a:t>
            </a:r>
          </a:p>
          <a:p>
            <a:r>
              <a:rPr lang="en" sz="1800" dirty="0">
                <a:solidFill>
                  <a:schemeClr val="lt1"/>
                </a:solidFill>
              </a:rPr>
              <a:t>Extra Variables</a:t>
            </a:r>
          </a:p>
          <a:p>
            <a:r>
              <a:rPr lang="en" sz="1800" dirty="0">
                <a:solidFill>
                  <a:schemeClr val="lt1"/>
                </a:solidFill>
              </a:rPr>
              <a:t>Good for In-Depth Analysis</a:t>
            </a:r>
          </a:p>
          <a:p>
            <a:r>
              <a:rPr lang="en" sz="1800" dirty="0">
                <a:solidFill>
                  <a:schemeClr val="lt1"/>
                </a:solidFill>
              </a:rPr>
              <a:t>Good for Machine Learning</a:t>
            </a:r>
            <a:endParaRPr lang="en-US" sz="1800" dirty="0"/>
          </a:p>
        </p:txBody>
      </p:sp>
    </p:spTree>
    <p:extLst>
      <p:ext uri="{BB962C8B-B14F-4D97-AF65-F5344CB8AC3E}">
        <p14:creationId xmlns:p14="http://schemas.microsoft.com/office/powerpoint/2010/main" val="97729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grpSp>
        <p:nvGrpSpPr>
          <p:cNvPr id="1765" name="Google Shape;1765;p37"/>
          <p:cNvGrpSpPr/>
          <p:nvPr/>
        </p:nvGrpSpPr>
        <p:grpSpPr>
          <a:xfrm flipH="1">
            <a:off x="2194325" y="3062475"/>
            <a:ext cx="6587900" cy="2081025"/>
            <a:chOff x="143902" y="3062600"/>
            <a:chExt cx="6587900" cy="2081025"/>
          </a:xfrm>
        </p:grpSpPr>
        <p:sp>
          <p:nvSpPr>
            <p:cNvPr id="1766" name="Google Shape;1766;p37"/>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7" name="Google Shape;1767;p37"/>
            <p:cNvGrpSpPr/>
            <p:nvPr/>
          </p:nvGrpSpPr>
          <p:grpSpPr>
            <a:xfrm>
              <a:off x="143902" y="3062600"/>
              <a:ext cx="6587900" cy="2021465"/>
              <a:chOff x="143902" y="3062600"/>
              <a:chExt cx="6587900" cy="2021465"/>
            </a:xfrm>
          </p:grpSpPr>
          <p:sp>
            <p:nvSpPr>
              <p:cNvPr id="1768" name="Google Shape;1768;p37"/>
              <p:cNvSpPr/>
              <p:nvPr/>
            </p:nvSpPr>
            <p:spPr>
              <a:xfrm>
                <a:off x="488377" y="3062600"/>
                <a:ext cx="6243425" cy="1708250"/>
              </a:xfrm>
              <a:custGeom>
                <a:avLst/>
                <a:gdLst/>
                <a:ahLst/>
                <a:cxnLst/>
                <a:rect l="l" t="t" r="r" b="b"/>
                <a:pathLst>
                  <a:path w="249737" h="68330" extrusionOk="0">
                    <a:moveTo>
                      <a:pt x="0" y="57716"/>
                    </a:moveTo>
                    <a:lnTo>
                      <a:pt x="58983" y="0"/>
                    </a:lnTo>
                    <a:lnTo>
                      <a:pt x="249737" y="156"/>
                    </a:lnTo>
                    <a:lnTo>
                      <a:pt x="3746" y="68330"/>
                    </a:lnTo>
                    <a:close/>
                  </a:path>
                </a:pathLst>
              </a:custGeom>
              <a:solidFill>
                <a:srgbClr val="9E855C">
                  <a:alpha val="14880"/>
                </a:srgbClr>
              </a:solidFill>
              <a:ln>
                <a:noFill/>
              </a:ln>
            </p:spPr>
            <p:txBody>
              <a:bodyPr/>
              <a:lstStyle/>
              <a:p>
                <a:endParaRPr lang="en-US"/>
              </a:p>
            </p:txBody>
          </p:sp>
          <p:grpSp>
            <p:nvGrpSpPr>
              <p:cNvPr id="1769" name="Google Shape;1769;p37"/>
              <p:cNvGrpSpPr/>
              <p:nvPr/>
            </p:nvGrpSpPr>
            <p:grpSpPr>
              <a:xfrm rot="-3088787">
                <a:off x="247795" y="4300754"/>
                <a:ext cx="725754" cy="615483"/>
                <a:chOff x="5417612" y="4008755"/>
                <a:chExt cx="725743" cy="615474"/>
              </a:xfrm>
            </p:grpSpPr>
            <p:sp>
              <p:nvSpPr>
                <p:cNvPr id="1770" name="Google Shape;1770;p37"/>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74" name="Google Shape;1774;p37"/>
          <p:cNvSpPr txBox="1">
            <a:spLocks noGrp="1"/>
          </p:cNvSpPr>
          <p:nvPr>
            <p:ph type="title"/>
          </p:nvPr>
        </p:nvSpPr>
        <p:spPr>
          <a:xfrm>
            <a:off x="1226550" y="972149"/>
            <a:ext cx="6690900" cy="17619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Is It Possible to Predict The Success of Movies Based on Their Characteristics?</a:t>
            </a:r>
            <a:endParaRPr lang="en" sz="3200" dirty="0">
              <a:solidFill>
                <a:schemeClr val="lt1"/>
              </a:solidFill>
            </a:endParaRPr>
          </a:p>
        </p:txBody>
      </p:sp>
      <p:sp>
        <p:nvSpPr>
          <p:cNvPr id="1775" name="Google Shape;1775;p37"/>
          <p:cNvSpPr txBox="1">
            <a:spLocks noGrp="1"/>
          </p:cNvSpPr>
          <p:nvPr>
            <p:ph type="subTitle" idx="1"/>
          </p:nvPr>
        </p:nvSpPr>
        <p:spPr>
          <a:xfrm>
            <a:off x="2244550" y="2852114"/>
            <a:ext cx="47166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Problem Statement</a:t>
            </a:r>
            <a:endParaRPr dirty="0"/>
          </a:p>
        </p:txBody>
      </p:sp>
      <p:grpSp>
        <p:nvGrpSpPr>
          <p:cNvPr id="1776" name="Google Shape;1776;p37"/>
          <p:cNvGrpSpPr/>
          <p:nvPr/>
        </p:nvGrpSpPr>
        <p:grpSpPr>
          <a:xfrm rot="-570592">
            <a:off x="141709" y="3379947"/>
            <a:ext cx="2020090" cy="1607952"/>
            <a:chOff x="6170914" y="3120997"/>
            <a:chExt cx="1788606" cy="1423695"/>
          </a:xfrm>
        </p:grpSpPr>
        <p:sp>
          <p:nvSpPr>
            <p:cNvPr id="1777" name="Google Shape;1777;p37"/>
            <p:cNvSpPr/>
            <p:nvPr/>
          </p:nvSpPr>
          <p:spPr>
            <a:xfrm>
              <a:off x="6170914" y="3120997"/>
              <a:ext cx="1788606" cy="1423695"/>
            </a:xfrm>
            <a:custGeom>
              <a:avLst/>
              <a:gdLst/>
              <a:ahLst/>
              <a:cxnLst/>
              <a:rect l="l" t="t" r="r" b="b"/>
              <a:pathLst>
                <a:path w="58715" h="46736" extrusionOk="0">
                  <a:moveTo>
                    <a:pt x="33016" y="1"/>
                  </a:moveTo>
                  <a:cubicBezTo>
                    <a:pt x="32593" y="1"/>
                    <a:pt x="32180" y="187"/>
                    <a:pt x="31895" y="512"/>
                  </a:cubicBezTo>
                  <a:lnTo>
                    <a:pt x="25748" y="7593"/>
                  </a:lnTo>
                  <a:cubicBezTo>
                    <a:pt x="23545" y="8665"/>
                    <a:pt x="21814" y="10524"/>
                    <a:pt x="20909" y="12815"/>
                  </a:cubicBezTo>
                  <a:cubicBezTo>
                    <a:pt x="19309" y="8819"/>
                    <a:pt x="15533" y="6572"/>
                    <a:pt x="11669" y="6572"/>
                  </a:cubicBezTo>
                  <a:cubicBezTo>
                    <a:pt x="9380" y="6572"/>
                    <a:pt x="7061" y="7360"/>
                    <a:pt x="5144" y="9039"/>
                  </a:cubicBezTo>
                  <a:cubicBezTo>
                    <a:pt x="1" y="13553"/>
                    <a:pt x="856" y="21794"/>
                    <a:pt x="6826" y="25158"/>
                  </a:cubicBezTo>
                  <a:cubicBezTo>
                    <a:pt x="6718" y="25728"/>
                    <a:pt x="6659" y="26318"/>
                    <a:pt x="6629" y="26899"/>
                  </a:cubicBezTo>
                  <a:lnTo>
                    <a:pt x="5272" y="26899"/>
                  </a:lnTo>
                  <a:cubicBezTo>
                    <a:pt x="4731" y="26899"/>
                    <a:pt x="4239" y="27194"/>
                    <a:pt x="3974" y="27666"/>
                  </a:cubicBezTo>
                  <a:lnTo>
                    <a:pt x="3335" y="27666"/>
                  </a:lnTo>
                  <a:cubicBezTo>
                    <a:pt x="2518" y="27666"/>
                    <a:pt x="1859" y="28325"/>
                    <a:pt x="1859" y="29141"/>
                  </a:cubicBezTo>
                  <a:lnTo>
                    <a:pt x="1859" y="31078"/>
                  </a:lnTo>
                  <a:cubicBezTo>
                    <a:pt x="1859" y="31895"/>
                    <a:pt x="2518" y="32563"/>
                    <a:pt x="3335" y="32563"/>
                  </a:cubicBezTo>
                  <a:lnTo>
                    <a:pt x="3954" y="32563"/>
                  </a:lnTo>
                  <a:cubicBezTo>
                    <a:pt x="4200" y="33075"/>
                    <a:pt x="4711" y="33399"/>
                    <a:pt x="5272" y="33399"/>
                  </a:cubicBezTo>
                  <a:lnTo>
                    <a:pt x="6905" y="33399"/>
                  </a:lnTo>
                  <a:lnTo>
                    <a:pt x="6905" y="39054"/>
                  </a:lnTo>
                  <a:cubicBezTo>
                    <a:pt x="6905" y="40018"/>
                    <a:pt x="7691" y="40805"/>
                    <a:pt x="8665" y="40805"/>
                  </a:cubicBezTo>
                  <a:lnTo>
                    <a:pt x="13346" y="40805"/>
                  </a:lnTo>
                  <a:cubicBezTo>
                    <a:pt x="14251" y="41464"/>
                    <a:pt x="15225" y="42034"/>
                    <a:pt x="16238" y="42526"/>
                  </a:cubicBezTo>
                  <a:cubicBezTo>
                    <a:pt x="18765" y="43765"/>
                    <a:pt x="21785" y="44572"/>
                    <a:pt x="25001" y="44886"/>
                  </a:cubicBezTo>
                  <a:cubicBezTo>
                    <a:pt x="25925" y="46057"/>
                    <a:pt x="27322" y="46735"/>
                    <a:pt x="28807" y="46735"/>
                  </a:cubicBezTo>
                  <a:cubicBezTo>
                    <a:pt x="30370" y="46725"/>
                    <a:pt x="31836" y="45968"/>
                    <a:pt x="32760" y="44700"/>
                  </a:cubicBezTo>
                  <a:cubicBezTo>
                    <a:pt x="33478" y="44601"/>
                    <a:pt x="34167" y="44473"/>
                    <a:pt x="34816" y="44336"/>
                  </a:cubicBezTo>
                  <a:cubicBezTo>
                    <a:pt x="40628" y="43077"/>
                    <a:pt x="45624" y="40471"/>
                    <a:pt x="49293" y="36783"/>
                  </a:cubicBezTo>
                  <a:cubicBezTo>
                    <a:pt x="49342" y="36743"/>
                    <a:pt x="49381" y="36694"/>
                    <a:pt x="49420" y="36665"/>
                  </a:cubicBezTo>
                  <a:cubicBezTo>
                    <a:pt x="49951" y="36114"/>
                    <a:pt x="50463" y="35543"/>
                    <a:pt x="50935" y="34963"/>
                  </a:cubicBezTo>
                  <a:cubicBezTo>
                    <a:pt x="52489" y="33055"/>
                    <a:pt x="53748" y="30931"/>
                    <a:pt x="54662" y="28649"/>
                  </a:cubicBezTo>
                  <a:cubicBezTo>
                    <a:pt x="54829" y="28246"/>
                    <a:pt x="54987" y="27813"/>
                    <a:pt x="55125" y="27381"/>
                  </a:cubicBezTo>
                  <a:cubicBezTo>
                    <a:pt x="55223" y="27085"/>
                    <a:pt x="55311" y="26810"/>
                    <a:pt x="55390" y="26564"/>
                  </a:cubicBezTo>
                  <a:cubicBezTo>
                    <a:pt x="55675" y="25581"/>
                    <a:pt x="55911" y="24578"/>
                    <a:pt x="56069" y="23555"/>
                  </a:cubicBezTo>
                  <a:cubicBezTo>
                    <a:pt x="56315" y="22011"/>
                    <a:pt x="56393" y="20437"/>
                    <a:pt x="56324" y="18873"/>
                  </a:cubicBezTo>
                  <a:cubicBezTo>
                    <a:pt x="58714" y="16326"/>
                    <a:pt x="57731" y="12176"/>
                    <a:pt x="54456" y="10976"/>
                  </a:cubicBezTo>
                  <a:cubicBezTo>
                    <a:pt x="53777" y="9442"/>
                    <a:pt x="52931" y="7986"/>
                    <a:pt x="51928" y="6649"/>
                  </a:cubicBezTo>
                  <a:cubicBezTo>
                    <a:pt x="50473" y="4702"/>
                    <a:pt x="48830" y="3207"/>
                    <a:pt x="47070" y="2223"/>
                  </a:cubicBezTo>
                  <a:cubicBezTo>
                    <a:pt x="45064" y="1112"/>
                    <a:pt x="42634" y="522"/>
                    <a:pt x="40058" y="522"/>
                  </a:cubicBezTo>
                  <a:cubicBezTo>
                    <a:pt x="39104" y="522"/>
                    <a:pt x="38150" y="601"/>
                    <a:pt x="37206" y="748"/>
                  </a:cubicBezTo>
                  <a:cubicBezTo>
                    <a:pt x="36930" y="797"/>
                    <a:pt x="36635" y="846"/>
                    <a:pt x="36340" y="905"/>
                  </a:cubicBezTo>
                  <a:cubicBezTo>
                    <a:pt x="34491" y="217"/>
                    <a:pt x="33301" y="20"/>
                    <a:pt x="33252" y="20"/>
                  </a:cubicBezTo>
                  <a:cubicBezTo>
                    <a:pt x="33173" y="10"/>
                    <a:pt x="33095" y="1"/>
                    <a:pt x="33016" y="1"/>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6404897" y="3180825"/>
              <a:ext cx="1459337" cy="1266143"/>
            </a:xfrm>
            <a:custGeom>
              <a:avLst/>
              <a:gdLst/>
              <a:ahLst/>
              <a:cxnLst/>
              <a:rect l="l" t="t" r="r" b="b"/>
              <a:pathLst>
                <a:path w="47906" h="41564" extrusionOk="0">
                  <a:moveTo>
                    <a:pt x="32498" y="1"/>
                  </a:moveTo>
                  <a:cubicBezTo>
                    <a:pt x="31621" y="1"/>
                    <a:pt x="30742" y="73"/>
                    <a:pt x="29879" y="210"/>
                  </a:cubicBezTo>
                  <a:cubicBezTo>
                    <a:pt x="29475" y="279"/>
                    <a:pt x="29062" y="367"/>
                    <a:pt x="28659" y="456"/>
                  </a:cubicBezTo>
                  <a:cubicBezTo>
                    <a:pt x="28226" y="564"/>
                    <a:pt x="27784" y="682"/>
                    <a:pt x="27390" y="820"/>
                  </a:cubicBezTo>
                  <a:cubicBezTo>
                    <a:pt x="26987" y="948"/>
                    <a:pt x="26594" y="1105"/>
                    <a:pt x="26210" y="1272"/>
                  </a:cubicBezTo>
                  <a:cubicBezTo>
                    <a:pt x="26004" y="1361"/>
                    <a:pt x="25797" y="1459"/>
                    <a:pt x="25600" y="1567"/>
                  </a:cubicBezTo>
                  <a:cubicBezTo>
                    <a:pt x="25158" y="1784"/>
                    <a:pt x="24735" y="2039"/>
                    <a:pt x="24332" y="2325"/>
                  </a:cubicBezTo>
                  <a:cubicBezTo>
                    <a:pt x="24174" y="2433"/>
                    <a:pt x="24017" y="2551"/>
                    <a:pt x="23860" y="2679"/>
                  </a:cubicBezTo>
                  <a:cubicBezTo>
                    <a:pt x="22168" y="4006"/>
                    <a:pt x="20988" y="5845"/>
                    <a:pt x="19837" y="7684"/>
                  </a:cubicBezTo>
                  <a:cubicBezTo>
                    <a:pt x="19670" y="7960"/>
                    <a:pt x="19503" y="8225"/>
                    <a:pt x="19326" y="8501"/>
                  </a:cubicBezTo>
                  <a:cubicBezTo>
                    <a:pt x="19159" y="8776"/>
                    <a:pt x="18991" y="9042"/>
                    <a:pt x="18814" y="9317"/>
                  </a:cubicBezTo>
                  <a:cubicBezTo>
                    <a:pt x="18667" y="9543"/>
                    <a:pt x="18519" y="9769"/>
                    <a:pt x="18372" y="9996"/>
                  </a:cubicBezTo>
                  <a:cubicBezTo>
                    <a:pt x="18165" y="10291"/>
                    <a:pt x="17949" y="10586"/>
                    <a:pt x="17742" y="10881"/>
                  </a:cubicBezTo>
                  <a:cubicBezTo>
                    <a:pt x="16798" y="12130"/>
                    <a:pt x="15736" y="13231"/>
                    <a:pt x="14349" y="14008"/>
                  </a:cubicBezTo>
                  <a:cubicBezTo>
                    <a:pt x="11851" y="15395"/>
                    <a:pt x="8803" y="15385"/>
                    <a:pt x="6196" y="16546"/>
                  </a:cubicBezTo>
                  <a:cubicBezTo>
                    <a:pt x="4003" y="17529"/>
                    <a:pt x="2253" y="19289"/>
                    <a:pt x="1289" y="21492"/>
                  </a:cubicBezTo>
                  <a:cubicBezTo>
                    <a:pt x="0" y="24463"/>
                    <a:pt x="541" y="28249"/>
                    <a:pt x="1663" y="31180"/>
                  </a:cubicBezTo>
                  <a:cubicBezTo>
                    <a:pt x="3098" y="34917"/>
                    <a:pt x="5892" y="37533"/>
                    <a:pt x="9314" y="39195"/>
                  </a:cubicBezTo>
                  <a:cubicBezTo>
                    <a:pt x="12687" y="40834"/>
                    <a:pt x="16666" y="41563"/>
                    <a:pt x="20556" y="41563"/>
                  </a:cubicBezTo>
                  <a:cubicBezTo>
                    <a:pt x="22757" y="41563"/>
                    <a:pt x="24929" y="41330"/>
                    <a:pt x="26948" y="40896"/>
                  </a:cubicBezTo>
                  <a:cubicBezTo>
                    <a:pt x="32072" y="39775"/>
                    <a:pt x="36930" y="37513"/>
                    <a:pt x="40667" y="33766"/>
                  </a:cubicBezTo>
                  <a:cubicBezTo>
                    <a:pt x="40707" y="33717"/>
                    <a:pt x="40756" y="33678"/>
                    <a:pt x="40795" y="33629"/>
                  </a:cubicBezTo>
                  <a:cubicBezTo>
                    <a:pt x="41307" y="33107"/>
                    <a:pt x="40185" y="31435"/>
                    <a:pt x="40628" y="30885"/>
                  </a:cubicBezTo>
                  <a:cubicBezTo>
                    <a:pt x="41228" y="30157"/>
                    <a:pt x="41513" y="29242"/>
                    <a:pt x="41690" y="28328"/>
                  </a:cubicBezTo>
                  <a:cubicBezTo>
                    <a:pt x="41857" y="27511"/>
                    <a:pt x="41946" y="26675"/>
                    <a:pt x="42152" y="25859"/>
                  </a:cubicBezTo>
                  <a:cubicBezTo>
                    <a:pt x="42211" y="25564"/>
                    <a:pt x="42339" y="25279"/>
                    <a:pt x="42526" y="25043"/>
                  </a:cubicBezTo>
                  <a:cubicBezTo>
                    <a:pt x="42723" y="24826"/>
                    <a:pt x="43018" y="24699"/>
                    <a:pt x="43264" y="24531"/>
                  </a:cubicBezTo>
                  <a:cubicBezTo>
                    <a:pt x="43637" y="24286"/>
                    <a:pt x="43942" y="23931"/>
                    <a:pt x="44139" y="23518"/>
                  </a:cubicBezTo>
                  <a:cubicBezTo>
                    <a:pt x="44257" y="23253"/>
                    <a:pt x="44336" y="22968"/>
                    <a:pt x="44473" y="22722"/>
                  </a:cubicBezTo>
                  <a:cubicBezTo>
                    <a:pt x="44788" y="22161"/>
                    <a:pt x="45378" y="22112"/>
                    <a:pt x="45949" y="22014"/>
                  </a:cubicBezTo>
                  <a:cubicBezTo>
                    <a:pt x="46372" y="21945"/>
                    <a:pt x="46962" y="21837"/>
                    <a:pt x="47040" y="21325"/>
                  </a:cubicBezTo>
                  <a:cubicBezTo>
                    <a:pt x="47906" y="15887"/>
                    <a:pt x="46686" y="10222"/>
                    <a:pt x="43185" y="5541"/>
                  </a:cubicBezTo>
                  <a:cubicBezTo>
                    <a:pt x="41995" y="3937"/>
                    <a:pt x="40549" y="2502"/>
                    <a:pt x="38799" y="1518"/>
                  </a:cubicBezTo>
                  <a:cubicBezTo>
                    <a:pt x="36905" y="462"/>
                    <a:pt x="34708" y="1"/>
                    <a:pt x="32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7"/>
            <p:cNvSpPr/>
            <p:nvPr/>
          </p:nvSpPr>
          <p:spPr>
            <a:xfrm>
              <a:off x="6695814" y="3784957"/>
              <a:ext cx="235810" cy="206475"/>
            </a:xfrm>
            <a:custGeom>
              <a:avLst/>
              <a:gdLst/>
              <a:ahLst/>
              <a:cxnLst/>
              <a:rect l="l" t="t" r="r" b="b"/>
              <a:pathLst>
                <a:path w="7741" h="6778" extrusionOk="0">
                  <a:moveTo>
                    <a:pt x="3867" y="0"/>
                  </a:moveTo>
                  <a:cubicBezTo>
                    <a:pt x="3328" y="0"/>
                    <a:pt x="2781" y="129"/>
                    <a:pt x="2272" y="402"/>
                  </a:cubicBezTo>
                  <a:cubicBezTo>
                    <a:pt x="620" y="1287"/>
                    <a:pt x="0" y="3342"/>
                    <a:pt x="885" y="4985"/>
                  </a:cubicBezTo>
                  <a:cubicBezTo>
                    <a:pt x="1498" y="6129"/>
                    <a:pt x="2668" y="6778"/>
                    <a:pt x="3878" y="6778"/>
                  </a:cubicBezTo>
                  <a:cubicBezTo>
                    <a:pt x="4415" y="6778"/>
                    <a:pt x="4960" y="6650"/>
                    <a:pt x="5468" y="6381"/>
                  </a:cubicBezTo>
                  <a:cubicBezTo>
                    <a:pt x="7120" y="5496"/>
                    <a:pt x="7740" y="3441"/>
                    <a:pt x="6855" y="1788"/>
                  </a:cubicBezTo>
                  <a:cubicBezTo>
                    <a:pt x="6249" y="652"/>
                    <a:pt x="5078" y="0"/>
                    <a:pt x="38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7"/>
            <p:cNvSpPr/>
            <p:nvPr/>
          </p:nvSpPr>
          <p:spPr>
            <a:xfrm>
              <a:off x="7673661" y="3490476"/>
              <a:ext cx="216649" cy="206292"/>
            </a:xfrm>
            <a:custGeom>
              <a:avLst/>
              <a:gdLst/>
              <a:ahLst/>
              <a:cxnLst/>
              <a:rect l="l" t="t" r="r" b="b"/>
              <a:pathLst>
                <a:path w="7112" h="6772" extrusionOk="0">
                  <a:moveTo>
                    <a:pt x="3569" y="0"/>
                  </a:moveTo>
                  <a:cubicBezTo>
                    <a:pt x="3456" y="0"/>
                    <a:pt x="3342" y="6"/>
                    <a:pt x="3227" y="18"/>
                  </a:cubicBezTo>
                  <a:cubicBezTo>
                    <a:pt x="1358" y="195"/>
                    <a:pt x="1" y="1857"/>
                    <a:pt x="188" y="3715"/>
                  </a:cubicBezTo>
                  <a:cubicBezTo>
                    <a:pt x="354" y="5469"/>
                    <a:pt x="1827" y="6772"/>
                    <a:pt x="3544" y="6772"/>
                  </a:cubicBezTo>
                  <a:cubicBezTo>
                    <a:pt x="3657" y="6772"/>
                    <a:pt x="3771" y="6766"/>
                    <a:pt x="3886" y="6754"/>
                  </a:cubicBezTo>
                  <a:cubicBezTo>
                    <a:pt x="5754" y="6577"/>
                    <a:pt x="7111" y="4915"/>
                    <a:pt x="6925" y="3056"/>
                  </a:cubicBezTo>
                  <a:cubicBezTo>
                    <a:pt x="6758" y="1303"/>
                    <a:pt x="5285" y="0"/>
                    <a:pt x="3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6934884" y="4291943"/>
              <a:ext cx="234318" cy="206444"/>
            </a:xfrm>
            <a:custGeom>
              <a:avLst/>
              <a:gdLst/>
              <a:ahLst/>
              <a:cxnLst/>
              <a:rect l="l" t="t" r="r" b="b"/>
              <a:pathLst>
                <a:path w="7692" h="6777" extrusionOk="0">
                  <a:moveTo>
                    <a:pt x="3850" y="1"/>
                  </a:moveTo>
                  <a:cubicBezTo>
                    <a:pt x="3415" y="1"/>
                    <a:pt x="2974" y="85"/>
                    <a:pt x="2547" y="261"/>
                  </a:cubicBezTo>
                  <a:cubicBezTo>
                    <a:pt x="826" y="969"/>
                    <a:pt x="0" y="2956"/>
                    <a:pt x="718" y="4687"/>
                  </a:cubicBezTo>
                  <a:cubicBezTo>
                    <a:pt x="1259" y="5992"/>
                    <a:pt x="2516" y="6777"/>
                    <a:pt x="3843" y="6777"/>
                  </a:cubicBezTo>
                  <a:cubicBezTo>
                    <a:pt x="4277" y="6777"/>
                    <a:pt x="4718" y="6693"/>
                    <a:pt x="5144" y="6516"/>
                  </a:cubicBezTo>
                  <a:cubicBezTo>
                    <a:pt x="6875" y="5798"/>
                    <a:pt x="7691" y="3821"/>
                    <a:pt x="6983" y="2091"/>
                  </a:cubicBezTo>
                  <a:cubicBezTo>
                    <a:pt x="6442" y="786"/>
                    <a:pt x="5180" y="1"/>
                    <a:pt x="3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6902228" y="3165046"/>
              <a:ext cx="935656" cy="1085135"/>
            </a:xfrm>
            <a:custGeom>
              <a:avLst/>
              <a:gdLst/>
              <a:ahLst/>
              <a:cxnLst/>
              <a:rect l="l" t="t" r="r" b="b"/>
              <a:pathLst>
                <a:path w="30715" h="35622" extrusionOk="0">
                  <a:moveTo>
                    <a:pt x="9137" y="0"/>
                  </a:moveTo>
                  <a:lnTo>
                    <a:pt x="7809" y="1535"/>
                  </a:lnTo>
                  <a:lnTo>
                    <a:pt x="8006" y="2833"/>
                  </a:lnTo>
                  <a:lnTo>
                    <a:pt x="8734" y="7632"/>
                  </a:lnTo>
                  <a:lnTo>
                    <a:pt x="3501" y="8202"/>
                  </a:lnTo>
                  <a:lnTo>
                    <a:pt x="1839" y="8389"/>
                  </a:lnTo>
                  <a:lnTo>
                    <a:pt x="0" y="10504"/>
                  </a:lnTo>
                  <a:cubicBezTo>
                    <a:pt x="0" y="10504"/>
                    <a:pt x="541" y="10819"/>
                    <a:pt x="1407" y="11399"/>
                  </a:cubicBezTo>
                  <a:cubicBezTo>
                    <a:pt x="4396" y="13395"/>
                    <a:pt x="11379" y="18470"/>
                    <a:pt x="14261" y="24174"/>
                  </a:cubicBezTo>
                  <a:cubicBezTo>
                    <a:pt x="17988" y="31540"/>
                    <a:pt x="15638" y="35622"/>
                    <a:pt x="15638" y="35622"/>
                  </a:cubicBezTo>
                  <a:lnTo>
                    <a:pt x="24469" y="34147"/>
                  </a:lnTo>
                  <a:cubicBezTo>
                    <a:pt x="24971" y="33625"/>
                    <a:pt x="25453" y="33094"/>
                    <a:pt x="25895" y="32543"/>
                  </a:cubicBezTo>
                  <a:cubicBezTo>
                    <a:pt x="26751" y="31511"/>
                    <a:pt x="24686" y="28718"/>
                    <a:pt x="25325" y="27577"/>
                  </a:cubicBezTo>
                  <a:cubicBezTo>
                    <a:pt x="25807" y="26721"/>
                    <a:pt x="29033" y="27518"/>
                    <a:pt x="29396" y="26613"/>
                  </a:cubicBezTo>
                  <a:cubicBezTo>
                    <a:pt x="29554" y="26220"/>
                    <a:pt x="29701" y="25826"/>
                    <a:pt x="29829" y="25423"/>
                  </a:cubicBezTo>
                  <a:cubicBezTo>
                    <a:pt x="29928" y="25177"/>
                    <a:pt x="30006" y="24922"/>
                    <a:pt x="30075" y="24666"/>
                  </a:cubicBezTo>
                  <a:cubicBezTo>
                    <a:pt x="30350" y="23741"/>
                    <a:pt x="30567" y="22797"/>
                    <a:pt x="30714" y="21843"/>
                  </a:cubicBezTo>
                  <a:cubicBezTo>
                    <a:pt x="29878" y="19050"/>
                    <a:pt x="28659" y="16385"/>
                    <a:pt x="27115" y="13916"/>
                  </a:cubicBezTo>
                  <a:cubicBezTo>
                    <a:pt x="22119" y="5901"/>
                    <a:pt x="15992" y="2420"/>
                    <a:pt x="12333" y="974"/>
                  </a:cubicBezTo>
                  <a:cubicBezTo>
                    <a:pt x="10376" y="197"/>
                    <a:pt x="9137" y="0"/>
                    <a:pt x="9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6958553" y="3211775"/>
              <a:ext cx="839181" cy="976384"/>
            </a:xfrm>
            <a:custGeom>
              <a:avLst/>
              <a:gdLst/>
              <a:ahLst/>
              <a:cxnLst/>
              <a:rect l="l" t="t" r="r" b="b"/>
              <a:pathLst>
                <a:path w="27548" h="32052" extrusionOk="0">
                  <a:moveTo>
                    <a:pt x="5960" y="1"/>
                  </a:moveTo>
                  <a:lnTo>
                    <a:pt x="0" y="6855"/>
                  </a:lnTo>
                  <a:cubicBezTo>
                    <a:pt x="325" y="7032"/>
                    <a:pt x="718" y="7239"/>
                    <a:pt x="1151" y="7485"/>
                  </a:cubicBezTo>
                  <a:cubicBezTo>
                    <a:pt x="3954" y="9108"/>
                    <a:pt x="6530" y="11104"/>
                    <a:pt x="8792" y="13415"/>
                  </a:cubicBezTo>
                  <a:cubicBezTo>
                    <a:pt x="10081" y="14733"/>
                    <a:pt x="11271" y="16159"/>
                    <a:pt x="12333" y="17674"/>
                  </a:cubicBezTo>
                  <a:cubicBezTo>
                    <a:pt x="13346" y="19109"/>
                    <a:pt x="14231" y="20624"/>
                    <a:pt x="14988" y="22207"/>
                  </a:cubicBezTo>
                  <a:cubicBezTo>
                    <a:pt x="17732" y="28079"/>
                    <a:pt x="16985" y="32052"/>
                    <a:pt x="16985" y="32052"/>
                  </a:cubicBezTo>
                  <a:lnTo>
                    <a:pt x="24056" y="31009"/>
                  </a:lnTo>
                  <a:cubicBezTo>
                    <a:pt x="25512" y="29220"/>
                    <a:pt x="26692" y="27223"/>
                    <a:pt x="27547" y="25079"/>
                  </a:cubicBezTo>
                  <a:cubicBezTo>
                    <a:pt x="27164" y="22630"/>
                    <a:pt x="26505" y="20221"/>
                    <a:pt x="25571" y="17919"/>
                  </a:cubicBezTo>
                  <a:cubicBezTo>
                    <a:pt x="24931" y="16336"/>
                    <a:pt x="24194" y="14802"/>
                    <a:pt x="23358" y="13307"/>
                  </a:cubicBezTo>
                  <a:cubicBezTo>
                    <a:pt x="21765" y="10455"/>
                    <a:pt x="19562" y="8114"/>
                    <a:pt x="17241" y="6226"/>
                  </a:cubicBezTo>
                  <a:cubicBezTo>
                    <a:pt x="13690" y="3344"/>
                    <a:pt x="9855" y="1525"/>
                    <a:pt x="7416" y="551"/>
                  </a:cubicBezTo>
                  <a:cubicBezTo>
                    <a:pt x="6845" y="315"/>
                    <a:pt x="6353" y="138"/>
                    <a:pt x="59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7347103" y="3747732"/>
              <a:ext cx="411670" cy="179485"/>
            </a:xfrm>
            <a:custGeom>
              <a:avLst/>
              <a:gdLst/>
              <a:ahLst/>
              <a:cxnLst/>
              <a:rect l="l" t="t" r="r" b="b"/>
              <a:pathLst>
                <a:path w="13514" h="5892" extrusionOk="0">
                  <a:moveTo>
                    <a:pt x="13435" y="1"/>
                  </a:moveTo>
                  <a:cubicBezTo>
                    <a:pt x="8764" y="1388"/>
                    <a:pt x="4250" y="3276"/>
                    <a:pt x="1" y="5656"/>
                  </a:cubicBezTo>
                  <a:lnTo>
                    <a:pt x="129" y="5892"/>
                  </a:lnTo>
                  <a:cubicBezTo>
                    <a:pt x="4368" y="3522"/>
                    <a:pt x="8852" y="1633"/>
                    <a:pt x="13514" y="266"/>
                  </a:cubicBezTo>
                  <a:lnTo>
                    <a:pt x="134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7186840" y="3370545"/>
              <a:ext cx="339169" cy="291252"/>
            </a:xfrm>
            <a:custGeom>
              <a:avLst/>
              <a:gdLst/>
              <a:ahLst/>
              <a:cxnLst/>
              <a:rect l="l" t="t" r="r" b="b"/>
              <a:pathLst>
                <a:path w="11134" h="9561" extrusionOk="0">
                  <a:moveTo>
                    <a:pt x="10976" y="1"/>
                  </a:moveTo>
                  <a:cubicBezTo>
                    <a:pt x="6963" y="2686"/>
                    <a:pt x="3275" y="5833"/>
                    <a:pt x="0" y="9373"/>
                  </a:cubicBezTo>
                  <a:lnTo>
                    <a:pt x="197" y="9560"/>
                  </a:lnTo>
                  <a:cubicBezTo>
                    <a:pt x="3462" y="6030"/>
                    <a:pt x="7131" y="2902"/>
                    <a:pt x="11133" y="227"/>
                  </a:cubicBezTo>
                  <a:lnTo>
                    <a:pt x="10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7412415" y="4091409"/>
              <a:ext cx="45998" cy="39449"/>
            </a:xfrm>
            <a:custGeom>
              <a:avLst/>
              <a:gdLst/>
              <a:ahLst/>
              <a:cxnLst/>
              <a:rect l="l" t="t" r="r" b="b"/>
              <a:pathLst>
                <a:path w="1510" h="1295" extrusionOk="0">
                  <a:moveTo>
                    <a:pt x="737" y="0"/>
                  </a:moveTo>
                  <a:cubicBezTo>
                    <a:pt x="651" y="0"/>
                    <a:pt x="562" y="18"/>
                    <a:pt x="473" y="58"/>
                  </a:cubicBezTo>
                  <a:cubicBezTo>
                    <a:pt x="139" y="206"/>
                    <a:pt x="1" y="580"/>
                    <a:pt x="139" y="914"/>
                  </a:cubicBezTo>
                  <a:cubicBezTo>
                    <a:pt x="254" y="1169"/>
                    <a:pt x="493" y="1294"/>
                    <a:pt x="732" y="1294"/>
                  </a:cubicBezTo>
                  <a:cubicBezTo>
                    <a:pt x="983" y="1294"/>
                    <a:pt x="1233" y="1156"/>
                    <a:pt x="1338" y="884"/>
                  </a:cubicBezTo>
                  <a:cubicBezTo>
                    <a:pt x="1510" y="435"/>
                    <a:pt x="1160" y="0"/>
                    <a:pt x="737" y="0"/>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7396544" y="4003921"/>
              <a:ext cx="45998" cy="39358"/>
            </a:xfrm>
            <a:custGeom>
              <a:avLst/>
              <a:gdLst/>
              <a:ahLst/>
              <a:cxnLst/>
              <a:rect l="l" t="t" r="r" b="b"/>
              <a:pathLst>
                <a:path w="1510" h="1292" extrusionOk="0">
                  <a:moveTo>
                    <a:pt x="741" y="0"/>
                  </a:moveTo>
                  <a:cubicBezTo>
                    <a:pt x="654" y="0"/>
                    <a:pt x="563" y="18"/>
                    <a:pt x="473" y="59"/>
                  </a:cubicBezTo>
                  <a:cubicBezTo>
                    <a:pt x="148" y="196"/>
                    <a:pt x="1" y="580"/>
                    <a:pt x="148" y="904"/>
                  </a:cubicBezTo>
                  <a:cubicBezTo>
                    <a:pt x="259" y="1164"/>
                    <a:pt x="496" y="1292"/>
                    <a:pt x="734" y="1292"/>
                  </a:cubicBezTo>
                  <a:cubicBezTo>
                    <a:pt x="983" y="1292"/>
                    <a:pt x="1233" y="1152"/>
                    <a:pt x="1338" y="875"/>
                  </a:cubicBezTo>
                  <a:cubicBezTo>
                    <a:pt x="1510" y="434"/>
                    <a:pt x="1166" y="0"/>
                    <a:pt x="741" y="0"/>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7372874" y="3923317"/>
              <a:ext cx="46303" cy="39449"/>
            </a:xfrm>
            <a:custGeom>
              <a:avLst/>
              <a:gdLst/>
              <a:ahLst/>
              <a:cxnLst/>
              <a:rect l="l" t="t" r="r" b="b"/>
              <a:pathLst>
                <a:path w="1520" h="1295" extrusionOk="0">
                  <a:moveTo>
                    <a:pt x="747" y="1"/>
                  </a:moveTo>
                  <a:cubicBezTo>
                    <a:pt x="661" y="1"/>
                    <a:pt x="571" y="19"/>
                    <a:pt x="483" y="59"/>
                  </a:cubicBezTo>
                  <a:cubicBezTo>
                    <a:pt x="148" y="207"/>
                    <a:pt x="1" y="590"/>
                    <a:pt x="148" y="915"/>
                  </a:cubicBezTo>
                  <a:cubicBezTo>
                    <a:pt x="263" y="1169"/>
                    <a:pt x="503" y="1295"/>
                    <a:pt x="742" y="1295"/>
                  </a:cubicBezTo>
                  <a:cubicBezTo>
                    <a:pt x="993" y="1295"/>
                    <a:pt x="1242" y="1157"/>
                    <a:pt x="1348" y="885"/>
                  </a:cubicBezTo>
                  <a:cubicBezTo>
                    <a:pt x="1520" y="436"/>
                    <a:pt x="1169" y="1"/>
                    <a:pt x="747" y="1"/>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7342930" y="3852035"/>
              <a:ext cx="45998" cy="39449"/>
            </a:xfrm>
            <a:custGeom>
              <a:avLst/>
              <a:gdLst/>
              <a:ahLst/>
              <a:cxnLst/>
              <a:rect l="l" t="t" r="r" b="b"/>
              <a:pathLst>
                <a:path w="1510" h="1295" extrusionOk="0">
                  <a:moveTo>
                    <a:pt x="737" y="0"/>
                  </a:moveTo>
                  <a:cubicBezTo>
                    <a:pt x="650" y="0"/>
                    <a:pt x="561" y="18"/>
                    <a:pt x="472" y="58"/>
                  </a:cubicBezTo>
                  <a:cubicBezTo>
                    <a:pt x="148" y="206"/>
                    <a:pt x="0" y="589"/>
                    <a:pt x="148" y="914"/>
                  </a:cubicBezTo>
                  <a:cubicBezTo>
                    <a:pt x="258" y="1169"/>
                    <a:pt x="495" y="1294"/>
                    <a:pt x="733" y="1294"/>
                  </a:cubicBezTo>
                  <a:cubicBezTo>
                    <a:pt x="982" y="1294"/>
                    <a:pt x="1232" y="1156"/>
                    <a:pt x="1338" y="885"/>
                  </a:cubicBezTo>
                  <a:cubicBezTo>
                    <a:pt x="1509" y="436"/>
                    <a:pt x="1159" y="0"/>
                    <a:pt x="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7304273" y="3786114"/>
              <a:ext cx="45998" cy="39449"/>
            </a:xfrm>
            <a:custGeom>
              <a:avLst/>
              <a:gdLst/>
              <a:ahLst/>
              <a:cxnLst/>
              <a:rect l="l" t="t" r="r" b="b"/>
              <a:pathLst>
                <a:path w="1510" h="1295" extrusionOk="0">
                  <a:moveTo>
                    <a:pt x="740" y="0"/>
                  </a:moveTo>
                  <a:cubicBezTo>
                    <a:pt x="653" y="0"/>
                    <a:pt x="563" y="19"/>
                    <a:pt x="473" y="59"/>
                  </a:cubicBezTo>
                  <a:cubicBezTo>
                    <a:pt x="148" y="206"/>
                    <a:pt x="1" y="580"/>
                    <a:pt x="148" y="914"/>
                  </a:cubicBezTo>
                  <a:cubicBezTo>
                    <a:pt x="263" y="1169"/>
                    <a:pt x="501" y="1294"/>
                    <a:pt x="737" y="1294"/>
                  </a:cubicBezTo>
                  <a:cubicBezTo>
                    <a:pt x="985" y="1294"/>
                    <a:pt x="1232" y="1157"/>
                    <a:pt x="1338" y="885"/>
                  </a:cubicBezTo>
                  <a:cubicBezTo>
                    <a:pt x="1510" y="436"/>
                    <a:pt x="1166" y="0"/>
                    <a:pt x="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7255746" y="3721503"/>
              <a:ext cx="45998" cy="39571"/>
            </a:xfrm>
            <a:custGeom>
              <a:avLst/>
              <a:gdLst/>
              <a:ahLst/>
              <a:cxnLst/>
              <a:rect l="l" t="t" r="r" b="b"/>
              <a:pathLst>
                <a:path w="1510" h="1299" extrusionOk="0">
                  <a:moveTo>
                    <a:pt x="732" y="1"/>
                  </a:moveTo>
                  <a:cubicBezTo>
                    <a:pt x="647" y="1"/>
                    <a:pt x="559" y="18"/>
                    <a:pt x="472" y="55"/>
                  </a:cubicBezTo>
                  <a:cubicBezTo>
                    <a:pt x="138" y="203"/>
                    <a:pt x="0" y="587"/>
                    <a:pt x="138" y="911"/>
                  </a:cubicBezTo>
                  <a:cubicBezTo>
                    <a:pt x="253" y="1171"/>
                    <a:pt x="493" y="1299"/>
                    <a:pt x="732" y="1299"/>
                  </a:cubicBezTo>
                  <a:cubicBezTo>
                    <a:pt x="982" y="1299"/>
                    <a:pt x="1232" y="1158"/>
                    <a:pt x="1338" y="882"/>
                  </a:cubicBezTo>
                  <a:cubicBezTo>
                    <a:pt x="1510" y="431"/>
                    <a:pt x="1156" y="1"/>
                    <a:pt x="732" y="1"/>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7"/>
            <p:cNvSpPr/>
            <p:nvPr/>
          </p:nvSpPr>
          <p:spPr>
            <a:xfrm>
              <a:off x="7204812" y="3662680"/>
              <a:ext cx="45998" cy="39388"/>
            </a:xfrm>
            <a:custGeom>
              <a:avLst/>
              <a:gdLst/>
              <a:ahLst/>
              <a:cxnLst/>
              <a:rect l="l" t="t" r="r" b="b"/>
              <a:pathLst>
                <a:path w="1510" h="1293" extrusionOk="0">
                  <a:moveTo>
                    <a:pt x="737" y="0"/>
                  </a:moveTo>
                  <a:cubicBezTo>
                    <a:pt x="651" y="0"/>
                    <a:pt x="561" y="19"/>
                    <a:pt x="472" y="59"/>
                  </a:cubicBezTo>
                  <a:cubicBezTo>
                    <a:pt x="148" y="197"/>
                    <a:pt x="0" y="580"/>
                    <a:pt x="148" y="905"/>
                  </a:cubicBezTo>
                  <a:cubicBezTo>
                    <a:pt x="258" y="1164"/>
                    <a:pt x="496" y="1292"/>
                    <a:pt x="734" y="1292"/>
                  </a:cubicBezTo>
                  <a:cubicBezTo>
                    <a:pt x="983" y="1292"/>
                    <a:pt x="1232" y="1152"/>
                    <a:pt x="1338" y="875"/>
                  </a:cubicBezTo>
                  <a:cubicBezTo>
                    <a:pt x="1509" y="434"/>
                    <a:pt x="1159" y="0"/>
                    <a:pt x="737" y="0"/>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7"/>
            <p:cNvSpPr/>
            <p:nvPr/>
          </p:nvSpPr>
          <p:spPr>
            <a:xfrm>
              <a:off x="7151473" y="3601573"/>
              <a:ext cx="45998" cy="39449"/>
            </a:xfrm>
            <a:custGeom>
              <a:avLst/>
              <a:gdLst/>
              <a:ahLst/>
              <a:cxnLst/>
              <a:rect l="l" t="t" r="r" b="b"/>
              <a:pathLst>
                <a:path w="1510" h="1295" extrusionOk="0">
                  <a:moveTo>
                    <a:pt x="741" y="0"/>
                  </a:moveTo>
                  <a:cubicBezTo>
                    <a:pt x="654" y="0"/>
                    <a:pt x="563" y="18"/>
                    <a:pt x="473" y="59"/>
                  </a:cubicBezTo>
                  <a:cubicBezTo>
                    <a:pt x="148" y="206"/>
                    <a:pt x="1" y="590"/>
                    <a:pt x="148" y="914"/>
                  </a:cubicBezTo>
                  <a:cubicBezTo>
                    <a:pt x="264" y="1169"/>
                    <a:pt x="501" y="1294"/>
                    <a:pt x="737" y="1294"/>
                  </a:cubicBezTo>
                  <a:cubicBezTo>
                    <a:pt x="985" y="1294"/>
                    <a:pt x="1233" y="1156"/>
                    <a:pt x="1338" y="885"/>
                  </a:cubicBezTo>
                  <a:cubicBezTo>
                    <a:pt x="1510" y="436"/>
                    <a:pt x="1166" y="0"/>
                    <a:pt x="741" y="0"/>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7"/>
            <p:cNvSpPr/>
            <p:nvPr/>
          </p:nvSpPr>
          <p:spPr>
            <a:xfrm>
              <a:off x="7089755" y="3549147"/>
              <a:ext cx="45998" cy="39358"/>
            </a:xfrm>
            <a:custGeom>
              <a:avLst/>
              <a:gdLst/>
              <a:ahLst/>
              <a:cxnLst/>
              <a:rect l="l" t="t" r="r" b="b"/>
              <a:pathLst>
                <a:path w="1510" h="1292" extrusionOk="0">
                  <a:moveTo>
                    <a:pt x="738" y="0"/>
                  </a:moveTo>
                  <a:cubicBezTo>
                    <a:pt x="651" y="0"/>
                    <a:pt x="562" y="18"/>
                    <a:pt x="473" y="58"/>
                  </a:cubicBezTo>
                  <a:cubicBezTo>
                    <a:pt x="148" y="196"/>
                    <a:pt x="1" y="580"/>
                    <a:pt x="139" y="904"/>
                  </a:cubicBezTo>
                  <a:cubicBezTo>
                    <a:pt x="254" y="1164"/>
                    <a:pt x="494" y="1292"/>
                    <a:pt x="733" y="1292"/>
                  </a:cubicBezTo>
                  <a:cubicBezTo>
                    <a:pt x="983" y="1292"/>
                    <a:pt x="1233" y="1151"/>
                    <a:pt x="1338" y="875"/>
                  </a:cubicBezTo>
                  <a:cubicBezTo>
                    <a:pt x="1510" y="434"/>
                    <a:pt x="1160" y="0"/>
                    <a:pt x="738" y="0"/>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7"/>
            <p:cNvSpPr/>
            <p:nvPr/>
          </p:nvSpPr>
          <p:spPr>
            <a:xfrm>
              <a:off x="7027155" y="3505799"/>
              <a:ext cx="46303" cy="39510"/>
            </a:xfrm>
            <a:custGeom>
              <a:avLst/>
              <a:gdLst/>
              <a:ahLst/>
              <a:cxnLst/>
              <a:rect l="l" t="t" r="r" b="b"/>
              <a:pathLst>
                <a:path w="1520" h="1297" extrusionOk="0">
                  <a:moveTo>
                    <a:pt x="742" y="1"/>
                  </a:moveTo>
                  <a:cubicBezTo>
                    <a:pt x="657" y="1"/>
                    <a:pt x="569" y="18"/>
                    <a:pt x="482" y="55"/>
                  </a:cubicBezTo>
                  <a:cubicBezTo>
                    <a:pt x="148" y="203"/>
                    <a:pt x="0" y="587"/>
                    <a:pt x="158" y="921"/>
                  </a:cubicBezTo>
                  <a:cubicBezTo>
                    <a:pt x="272" y="1173"/>
                    <a:pt x="506" y="1296"/>
                    <a:pt x="740" y="1296"/>
                  </a:cubicBezTo>
                  <a:cubicBezTo>
                    <a:pt x="990" y="1296"/>
                    <a:pt x="1241" y="1156"/>
                    <a:pt x="1348" y="882"/>
                  </a:cubicBezTo>
                  <a:cubicBezTo>
                    <a:pt x="1520" y="431"/>
                    <a:pt x="1166" y="1"/>
                    <a:pt x="742" y="1"/>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7"/>
            <p:cNvSpPr/>
            <p:nvPr/>
          </p:nvSpPr>
          <p:spPr>
            <a:xfrm>
              <a:off x="6961539" y="3463456"/>
              <a:ext cx="45998" cy="39662"/>
            </a:xfrm>
            <a:custGeom>
              <a:avLst/>
              <a:gdLst/>
              <a:ahLst/>
              <a:cxnLst/>
              <a:rect l="l" t="t" r="r" b="b"/>
              <a:pathLst>
                <a:path w="1510" h="1302" extrusionOk="0">
                  <a:moveTo>
                    <a:pt x="740" y="0"/>
                  </a:moveTo>
                  <a:cubicBezTo>
                    <a:pt x="653" y="0"/>
                    <a:pt x="563" y="19"/>
                    <a:pt x="473" y="59"/>
                  </a:cubicBezTo>
                  <a:cubicBezTo>
                    <a:pt x="148" y="206"/>
                    <a:pt x="1" y="590"/>
                    <a:pt x="148" y="914"/>
                  </a:cubicBezTo>
                  <a:cubicBezTo>
                    <a:pt x="263" y="1174"/>
                    <a:pt x="501" y="1302"/>
                    <a:pt x="737" y="1302"/>
                  </a:cubicBezTo>
                  <a:cubicBezTo>
                    <a:pt x="985" y="1302"/>
                    <a:pt x="1232" y="1162"/>
                    <a:pt x="1338" y="885"/>
                  </a:cubicBezTo>
                  <a:cubicBezTo>
                    <a:pt x="1510" y="436"/>
                    <a:pt x="1166" y="0"/>
                    <a:pt x="740" y="0"/>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7"/>
            <p:cNvSpPr/>
            <p:nvPr/>
          </p:nvSpPr>
          <p:spPr>
            <a:xfrm>
              <a:off x="7683866" y="3589266"/>
              <a:ext cx="46303" cy="39479"/>
            </a:xfrm>
            <a:custGeom>
              <a:avLst/>
              <a:gdLst/>
              <a:ahLst/>
              <a:cxnLst/>
              <a:rect l="l" t="t" r="r" b="b"/>
              <a:pathLst>
                <a:path w="1520" h="1296" extrusionOk="0">
                  <a:moveTo>
                    <a:pt x="747" y="1"/>
                  </a:moveTo>
                  <a:cubicBezTo>
                    <a:pt x="660" y="1"/>
                    <a:pt x="571" y="19"/>
                    <a:pt x="482" y="59"/>
                  </a:cubicBezTo>
                  <a:cubicBezTo>
                    <a:pt x="148" y="207"/>
                    <a:pt x="0" y="581"/>
                    <a:pt x="148" y="915"/>
                  </a:cubicBezTo>
                  <a:cubicBezTo>
                    <a:pt x="263" y="1169"/>
                    <a:pt x="503" y="1295"/>
                    <a:pt x="742" y="1295"/>
                  </a:cubicBezTo>
                  <a:cubicBezTo>
                    <a:pt x="992" y="1295"/>
                    <a:pt x="1242" y="1157"/>
                    <a:pt x="1348" y="885"/>
                  </a:cubicBezTo>
                  <a:cubicBezTo>
                    <a:pt x="1519" y="436"/>
                    <a:pt x="1169" y="1"/>
                    <a:pt x="7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7638934" y="3519172"/>
              <a:ext cx="45968" cy="39449"/>
            </a:xfrm>
            <a:custGeom>
              <a:avLst/>
              <a:gdLst/>
              <a:ahLst/>
              <a:cxnLst/>
              <a:rect l="l" t="t" r="r" b="b"/>
              <a:pathLst>
                <a:path w="1509" h="1295" extrusionOk="0">
                  <a:moveTo>
                    <a:pt x="740" y="1"/>
                  </a:moveTo>
                  <a:cubicBezTo>
                    <a:pt x="653" y="1"/>
                    <a:pt x="562" y="19"/>
                    <a:pt x="472" y="59"/>
                  </a:cubicBezTo>
                  <a:cubicBezTo>
                    <a:pt x="148" y="207"/>
                    <a:pt x="0" y="590"/>
                    <a:pt x="148" y="915"/>
                  </a:cubicBezTo>
                  <a:cubicBezTo>
                    <a:pt x="263" y="1169"/>
                    <a:pt x="500" y="1295"/>
                    <a:pt x="737" y="1295"/>
                  </a:cubicBezTo>
                  <a:cubicBezTo>
                    <a:pt x="985" y="1295"/>
                    <a:pt x="1232" y="1157"/>
                    <a:pt x="1338" y="885"/>
                  </a:cubicBezTo>
                  <a:cubicBezTo>
                    <a:pt x="1509" y="436"/>
                    <a:pt x="1165"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7"/>
            <p:cNvSpPr/>
            <p:nvPr/>
          </p:nvSpPr>
          <p:spPr>
            <a:xfrm>
              <a:off x="7585290" y="3452977"/>
              <a:ext cx="45998" cy="39449"/>
            </a:xfrm>
            <a:custGeom>
              <a:avLst/>
              <a:gdLst/>
              <a:ahLst/>
              <a:cxnLst/>
              <a:rect l="l" t="t" r="r" b="b"/>
              <a:pathLst>
                <a:path w="1510" h="1295" extrusionOk="0">
                  <a:moveTo>
                    <a:pt x="740" y="0"/>
                  </a:moveTo>
                  <a:cubicBezTo>
                    <a:pt x="653" y="0"/>
                    <a:pt x="563" y="18"/>
                    <a:pt x="473" y="59"/>
                  </a:cubicBezTo>
                  <a:cubicBezTo>
                    <a:pt x="148" y="206"/>
                    <a:pt x="1" y="590"/>
                    <a:pt x="148" y="914"/>
                  </a:cubicBezTo>
                  <a:cubicBezTo>
                    <a:pt x="263" y="1169"/>
                    <a:pt x="501" y="1294"/>
                    <a:pt x="737" y="1294"/>
                  </a:cubicBezTo>
                  <a:cubicBezTo>
                    <a:pt x="985" y="1294"/>
                    <a:pt x="1232" y="1156"/>
                    <a:pt x="1338" y="885"/>
                  </a:cubicBezTo>
                  <a:cubicBezTo>
                    <a:pt x="1510" y="436"/>
                    <a:pt x="1166" y="0"/>
                    <a:pt x="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7"/>
            <p:cNvSpPr/>
            <p:nvPr/>
          </p:nvSpPr>
          <p:spPr>
            <a:xfrm>
              <a:off x="7524761" y="3389767"/>
              <a:ext cx="46303" cy="39449"/>
            </a:xfrm>
            <a:custGeom>
              <a:avLst/>
              <a:gdLst/>
              <a:ahLst/>
              <a:cxnLst/>
              <a:rect l="l" t="t" r="r" b="b"/>
              <a:pathLst>
                <a:path w="1520" h="1295" extrusionOk="0">
                  <a:moveTo>
                    <a:pt x="747" y="0"/>
                  </a:moveTo>
                  <a:cubicBezTo>
                    <a:pt x="661" y="0"/>
                    <a:pt x="571" y="18"/>
                    <a:pt x="483" y="58"/>
                  </a:cubicBezTo>
                  <a:cubicBezTo>
                    <a:pt x="148" y="206"/>
                    <a:pt x="1" y="589"/>
                    <a:pt x="148" y="914"/>
                  </a:cubicBezTo>
                  <a:cubicBezTo>
                    <a:pt x="264" y="1169"/>
                    <a:pt x="503" y="1294"/>
                    <a:pt x="742" y="1294"/>
                  </a:cubicBezTo>
                  <a:cubicBezTo>
                    <a:pt x="993" y="1294"/>
                    <a:pt x="1243" y="1156"/>
                    <a:pt x="1348" y="885"/>
                  </a:cubicBezTo>
                  <a:cubicBezTo>
                    <a:pt x="1520" y="435"/>
                    <a:pt x="1169"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7"/>
            <p:cNvSpPr/>
            <p:nvPr/>
          </p:nvSpPr>
          <p:spPr>
            <a:xfrm>
              <a:off x="7463957" y="3332833"/>
              <a:ext cx="45998" cy="39388"/>
            </a:xfrm>
            <a:custGeom>
              <a:avLst/>
              <a:gdLst/>
              <a:ahLst/>
              <a:cxnLst/>
              <a:rect l="l" t="t" r="r" b="b"/>
              <a:pathLst>
                <a:path w="1510" h="1293" extrusionOk="0">
                  <a:moveTo>
                    <a:pt x="741" y="0"/>
                  </a:moveTo>
                  <a:cubicBezTo>
                    <a:pt x="654" y="0"/>
                    <a:pt x="563" y="19"/>
                    <a:pt x="473" y="59"/>
                  </a:cubicBezTo>
                  <a:cubicBezTo>
                    <a:pt x="148" y="196"/>
                    <a:pt x="0" y="580"/>
                    <a:pt x="148" y="905"/>
                  </a:cubicBezTo>
                  <a:cubicBezTo>
                    <a:pt x="259" y="1164"/>
                    <a:pt x="496" y="1292"/>
                    <a:pt x="734" y="1292"/>
                  </a:cubicBezTo>
                  <a:cubicBezTo>
                    <a:pt x="983" y="1292"/>
                    <a:pt x="1232" y="1152"/>
                    <a:pt x="1338" y="875"/>
                  </a:cubicBezTo>
                  <a:cubicBezTo>
                    <a:pt x="1509" y="434"/>
                    <a:pt x="1166" y="0"/>
                    <a:pt x="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7"/>
            <p:cNvSpPr/>
            <p:nvPr/>
          </p:nvSpPr>
          <p:spPr>
            <a:xfrm>
              <a:off x="7397458" y="3288784"/>
              <a:ext cx="46273" cy="39571"/>
            </a:xfrm>
            <a:custGeom>
              <a:avLst/>
              <a:gdLst/>
              <a:ahLst/>
              <a:cxnLst/>
              <a:rect l="l" t="t" r="r" b="b"/>
              <a:pathLst>
                <a:path w="1519" h="1299" extrusionOk="0">
                  <a:moveTo>
                    <a:pt x="741" y="1"/>
                  </a:moveTo>
                  <a:cubicBezTo>
                    <a:pt x="653" y="1"/>
                    <a:pt x="562" y="19"/>
                    <a:pt x="472" y="59"/>
                  </a:cubicBezTo>
                  <a:cubicBezTo>
                    <a:pt x="148" y="207"/>
                    <a:pt x="0" y="580"/>
                    <a:pt x="148" y="915"/>
                  </a:cubicBezTo>
                  <a:cubicBezTo>
                    <a:pt x="264" y="1170"/>
                    <a:pt x="503" y="1298"/>
                    <a:pt x="741" y="1298"/>
                  </a:cubicBezTo>
                  <a:cubicBezTo>
                    <a:pt x="989" y="1298"/>
                    <a:pt x="1237" y="1161"/>
                    <a:pt x="1348" y="885"/>
                  </a:cubicBezTo>
                  <a:cubicBezTo>
                    <a:pt x="1519" y="436"/>
                    <a:pt x="1169" y="1"/>
                    <a:pt x="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7"/>
            <p:cNvSpPr/>
            <p:nvPr/>
          </p:nvSpPr>
          <p:spPr>
            <a:xfrm>
              <a:off x="7329130" y="3248939"/>
              <a:ext cx="45998" cy="39418"/>
            </a:xfrm>
            <a:custGeom>
              <a:avLst/>
              <a:gdLst/>
              <a:ahLst/>
              <a:cxnLst/>
              <a:rect l="l" t="t" r="r" b="b"/>
              <a:pathLst>
                <a:path w="1510" h="1294" extrusionOk="0">
                  <a:moveTo>
                    <a:pt x="741" y="1"/>
                  </a:moveTo>
                  <a:cubicBezTo>
                    <a:pt x="654" y="1"/>
                    <a:pt x="563" y="19"/>
                    <a:pt x="473" y="59"/>
                  </a:cubicBezTo>
                  <a:cubicBezTo>
                    <a:pt x="148" y="197"/>
                    <a:pt x="1" y="580"/>
                    <a:pt x="148" y="915"/>
                  </a:cubicBezTo>
                  <a:cubicBezTo>
                    <a:pt x="258" y="1168"/>
                    <a:pt x="494" y="1294"/>
                    <a:pt x="730" y="1294"/>
                  </a:cubicBezTo>
                  <a:cubicBezTo>
                    <a:pt x="981" y="1294"/>
                    <a:pt x="1232" y="1153"/>
                    <a:pt x="1338" y="875"/>
                  </a:cubicBezTo>
                  <a:cubicBezTo>
                    <a:pt x="1510" y="435"/>
                    <a:pt x="1166" y="1"/>
                    <a:pt x="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7"/>
            <p:cNvSpPr/>
            <p:nvPr/>
          </p:nvSpPr>
          <p:spPr>
            <a:xfrm>
              <a:off x="7258427" y="3212110"/>
              <a:ext cx="45998" cy="39449"/>
            </a:xfrm>
            <a:custGeom>
              <a:avLst/>
              <a:gdLst/>
              <a:ahLst/>
              <a:cxnLst/>
              <a:rect l="l" t="t" r="r" b="b"/>
              <a:pathLst>
                <a:path w="1510" h="1295" extrusionOk="0">
                  <a:moveTo>
                    <a:pt x="737" y="0"/>
                  </a:moveTo>
                  <a:cubicBezTo>
                    <a:pt x="651" y="0"/>
                    <a:pt x="561" y="18"/>
                    <a:pt x="473" y="58"/>
                  </a:cubicBezTo>
                  <a:cubicBezTo>
                    <a:pt x="148" y="206"/>
                    <a:pt x="1" y="589"/>
                    <a:pt x="148" y="914"/>
                  </a:cubicBezTo>
                  <a:cubicBezTo>
                    <a:pt x="259" y="1169"/>
                    <a:pt x="496" y="1294"/>
                    <a:pt x="734" y="1294"/>
                  </a:cubicBezTo>
                  <a:cubicBezTo>
                    <a:pt x="983" y="1294"/>
                    <a:pt x="1233" y="1156"/>
                    <a:pt x="1338" y="885"/>
                  </a:cubicBezTo>
                  <a:cubicBezTo>
                    <a:pt x="1510" y="435"/>
                    <a:pt x="1159" y="0"/>
                    <a:pt x="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7"/>
            <p:cNvSpPr/>
            <p:nvPr/>
          </p:nvSpPr>
          <p:spPr>
            <a:xfrm>
              <a:off x="7197014" y="3188715"/>
              <a:ext cx="45998" cy="39388"/>
            </a:xfrm>
            <a:custGeom>
              <a:avLst/>
              <a:gdLst/>
              <a:ahLst/>
              <a:cxnLst/>
              <a:rect l="l" t="t" r="r" b="b"/>
              <a:pathLst>
                <a:path w="1510" h="1293" extrusionOk="0">
                  <a:moveTo>
                    <a:pt x="741" y="1"/>
                  </a:moveTo>
                  <a:cubicBezTo>
                    <a:pt x="654" y="1"/>
                    <a:pt x="563" y="19"/>
                    <a:pt x="473" y="59"/>
                  </a:cubicBezTo>
                  <a:cubicBezTo>
                    <a:pt x="148" y="197"/>
                    <a:pt x="1" y="581"/>
                    <a:pt x="148" y="905"/>
                  </a:cubicBezTo>
                  <a:cubicBezTo>
                    <a:pt x="264" y="1165"/>
                    <a:pt x="501" y="1293"/>
                    <a:pt x="738" y="1293"/>
                  </a:cubicBezTo>
                  <a:cubicBezTo>
                    <a:pt x="985" y="1293"/>
                    <a:pt x="1233" y="1152"/>
                    <a:pt x="1338" y="876"/>
                  </a:cubicBezTo>
                  <a:cubicBezTo>
                    <a:pt x="1510" y="435"/>
                    <a:pt x="1166" y="1"/>
                    <a:pt x="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7"/>
            <p:cNvSpPr/>
            <p:nvPr/>
          </p:nvSpPr>
          <p:spPr>
            <a:xfrm>
              <a:off x="6273390" y="3365154"/>
              <a:ext cx="514420" cy="514725"/>
            </a:xfrm>
            <a:custGeom>
              <a:avLst/>
              <a:gdLst/>
              <a:ahLst/>
              <a:cxnLst/>
              <a:rect l="l" t="t" r="r" b="b"/>
              <a:pathLst>
                <a:path w="16887" h="16897" extrusionOk="0">
                  <a:moveTo>
                    <a:pt x="8438" y="1"/>
                  </a:moveTo>
                  <a:cubicBezTo>
                    <a:pt x="3777" y="1"/>
                    <a:pt x="0" y="3787"/>
                    <a:pt x="0" y="8449"/>
                  </a:cubicBezTo>
                  <a:cubicBezTo>
                    <a:pt x="0" y="13111"/>
                    <a:pt x="3777" y="16897"/>
                    <a:pt x="8438" y="16897"/>
                  </a:cubicBezTo>
                  <a:cubicBezTo>
                    <a:pt x="13110" y="16897"/>
                    <a:pt x="16886" y="13111"/>
                    <a:pt x="16886" y="8449"/>
                  </a:cubicBezTo>
                  <a:cubicBezTo>
                    <a:pt x="16886" y="3787"/>
                    <a:pt x="13110" y="1"/>
                    <a:pt x="8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7"/>
            <p:cNvSpPr/>
            <p:nvPr/>
          </p:nvSpPr>
          <p:spPr>
            <a:xfrm>
              <a:off x="6835119" y="3365154"/>
              <a:ext cx="514420" cy="514725"/>
            </a:xfrm>
            <a:custGeom>
              <a:avLst/>
              <a:gdLst/>
              <a:ahLst/>
              <a:cxnLst/>
              <a:rect l="l" t="t" r="r" b="b"/>
              <a:pathLst>
                <a:path w="16887" h="16897" extrusionOk="0">
                  <a:moveTo>
                    <a:pt x="8439" y="1"/>
                  </a:moveTo>
                  <a:cubicBezTo>
                    <a:pt x="3777" y="1"/>
                    <a:pt x="0" y="3787"/>
                    <a:pt x="0" y="8449"/>
                  </a:cubicBezTo>
                  <a:cubicBezTo>
                    <a:pt x="0" y="13111"/>
                    <a:pt x="3777" y="16897"/>
                    <a:pt x="8439" y="16897"/>
                  </a:cubicBezTo>
                  <a:cubicBezTo>
                    <a:pt x="13110" y="16897"/>
                    <a:pt x="16887" y="13111"/>
                    <a:pt x="16887" y="8449"/>
                  </a:cubicBezTo>
                  <a:cubicBezTo>
                    <a:pt x="16887" y="3787"/>
                    <a:pt x="13110" y="1"/>
                    <a:pt x="8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7"/>
            <p:cNvSpPr/>
            <p:nvPr/>
          </p:nvSpPr>
          <p:spPr>
            <a:xfrm>
              <a:off x="6430059" y="3891545"/>
              <a:ext cx="740026" cy="426049"/>
            </a:xfrm>
            <a:custGeom>
              <a:avLst/>
              <a:gdLst/>
              <a:ahLst/>
              <a:cxnLst/>
              <a:rect l="l" t="t" r="r" b="b"/>
              <a:pathLst>
                <a:path w="24293" h="13986" extrusionOk="0">
                  <a:moveTo>
                    <a:pt x="276" y="1"/>
                  </a:moveTo>
                  <a:cubicBezTo>
                    <a:pt x="119" y="1"/>
                    <a:pt x="1" y="128"/>
                    <a:pt x="1" y="276"/>
                  </a:cubicBezTo>
                  <a:lnTo>
                    <a:pt x="1" y="13710"/>
                  </a:lnTo>
                  <a:cubicBezTo>
                    <a:pt x="1" y="13868"/>
                    <a:pt x="119" y="13986"/>
                    <a:pt x="276" y="13986"/>
                  </a:cubicBezTo>
                  <a:lnTo>
                    <a:pt x="24027" y="13986"/>
                  </a:lnTo>
                  <a:cubicBezTo>
                    <a:pt x="24175" y="13986"/>
                    <a:pt x="24293" y="13868"/>
                    <a:pt x="24293" y="13710"/>
                  </a:cubicBezTo>
                  <a:lnTo>
                    <a:pt x="24293" y="276"/>
                  </a:lnTo>
                  <a:cubicBezTo>
                    <a:pt x="24293" y="128"/>
                    <a:pt x="24175" y="1"/>
                    <a:pt x="24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7"/>
            <p:cNvSpPr/>
            <p:nvPr/>
          </p:nvSpPr>
          <p:spPr>
            <a:xfrm>
              <a:off x="6449250" y="3913721"/>
              <a:ext cx="704049" cy="387696"/>
            </a:xfrm>
            <a:custGeom>
              <a:avLst/>
              <a:gdLst/>
              <a:ahLst/>
              <a:cxnLst/>
              <a:rect l="l" t="t" r="r" b="b"/>
              <a:pathLst>
                <a:path w="23112" h="12727" extrusionOk="0">
                  <a:moveTo>
                    <a:pt x="22846" y="266"/>
                  </a:moveTo>
                  <a:lnTo>
                    <a:pt x="22846" y="12451"/>
                  </a:lnTo>
                  <a:lnTo>
                    <a:pt x="266" y="12451"/>
                  </a:lnTo>
                  <a:lnTo>
                    <a:pt x="266" y="266"/>
                  </a:lnTo>
                  <a:close/>
                  <a:moveTo>
                    <a:pt x="0" y="0"/>
                  </a:moveTo>
                  <a:lnTo>
                    <a:pt x="0" y="12726"/>
                  </a:lnTo>
                  <a:lnTo>
                    <a:pt x="23112" y="12726"/>
                  </a:lnTo>
                  <a:lnTo>
                    <a:pt x="23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7"/>
            <p:cNvSpPr/>
            <p:nvPr/>
          </p:nvSpPr>
          <p:spPr>
            <a:xfrm>
              <a:off x="6335077" y="3984425"/>
              <a:ext cx="883534" cy="107563"/>
            </a:xfrm>
            <a:custGeom>
              <a:avLst/>
              <a:gdLst/>
              <a:ahLst/>
              <a:cxnLst/>
              <a:rect l="l" t="t" r="r" b="b"/>
              <a:pathLst>
                <a:path w="29004" h="3531" extrusionOk="0">
                  <a:moveTo>
                    <a:pt x="1" y="0"/>
                  </a:moveTo>
                  <a:lnTo>
                    <a:pt x="1" y="3531"/>
                  </a:lnTo>
                  <a:lnTo>
                    <a:pt x="28188" y="3531"/>
                  </a:lnTo>
                  <a:cubicBezTo>
                    <a:pt x="28640" y="3531"/>
                    <a:pt x="29004" y="3167"/>
                    <a:pt x="29004" y="2725"/>
                  </a:cubicBezTo>
                  <a:lnTo>
                    <a:pt x="29004" y="817"/>
                  </a:lnTo>
                  <a:cubicBezTo>
                    <a:pt x="29004" y="364"/>
                    <a:pt x="28640" y="0"/>
                    <a:pt x="28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7"/>
            <p:cNvSpPr/>
            <p:nvPr/>
          </p:nvSpPr>
          <p:spPr>
            <a:xfrm>
              <a:off x="6512155" y="4014065"/>
              <a:ext cx="282844" cy="50690"/>
            </a:xfrm>
            <a:custGeom>
              <a:avLst/>
              <a:gdLst/>
              <a:ahLst/>
              <a:cxnLst/>
              <a:rect l="l" t="t" r="r" b="b"/>
              <a:pathLst>
                <a:path w="9285" h="1664" fill="none" extrusionOk="0">
                  <a:moveTo>
                    <a:pt x="836" y="1"/>
                  </a:moveTo>
                  <a:lnTo>
                    <a:pt x="8448" y="1"/>
                  </a:lnTo>
                  <a:cubicBezTo>
                    <a:pt x="8911" y="1"/>
                    <a:pt x="9284" y="365"/>
                    <a:pt x="9284" y="827"/>
                  </a:cubicBezTo>
                  <a:cubicBezTo>
                    <a:pt x="9284" y="1289"/>
                    <a:pt x="8911" y="1663"/>
                    <a:pt x="8448" y="1663"/>
                  </a:cubicBezTo>
                  <a:lnTo>
                    <a:pt x="836" y="1663"/>
                  </a:lnTo>
                  <a:cubicBezTo>
                    <a:pt x="374" y="1663"/>
                    <a:pt x="0" y="1289"/>
                    <a:pt x="0" y="827"/>
                  </a:cubicBezTo>
                  <a:cubicBezTo>
                    <a:pt x="0" y="365"/>
                    <a:pt x="374" y="1"/>
                    <a:pt x="836" y="1"/>
                  </a:cubicBezTo>
                  <a:close/>
                </a:path>
              </a:pathLst>
            </a:custGeom>
            <a:noFill/>
            <a:ln w="6875" cap="flat" cmpd="sng">
              <a:solidFill>
                <a:schemeClr val="dk2"/>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7"/>
            <p:cNvSpPr/>
            <p:nvPr/>
          </p:nvSpPr>
          <p:spPr>
            <a:xfrm>
              <a:off x="6871948" y="4011993"/>
              <a:ext cx="53675" cy="53340"/>
            </a:xfrm>
            <a:custGeom>
              <a:avLst/>
              <a:gdLst/>
              <a:ahLst/>
              <a:cxnLst/>
              <a:rect l="l" t="t" r="r" b="b"/>
              <a:pathLst>
                <a:path w="1762" h="1751" fill="none" extrusionOk="0">
                  <a:moveTo>
                    <a:pt x="1761" y="875"/>
                  </a:moveTo>
                  <a:cubicBezTo>
                    <a:pt x="1761" y="1357"/>
                    <a:pt x="1368" y="1751"/>
                    <a:pt x="886" y="1751"/>
                  </a:cubicBezTo>
                  <a:cubicBezTo>
                    <a:pt x="394" y="1751"/>
                    <a:pt x="1" y="1357"/>
                    <a:pt x="1" y="875"/>
                  </a:cubicBezTo>
                  <a:cubicBezTo>
                    <a:pt x="1" y="394"/>
                    <a:pt x="394" y="0"/>
                    <a:pt x="886" y="0"/>
                  </a:cubicBezTo>
                  <a:cubicBezTo>
                    <a:pt x="1368" y="0"/>
                    <a:pt x="1761" y="394"/>
                    <a:pt x="1761" y="875"/>
                  </a:cubicBezTo>
                  <a:close/>
                </a:path>
              </a:pathLst>
            </a:custGeom>
            <a:noFill/>
            <a:ln w="6875" cap="flat" cmpd="sng">
              <a:solidFill>
                <a:schemeClr val="dk2"/>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7"/>
            <p:cNvSpPr/>
            <p:nvPr/>
          </p:nvSpPr>
          <p:spPr>
            <a:xfrm>
              <a:off x="6963641" y="4011993"/>
              <a:ext cx="53340" cy="53340"/>
            </a:xfrm>
            <a:custGeom>
              <a:avLst/>
              <a:gdLst/>
              <a:ahLst/>
              <a:cxnLst/>
              <a:rect l="l" t="t" r="r" b="b"/>
              <a:pathLst>
                <a:path w="1751" h="1751" fill="none" extrusionOk="0">
                  <a:moveTo>
                    <a:pt x="1751" y="875"/>
                  </a:moveTo>
                  <a:cubicBezTo>
                    <a:pt x="1751" y="1357"/>
                    <a:pt x="1358" y="1751"/>
                    <a:pt x="876" y="1751"/>
                  </a:cubicBezTo>
                  <a:cubicBezTo>
                    <a:pt x="384" y="1751"/>
                    <a:pt x="0" y="1357"/>
                    <a:pt x="0" y="875"/>
                  </a:cubicBezTo>
                  <a:cubicBezTo>
                    <a:pt x="0" y="394"/>
                    <a:pt x="384" y="0"/>
                    <a:pt x="876" y="0"/>
                  </a:cubicBezTo>
                  <a:cubicBezTo>
                    <a:pt x="1358" y="0"/>
                    <a:pt x="1751" y="394"/>
                    <a:pt x="1751" y="875"/>
                  </a:cubicBezTo>
                  <a:close/>
                </a:path>
              </a:pathLst>
            </a:custGeom>
            <a:noFill/>
            <a:ln w="6875" cap="flat" cmpd="sng">
              <a:solidFill>
                <a:schemeClr val="dk2"/>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7"/>
            <p:cNvSpPr/>
            <p:nvPr/>
          </p:nvSpPr>
          <p:spPr>
            <a:xfrm>
              <a:off x="6276071" y="4007790"/>
              <a:ext cx="115971" cy="59036"/>
            </a:xfrm>
            <a:custGeom>
              <a:avLst/>
              <a:gdLst/>
              <a:ahLst/>
              <a:cxnLst/>
              <a:rect l="l" t="t" r="r" b="b"/>
              <a:pathLst>
                <a:path w="3807" h="1938" extrusionOk="0">
                  <a:moveTo>
                    <a:pt x="1" y="0"/>
                  </a:moveTo>
                  <a:lnTo>
                    <a:pt x="1" y="1938"/>
                  </a:lnTo>
                  <a:lnTo>
                    <a:pt x="3807" y="1938"/>
                  </a:lnTo>
                  <a:lnTo>
                    <a:pt x="38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7"/>
            <p:cNvSpPr/>
            <p:nvPr/>
          </p:nvSpPr>
          <p:spPr>
            <a:xfrm>
              <a:off x="7197623" y="3807377"/>
              <a:ext cx="307702" cy="440701"/>
            </a:xfrm>
            <a:custGeom>
              <a:avLst/>
              <a:gdLst/>
              <a:ahLst/>
              <a:cxnLst/>
              <a:rect l="l" t="t" r="r" b="b"/>
              <a:pathLst>
                <a:path w="10101" h="14467" extrusionOk="0">
                  <a:moveTo>
                    <a:pt x="10101" y="0"/>
                  </a:moveTo>
                  <a:lnTo>
                    <a:pt x="9206" y="325"/>
                  </a:lnTo>
                  <a:lnTo>
                    <a:pt x="8930" y="423"/>
                  </a:lnTo>
                  <a:lnTo>
                    <a:pt x="0" y="3600"/>
                  </a:lnTo>
                  <a:lnTo>
                    <a:pt x="0" y="11487"/>
                  </a:lnTo>
                  <a:lnTo>
                    <a:pt x="8930" y="14123"/>
                  </a:lnTo>
                  <a:lnTo>
                    <a:pt x="9206" y="14201"/>
                  </a:lnTo>
                  <a:lnTo>
                    <a:pt x="10101" y="14467"/>
                  </a:lnTo>
                  <a:lnTo>
                    <a:pt x="10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7"/>
            <p:cNvSpPr/>
            <p:nvPr/>
          </p:nvSpPr>
          <p:spPr>
            <a:xfrm>
              <a:off x="7469654" y="3817247"/>
              <a:ext cx="8408" cy="422759"/>
            </a:xfrm>
            <a:custGeom>
              <a:avLst/>
              <a:gdLst/>
              <a:ahLst/>
              <a:cxnLst/>
              <a:rect l="l" t="t" r="r" b="b"/>
              <a:pathLst>
                <a:path w="276" h="13878" extrusionOk="0">
                  <a:moveTo>
                    <a:pt x="276" y="1"/>
                  </a:moveTo>
                  <a:lnTo>
                    <a:pt x="0" y="99"/>
                  </a:lnTo>
                  <a:lnTo>
                    <a:pt x="0" y="13799"/>
                  </a:lnTo>
                  <a:lnTo>
                    <a:pt x="276" y="13877"/>
                  </a:lnTo>
                  <a:lnTo>
                    <a:pt x="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7"/>
            <p:cNvSpPr/>
            <p:nvPr/>
          </p:nvSpPr>
          <p:spPr>
            <a:xfrm>
              <a:off x="6329685" y="3422910"/>
              <a:ext cx="400308" cy="385076"/>
            </a:xfrm>
            <a:custGeom>
              <a:avLst/>
              <a:gdLst/>
              <a:ahLst/>
              <a:cxnLst/>
              <a:rect l="l" t="t" r="r" b="b"/>
              <a:pathLst>
                <a:path w="13141" h="12641" extrusionOk="0">
                  <a:moveTo>
                    <a:pt x="6826" y="278"/>
                  </a:moveTo>
                  <a:cubicBezTo>
                    <a:pt x="10160" y="278"/>
                    <a:pt x="12875" y="2983"/>
                    <a:pt x="12875" y="6327"/>
                  </a:cubicBezTo>
                  <a:cubicBezTo>
                    <a:pt x="12875" y="8766"/>
                    <a:pt x="11399" y="10979"/>
                    <a:pt x="9137" y="11913"/>
                  </a:cubicBezTo>
                  <a:cubicBezTo>
                    <a:pt x="8393" y="12222"/>
                    <a:pt x="7610" y="12372"/>
                    <a:pt x="6833" y="12372"/>
                  </a:cubicBezTo>
                  <a:cubicBezTo>
                    <a:pt x="5258" y="12372"/>
                    <a:pt x="3707" y="11757"/>
                    <a:pt x="2548" y="10605"/>
                  </a:cubicBezTo>
                  <a:cubicBezTo>
                    <a:pt x="817" y="8874"/>
                    <a:pt x="306" y="6268"/>
                    <a:pt x="1240" y="4006"/>
                  </a:cubicBezTo>
                  <a:cubicBezTo>
                    <a:pt x="2174" y="1754"/>
                    <a:pt x="4377" y="278"/>
                    <a:pt x="6826" y="278"/>
                  </a:cubicBezTo>
                  <a:close/>
                  <a:moveTo>
                    <a:pt x="6818" y="0"/>
                  </a:moveTo>
                  <a:cubicBezTo>
                    <a:pt x="5174" y="0"/>
                    <a:pt x="3561" y="643"/>
                    <a:pt x="2351" y="1852"/>
                  </a:cubicBezTo>
                  <a:cubicBezTo>
                    <a:pt x="542" y="3662"/>
                    <a:pt x="1" y="6376"/>
                    <a:pt x="984" y="8746"/>
                  </a:cubicBezTo>
                  <a:cubicBezTo>
                    <a:pt x="1958" y="11106"/>
                    <a:pt x="4269" y="12641"/>
                    <a:pt x="6826" y="12641"/>
                  </a:cubicBezTo>
                  <a:cubicBezTo>
                    <a:pt x="10308" y="12641"/>
                    <a:pt x="13140" y="9808"/>
                    <a:pt x="13140" y="6327"/>
                  </a:cubicBezTo>
                  <a:cubicBezTo>
                    <a:pt x="13140" y="3770"/>
                    <a:pt x="11606" y="1459"/>
                    <a:pt x="9246" y="485"/>
                  </a:cubicBezTo>
                  <a:cubicBezTo>
                    <a:pt x="8459" y="159"/>
                    <a:pt x="7635" y="0"/>
                    <a:pt x="6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7"/>
            <p:cNvSpPr/>
            <p:nvPr/>
          </p:nvSpPr>
          <p:spPr>
            <a:xfrm>
              <a:off x="6890835" y="3422910"/>
              <a:ext cx="400277" cy="385076"/>
            </a:xfrm>
            <a:custGeom>
              <a:avLst/>
              <a:gdLst/>
              <a:ahLst/>
              <a:cxnLst/>
              <a:rect l="l" t="t" r="r" b="b"/>
              <a:pathLst>
                <a:path w="13140" h="12641" extrusionOk="0">
                  <a:moveTo>
                    <a:pt x="6816" y="278"/>
                  </a:moveTo>
                  <a:cubicBezTo>
                    <a:pt x="10150" y="278"/>
                    <a:pt x="12855" y="2983"/>
                    <a:pt x="12864" y="6317"/>
                  </a:cubicBezTo>
                  <a:cubicBezTo>
                    <a:pt x="12864" y="8766"/>
                    <a:pt x="11389" y="10979"/>
                    <a:pt x="9127" y="11913"/>
                  </a:cubicBezTo>
                  <a:cubicBezTo>
                    <a:pt x="8383" y="12222"/>
                    <a:pt x="7600" y="12372"/>
                    <a:pt x="6822" y="12372"/>
                  </a:cubicBezTo>
                  <a:cubicBezTo>
                    <a:pt x="5248" y="12372"/>
                    <a:pt x="3697" y="11757"/>
                    <a:pt x="2538" y="10605"/>
                  </a:cubicBezTo>
                  <a:cubicBezTo>
                    <a:pt x="807" y="8874"/>
                    <a:pt x="296" y="6268"/>
                    <a:pt x="1230" y="4006"/>
                  </a:cubicBezTo>
                  <a:cubicBezTo>
                    <a:pt x="2164" y="1744"/>
                    <a:pt x="4367" y="278"/>
                    <a:pt x="6816" y="278"/>
                  </a:cubicBezTo>
                  <a:close/>
                  <a:moveTo>
                    <a:pt x="6815" y="0"/>
                  </a:moveTo>
                  <a:cubicBezTo>
                    <a:pt x="5173" y="0"/>
                    <a:pt x="3560" y="643"/>
                    <a:pt x="2351" y="1852"/>
                  </a:cubicBezTo>
                  <a:cubicBezTo>
                    <a:pt x="541" y="3662"/>
                    <a:pt x="1" y="6376"/>
                    <a:pt x="984" y="8736"/>
                  </a:cubicBezTo>
                  <a:cubicBezTo>
                    <a:pt x="1958" y="11097"/>
                    <a:pt x="4259" y="12641"/>
                    <a:pt x="6816" y="12641"/>
                  </a:cubicBezTo>
                  <a:cubicBezTo>
                    <a:pt x="10307" y="12641"/>
                    <a:pt x="13140" y="9808"/>
                    <a:pt x="13140" y="6327"/>
                  </a:cubicBezTo>
                  <a:cubicBezTo>
                    <a:pt x="13140" y="3770"/>
                    <a:pt x="11596" y="1459"/>
                    <a:pt x="9235" y="485"/>
                  </a:cubicBezTo>
                  <a:cubicBezTo>
                    <a:pt x="8452" y="159"/>
                    <a:pt x="7630" y="0"/>
                    <a:pt x="6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7"/>
            <p:cNvSpPr/>
            <p:nvPr/>
          </p:nvSpPr>
          <p:spPr>
            <a:xfrm>
              <a:off x="6490588" y="3564865"/>
              <a:ext cx="93489" cy="80147"/>
            </a:xfrm>
            <a:custGeom>
              <a:avLst/>
              <a:gdLst/>
              <a:ahLst/>
              <a:cxnLst/>
              <a:rect l="l" t="t" r="r" b="b"/>
              <a:pathLst>
                <a:path w="3069" h="2631" extrusionOk="0">
                  <a:moveTo>
                    <a:pt x="1751" y="280"/>
                  </a:moveTo>
                  <a:cubicBezTo>
                    <a:pt x="2321" y="280"/>
                    <a:pt x="2793" y="742"/>
                    <a:pt x="2793" y="1313"/>
                  </a:cubicBezTo>
                  <a:cubicBezTo>
                    <a:pt x="2793" y="1944"/>
                    <a:pt x="2281" y="2360"/>
                    <a:pt x="1746" y="2360"/>
                  </a:cubicBezTo>
                  <a:cubicBezTo>
                    <a:pt x="1489" y="2360"/>
                    <a:pt x="1227" y="2264"/>
                    <a:pt x="1013" y="2050"/>
                  </a:cubicBezTo>
                  <a:cubicBezTo>
                    <a:pt x="354" y="1401"/>
                    <a:pt x="826" y="280"/>
                    <a:pt x="1751" y="280"/>
                  </a:cubicBezTo>
                  <a:close/>
                  <a:moveTo>
                    <a:pt x="1741" y="0"/>
                  </a:moveTo>
                  <a:cubicBezTo>
                    <a:pt x="1419" y="0"/>
                    <a:pt x="1091" y="120"/>
                    <a:pt x="826" y="388"/>
                  </a:cubicBezTo>
                  <a:cubicBezTo>
                    <a:pt x="0" y="1214"/>
                    <a:pt x="580" y="2631"/>
                    <a:pt x="1751" y="2631"/>
                  </a:cubicBezTo>
                  <a:cubicBezTo>
                    <a:pt x="2479" y="2631"/>
                    <a:pt x="3069" y="2040"/>
                    <a:pt x="3059" y="1313"/>
                  </a:cubicBezTo>
                  <a:cubicBezTo>
                    <a:pt x="3059" y="522"/>
                    <a:pt x="2412" y="0"/>
                    <a:pt x="1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7"/>
            <p:cNvSpPr/>
            <p:nvPr/>
          </p:nvSpPr>
          <p:spPr>
            <a:xfrm>
              <a:off x="7044214" y="3564865"/>
              <a:ext cx="93520" cy="80147"/>
            </a:xfrm>
            <a:custGeom>
              <a:avLst/>
              <a:gdLst/>
              <a:ahLst/>
              <a:cxnLst/>
              <a:rect l="l" t="t" r="r" b="b"/>
              <a:pathLst>
                <a:path w="3070" h="2631" extrusionOk="0">
                  <a:moveTo>
                    <a:pt x="1761" y="280"/>
                  </a:moveTo>
                  <a:cubicBezTo>
                    <a:pt x="2332" y="280"/>
                    <a:pt x="2794" y="742"/>
                    <a:pt x="2794" y="1313"/>
                  </a:cubicBezTo>
                  <a:cubicBezTo>
                    <a:pt x="2794" y="1944"/>
                    <a:pt x="2282" y="2360"/>
                    <a:pt x="1750" y="2360"/>
                  </a:cubicBezTo>
                  <a:cubicBezTo>
                    <a:pt x="1494" y="2360"/>
                    <a:pt x="1234" y="2264"/>
                    <a:pt x="1024" y="2050"/>
                  </a:cubicBezTo>
                  <a:cubicBezTo>
                    <a:pt x="365" y="1401"/>
                    <a:pt x="827" y="280"/>
                    <a:pt x="1761" y="280"/>
                  </a:cubicBezTo>
                  <a:close/>
                  <a:moveTo>
                    <a:pt x="1742" y="0"/>
                  </a:moveTo>
                  <a:cubicBezTo>
                    <a:pt x="1419" y="0"/>
                    <a:pt x="1092" y="120"/>
                    <a:pt x="827" y="388"/>
                  </a:cubicBezTo>
                  <a:cubicBezTo>
                    <a:pt x="1" y="1224"/>
                    <a:pt x="591" y="2631"/>
                    <a:pt x="1761" y="2631"/>
                  </a:cubicBezTo>
                  <a:cubicBezTo>
                    <a:pt x="2479" y="2621"/>
                    <a:pt x="3069" y="2040"/>
                    <a:pt x="3069" y="1313"/>
                  </a:cubicBezTo>
                  <a:cubicBezTo>
                    <a:pt x="3063" y="522"/>
                    <a:pt x="2414" y="0"/>
                    <a:pt x="1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7"/>
            <p:cNvSpPr/>
            <p:nvPr/>
          </p:nvSpPr>
          <p:spPr>
            <a:xfrm>
              <a:off x="6948653" y="4274123"/>
              <a:ext cx="335270" cy="137234"/>
            </a:xfrm>
            <a:custGeom>
              <a:avLst/>
              <a:gdLst/>
              <a:ahLst/>
              <a:cxnLst/>
              <a:rect l="l" t="t" r="r" b="b"/>
              <a:pathLst>
                <a:path w="11006" h="4505" extrusionOk="0">
                  <a:moveTo>
                    <a:pt x="7151" y="1250"/>
                  </a:moveTo>
                  <a:cubicBezTo>
                    <a:pt x="7367" y="1250"/>
                    <a:pt x="7534" y="1515"/>
                    <a:pt x="7593" y="1751"/>
                  </a:cubicBezTo>
                  <a:cubicBezTo>
                    <a:pt x="7682" y="2164"/>
                    <a:pt x="7632" y="2587"/>
                    <a:pt x="7455" y="2971"/>
                  </a:cubicBezTo>
                  <a:cubicBezTo>
                    <a:pt x="7121" y="2725"/>
                    <a:pt x="6885" y="2361"/>
                    <a:pt x="6806" y="1958"/>
                  </a:cubicBezTo>
                  <a:cubicBezTo>
                    <a:pt x="6767" y="1741"/>
                    <a:pt x="6816" y="1535"/>
                    <a:pt x="6934" y="1358"/>
                  </a:cubicBezTo>
                  <a:cubicBezTo>
                    <a:pt x="6983" y="1289"/>
                    <a:pt x="7062" y="1250"/>
                    <a:pt x="7151" y="1250"/>
                  </a:cubicBezTo>
                  <a:close/>
                  <a:moveTo>
                    <a:pt x="3551" y="1859"/>
                  </a:moveTo>
                  <a:cubicBezTo>
                    <a:pt x="3600" y="1859"/>
                    <a:pt x="3649" y="1869"/>
                    <a:pt x="3699" y="1889"/>
                  </a:cubicBezTo>
                  <a:cubicBezTo>
                    <a:pt x="3836" y="1938"/>
                    <a:pt x="3944" y="2036"/>
                    <a:pt x="4003" y="2174"/>
                  </a:cubicBezTo>
                  <a:cubicBezTo>
                    <a:pt x="4112" y="2449"/>
                    <a:pt x="3994" y="2764"/>
                    <a:pt x="3856" y="2971"/>
                  </a:cubicBezTo>
                  <a:cubicBezTo>
                    <a:pt x="3767" y="3098"/>
                    <a:pt x="3659" y="3207"/>
                    <a:pt x="3531" y="3295"/>
                  </a:cubicBezTo>
                  <a:cubicBezTo>
                    <a:pt x="3394" y="3118"/>
                    <a:pt x="3295" y="2921"/>
                    <a:pt x="3226" y="2705"/>
                  </a:cubicBezTo>
                  <a:cubicBezTo>
                    <a:pt x="3138" y="2410"/>
                    <a:pt x="3148" y="2036"/>
                    <a:pt x="3394" y="1899"/>
                  </a:cubicBezTo>
                  <a:cubicBezTo>
                    <a:pt x="3443" y="1869"/>
                    <a:pt x="3492" y="1859"/>
                    <a:pt x="3551" y="1859"/>
                  </a:cubicBezTo>
                  <a:close/>
                  <a:moveTo>
                    <a:pt x="10593" y="1"/>
                  </a:moveTo>
                  <a:lnTo>
                    <a:pt x="10347" y="119"/>
                  </a:lnTo>
                  <a:cubicBezTo>
                    <a:pt x="10612" y="679"/>
                    <a:pt x="10730" y="1299"/>
                    <a:pt x="10691" y="1918"/>
                  </a:cubicBezTo>
                  <a:cubicBezTo>
                    <a:pt x="10691" y="2204"/>
                    <a:pt x="10612" y="2489"/>
                    <a:pt x="10485" y="2744"/>
                  </a:cubicBezTo>
                  <a:cubicBezTo>
                    <a:pt x="10191" y="3279"/>
                    <a:pt x="9568" y="3503"/>
                    <a:pt x="8961" y="3503"/>
                  </a:cubicBezTo>
                  <a:cubicBezTo>
                    <a:pt x="8776" y="3503"/>
                    <a:pt x="8592" y="3482"/>
                    <a:pt x="8419" y="3443"/>
                  </a:cubicBezTo>
                  <a:cubicBezTo>
                    <a:pt x="8154" y="3374"/>
                    <a:pt x="7908" y="3275"/>
                    <a:pt x="7682" y="3128"/>
                  </a:cubicBezTo>
                  <a:cubicBezTo>
                    <a:pt x="7898" y="2685"/>
                    <a:pt x="7957" y="2174"/>
                    <a:pt x="7849" y="1682"/>
                  </a:cubicBezTo>
                  <a:cubicBezTo>
                    <a:pt x="7760" y="1328"/>
                    <a:pt x="7514" y="964"/>
                    <a:pt x="7151" y="964"/>
                  </a:cubicBezTo>
                  <a:cubicBezTo>
                    <a:pt x="6974" y="974"/>
                    <a:pt x="6816" y="1043"/>
                    <a:pt x="6718" y="1181"/>
                  </a:cubicBezTo>
                  <a:cubicBezTo>
                    <a:pt x="6541" y="1417"/>
                    <a:pt x="6472" y="1712"/>
                    <a:pt x="6521" y="2007"/>
                  </a:cubicBezTo>
                  <a:cubicBezTo>
                    <a:pt x="6629" y="2489"/>
                    <a:pt x="6905" y="2921"/>
                    <a:pt x="7318" y="3216"/>
                  </a:cubicBezTo>
                  <a:cubicBezTo>
                    <a:pt x="7278" y="3275"/>
                    <a:pt x="7229" y="3344"/>
                    <a:pt x="7190" y="3403"/>
                  </a:cubicBezTo>
                  <a:cubicBezTo>
                    <a:pt x="6806" y="3856"/>
                    <a:pt x="6256" y="4151"/>
                    <a:pt x="5656" y="4220"/>
                  </a:cubicBezTo>
                  <a:cubicBezTo>
                    <a:pt x="5588" y="4225"/>
                    <a:pt x="5520" y="4228"/>
                    <a:pt x="5452" y="4228"/>
                  </a:cubicBezTo>
                  <a:cubicBezTo>
                    <a:pt x="4804" y="4228"/>
                    <a:pt x="4172" y="3974"/>
                    <a:pt x="3718" y="3502"/>
                  </a:cubicBezTo>
                  <a:cubicBezTo>
                    <a:pt x="3856" y="3403"/>
                    <a:pt x="3984" y="3275"/>
                    <a:pt x="4082" y="3138"/>
                  </a:cubicBezTo>
                  <a:cubicBezTo>
                    <a:pt x="4318" y="2833"/>
                    <a:pt x="4387" y="2430"/>
                    <a:pt x="4259" y="2066"/>
                  </a:cubicBezTo>
                  <a:cubicBezTo>
                    <a:pt x="4180" y="1859"/>
                    <a:pt x="4003" y="1702"/>
                    <a:pt x="3797" y="1623"/>
                  </a:cubicBezTo>
                  <a:cubicBezTo>
                    <a:pt x="3719" y="1593"/>
                    <a:pt x="3638" y="1578"/>
                    <a:pt x="3558" y="1578"/>
                  </a:cubicBezTo>
                  <a:cubicBezTo>
                    <a:pt x="3455" y="1578"/>
                    <a:pt x="3354" y="1603"/>
                    <a:pt x="3266" y="1653"/>
                  </a:cubicBezTo>
                  <a:cubicBezTo>
                    <a:pt x="2882" y="1869"/>
                    <a:pt x="2843" y="2371"/>
                    <a:pt x="2961" y="2784"/>
                  </a:cubicBezTo>
                  <a:cubicBezTo>
                    <a:pt x="3030" y="3020"/>
                    <a:pt x="3148" y="3236"/>
                    <a:pt x="3285" y="3443"/>
                  </a:cubicBezTo>
                  <a:cubicBezTo>
                    <a:pt x="3052" y="3547"/>
                    <a:pt x="2800" y="3602"/>
                    <a:pt x="2548" y="3602"/>
                  </a:cubicBezTo>
                  <a:cubicBezTo>
                    <a:pt x="2396" y="3602"/>
                    <a:pt x="2243" y="3582"/>
                    <a:pt x="2095" y="3541"/>
                  </a:cubicBezTo>
                  <a:cubicBezTo>
                    <a:pt x="1486" y="3374"/>
                    <a:pt x="945" y="2892"/>
                    <a:pt x="640" y="2233"/>
                  </a:cubicBezTo>
                  <a:cubicBezTo>
                    <a:pt x="384" y="1663"/>
                    <a:pt x="286" y="984"/>
                    <a:pt x="355" y="207"/>
                  </a:cubicBezTo>
                  <a:lnTo>
                    <a:pt x="69" y="178"/>
                  </a:lnTo>
                  <a:lnTo>
                    <a:pt x="69" y="178"/>
                  </a:lnTo>
                  <a:cubicBezTo>
                    <a:pt x="1" y="1014"/>
                    <a:pt x="109" y="1741"/>
                    <a:pt x="384" y="2351"/>
                  </a:cubicBezTo>
                  <a:cubicBezTo>
                    <a:pt x="728" y="3079"/>
                    <a:pt x="1338" y="3630"/>
                    <a:pt x="2027" y="3816"/>
                  </a:cubicBezTo>
                  <a:cubicBezTo>
                    <a:pt x="2195" y="3861"/>
                    <a:pt x="2366" y="3883"/>
                    <a:pt x="2537" y="3883"/>
                  </a:cubicBezTo>
                  <a:cubicBezTo>
                    <a:pt x="2857" y="3883"/>
                    <a:pt x="3174" y="3806"/>
                    <a:pt x="3462" y="3659"/>
                  </a:cubicBezTo>
                  <a:cubicBezTo>
                    <a:pt x="3974" y="4200"/>
                    <a:pt x="4672" y="4505"/>
                    <a:pt x="5410" y="4505"/>
                  </a:cubicBezTo>
                  <a:cubicBezTo>
                    <a:pt x="5498" y="4505"/>
                    <a:pt x="5587" y="4495"/>
                    <a:pt x="5675" y="4485"/>
                  </a:cubicBezTo>
                  <a:cubicBezTo>
                    <a:pt x="6344" y="4416"/>
                    <a:pt x="6954" y="4092"/>
                    <a:pt x="7387" y="3571"/>
                  </a:cubicBezTo>
                  <a:cubicBezTo>
                    <a:pt x="7436" y="3512"/>
                    <a:pt x="7485" y="3443"/>
                    <a:pt x="7534" y="3374"/>
                  </a:cubicBezTo>
                  <a:cubicBezTo>
                    <a:pt x="7780" y="3521"/>
                    <a:pt x="8055" y="3639"/>
                    <a:pt x="8341" y="3708"/>
                  </a:cubicBezTo>
                  <a:cubicBezTo>
                    <a:pt x="8535" y="3753"/>
                    <a:pt x="8745" y="3777"/>
                    <a:pt x="8958" y="3777"/>
                  </a:cubicBezTo>
                  <a:cubicBezTo>
                    <a:pt x="9641" y="3777"/>
                    <a:pt x="10361" y="3527"/>
                    <a:pt x="10721" y="2882"/>
                  </a:cubicBezTo>
                  <a:cubicBezTo>
                    <a:pt x="10868" y="2587"/>
                    <a:pt x="10957" y="2263"/>
                    <a:pt x="10966" y="1938"/>
                  </a:cubicBezTo>
                  <a:cubicBezTo>
                    <a:pt x="11006" y="1269"/>
                    <a:pt x="10878" y="600"/>
                    <a:pt x="10593" y="1"/>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7"/>
            <p:cNvSpPr/>
            <p:nvPr/>
          </p:nvSpPr>
          <p:spPr>
            <a:xfrm>
              <a:off x="7444796" y="3215065"/>
              <a:ext cx="210344" cy="144727"/>
            </a:xfrm>
            <a:custGeom>
              <a:avLst/>
              <a:gdLst/>
              <a:ahLst/>
              <a:cxnLst/>
              <a:rect l="l" t="t" r="r" b="b"/>
              <a:pathLst>
                <a:path w="6905" h="4751" fill="none" extrusionOk="0">
                  <a:moveTo>
                    <a:pt x="0" y="1348"/>
                  </a:moveTo>
                  <a:cubicBezTo>
                    <a:pt x="600" y="286"/>
                    <a:pt x="2016" y="1"/>
                    <a:pt x="2980" y="758"/>
                  </a:cubicBezTo>
                  <a:cubicBezTo>
                    <a:pt x="3285" y="1004"/>
                    <a:pt x="3531" y="1299"/>
                    <a:pt x="3718" y="1643"/>
                  </a:cubicBezTo>
                  <a:cubicBezTo>
                    <a:pt x="3904" y="1928"/>
                    <a:pt x="4032" y="2243"/>
                    <a:pt x="4082" y="2587"/>
                  </a:cubicBezTo>
                  <a:cubicBezTo>
                    <a:pt x="4121" y="3207"/>
                    <a:pt x="3747" y="3777"/>
                    <a:pt x="3157" y="4003"/>
                  </a:cubicBezTo>
                  <a:cubicBezTo>
                    <a:pt x="3088" y="4033"/>
                    <a:pt x="3000" y="4043"/>
                    <a:pt x="2911" y="4013"/>
                  </a:cubicBezTo>
                  <a:cubicBezTo>
                    <a:pt x="2862" y="3984"/>
                    <a:pt x="2813" y="3925"/>
                    <a:pt x="2783" y="3866"/>
                  </a:cubicBezTo>
                  <a:cubicBezTo>
                    <a:pt x="2606" y="3502"/>
                    <a:pt x="2646" y="3069"/>
                    <a:pt x="2891" y="2754"/>
                  </a:cubicBezTo>
                  <a:cubicBezTo>
                    <a:pt x="3137" y="2440"/>
                    <a:pt x="3491" y="2223"/>
                    <a:pt x="3885" y="2145"/>
                  </a:cubicBezTo>
                  <a:cubicBezTo>
                    <a:pt x="5468" y="1791"/>
                    <a:pt x="6904" y="3148"/>
                    <a:pt x="6648" y="4751"/>
                  </a:cubicBezTo>
                </a:path>
              </a:pathLst>
            </a:custGeom>
            <a:noFill/>
            <a:ln w="6875" cap="flat" cmpd="sng">
              <a:solidFill>
                <a:srgbClr val="1F154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7"/>
            <p:cNvSpPr/>
            <p:nvPr/>
          </p:nvSpPr>
          <p:spPr>
            <a:xfrm>
              <a:off x="7719941" y="3657291"/>
              <a:ext cx="46303" cy="39479"/>
            </a:xfrm>
            <a:custGeom>
              <a:avLst/>
              <a:gdLst/>
              <a:ahLst/>
              <a:cxnLst/>
              <a:rect l="l" t="t" r="r" b="b"/>
              <a:pathLst>
                <a:path w="1520" h="1296" extrusionOk="0">
                  <a:moveTo>
                    <a:pt x="747" y="1"/>
                  </a:moveTo>
                  <a:cubicBezTo>
                    <a:pt x="660" y="1"/>
                    <a:pt x="571" y="19"/>
                    <a:pt x="482" y="59"/>
                  </a:cubicBezTo>
                  <a:cubicBezTo>
                    <a:pt x="148" y="207"/>
                    <a:pt x="0" y="581"/>
                    <a:pt x="148" y="915"/>
                  </a:cubicBezTo>
                  <a:cubicBezTo>
                    <a:pt x="263" y="1169"/>
                    <a:pt x="503" y="1295"/>
                    <a:pt x="742" y="1295"/>
                  </a:cubicBezTo>
                  <a:cubicBezTo>
                    <a:pt x="992" y="1295"/>
                    <a:pt x="1242" y="1157"/>
                    <a:pt x="1348" y="885"/>
                  </a:cubicBezTo>
                  <a:cubicBezTo>
                    <a:pt x="1519" y="436"/>
                    <a:pt x="1169" y="1"/>
                    <a:pt x="7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7"/>
            <p:cNvSpPr/>
            <p:nvPr/>
          </p:nvSpPr>
          <p:spPr>
            <a:xfrm>
              <a:off x="7754091" y="3730466"/>
              <a:ext cx="46303" cy="39479"/>
            </a:xfrm>
            <a:custGeom>
              <a:avLst/>
              <a:gdLst/>
              <a:ahLst/>
              <a:cxnLst/>
              <a:rect l="l" t="t" r="r" b="b"/>
              <a:pathLst>
                <a:path w="1520" h="1296" extrusionOk="0">
                  <a:moveTo>
                    <a:pt x="747" y="1"/>
                  </a:moveTo>
                  <a:cubicBezTo>
                    <a:pt x="660" y="1"/>
                    <a:pt x="571" y="19"/>
                    <a:pt x="482" y="59"/>
                  </a:cubicBezTo>
                  <a:cubicBezTo>
                    <a:pt x="148" y="207"/>
                    <a:pt x="0" y="581"/>
                    <a:pt x="148" y="915"/>
                  </a:cubicBezTo>
                  <a:cubicBezTo>
                    <a:pt x="263" y="1169"/>
                    <a:pt x="503" y="1295"/>
                    <a:pt x="742" y="1295"/>
                  </a:cubicBezTo>
                  <a:cubicBezTo>
                    <a:pt x="992" y="1295"/>
                    <a:pt x="1242" y="1157"/>
                    <a:pt x="1348" y="885"/>
                  </a:cubicBezTo>
                  <a:cubicBezTo>
                    <a:pt x="1519" y="436"/>
                    <a:pt x="1169" y="1"/>
                    <a:pt x="7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7"/>
            <p:cNvSpPr/>
            <p:nvPr/>
          </p:nvSpPr>
          <p:spPr>
            <a:xfrm>
              <a:off x="7782391" y="3814366"/>
              <a:ext cx="46303" cy="39479"/>
            </a:xfrm>
            <a:custGeom>
              <a:avLst/>
              <a:gdLst/>
              <a:ahLst/>
              <a:cxnLst/>
              <a:rect l="l" t="t" r="r" b="b"/>
              <a:pathLst>
                <a:path w="1520" h="1296" extrusionOk="0">
                  <a:moveTo>
                    <a:pt x="747" y="1"/>
                  </a:moveTo>
                  <a:cubicBezTo>
                    <a:pt x="660" y="1"/>
                    <a:pt x="571" y="19"/>
                    <a:pt x="482" y="59"/>
                  </a:cubicBezTo>
                  <a:cubicBezTo>
                    <a:pt x="148" y="207"/>
                    <a:pt x="0" y="581"/>
                    <a:pt x="148" y="915"/>
                  </a:cubicBezTo>
                  <a:cubicBezTo>
                    <a:pt x="263" y="1169"/>
                    <a:pt x="503" y="1295"/>
                    <a:pt x="742" y="1295"/>
                  </a:cubicBezTo>
                  <a:cubicBezTo>
                    <a:pt x="992" y="1295"/>
                    <a:pt x="1242" y="1157"/>
                    <a:pt x="1348" y="885"/>
                  </a:cubicBezTo>
                  <a:cubicBezTo>
                    <a:pt x="1519" y="436"/>
                    <a:pt x="1169" y="1"/>
                    <a:pt x="7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37"/>
          <p:cNvGrpSpPr/>
          <p:nvPr/>
        </p:nvGrpSpPr>
        <p:grpSpPr>
          <a:xfrm rot="1028086">
            <a:off x="312686" y="228260"/>
            <a:ext cx="1155832" cy="1085718"/>
            <a:chOff x="220838" y="-10150"/>
            <a:chExt cx="1417700" cy="1331700"/>
          </a:xfrm>
        </p:grpSpPr>
        <p:sp>
          <p:nvSpPr>
            <p:cNvPr id="1827" name="Google Shape;1827;p37"/>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7"/>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7"/>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7"/>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7"/>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7"/>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7"/>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7"/>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7"/>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7"/>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7"/>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7"/>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7"/>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7"/>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7"/>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7"/>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7"/>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7"/>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7"/>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7"/>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7"/>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7"/>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7"/>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7"/>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7"/>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7"/>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7"/>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7"/>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7"/>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7"/>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7"/>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7"/>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7"/>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7"/>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7"/>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7"/>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7"/>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7"/>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7"/>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7"/>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7"/>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7"/>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7"/>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7"/>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7"/>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7"/>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37"/>
          <p:cNvGrpSpPr/>
          <p:nvPr/>
        </p:nvGrpSpPr>
        <p:grpSpPr>
          <a:xfrm rot="657575">
            <a:off x="3900269" y="4149755"/>
            <a:ext cx="773062" cy="656341"/>
            <a:chOff x="3502275" y="3218775"/>
            <a:chExt cx="1175775" cy="998250"/>
          </a:xfrm>
        </p:grpSpPr>
        <p:sp>
          <p:nvSpPr>
            <p:cNvPr id="1874" name="Google Shape;1874;p37"/>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7"/>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7"/>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7"/>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7"/>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7"/>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7"/>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7"/>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7"/>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7"/>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7"/>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37"/>
          <p:cNvGrpSpPr/>
          <p:nvPr/>
        </p:nvGrpSpPr>
        <p:grpSpPr>
          <a:xfrm rot="-1936715">
            <a:off x="7999321" y="2207013"/>
            <a:ext cx="859152" cy="729473"/>
            <a:chOff x="8039217" y="153473"/>
            <a:chExt cx="898762" cy="763062"/>
          </a:xfrm>
        </p:grpSpPr>
        <p:sp>
          <p:nvSpPr>
            <p:cNvPr id="1887" name="Google Shape;1887;p37"/>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7"/>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7"/>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7"/>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7"/>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7"/>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7"/>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37"/>
          <p:cNvGrpSpPr/>
          <p:nvPr/>
        </p:nvGrpSpPr>
        <p:grpSpPr>
          <a:xfrm>
            <a:off x="6255633" y="212003"/>
            <a:ext cx="1099685" cy="645981"/>
            <a:chOff x="3285175" y="1554625"/>
            <a:chExt cx="1458275" cy="856625"/>
          </a:xfrm>
        </p:grpSpPr>
        <p:sp>
          <p:nvSpPr>
            <p:cNvPr id="1901" name="Google Shape;1901;p37"/>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0562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grpSp>
        <p:nvGrpSpPr>
          <p:cNvPr id="960" name="Google Shape;960;p31"/>
          <p:cNvGrpSpPr/>
          <p:nvPr/>
        </p:nvGrpSpPr>
        <p:grpSpPr>
          <a:xfrm flipH="1">
            <a:off x="5028775" y="3174275"/>
            <a:ext cx="3753450" cy="1969225"/>
            <a:chOff x="143902" y="3174400"/>
            <a:chExt cx="3753450" cy="1969225"/>
          </a:xfrm>
        </p:grpSpPr>
        <p:sp>
          <p:nvSpPr>
            <p:cNvPr id="961" name="Google Shape;961;p31"/>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31"/>
            <p:cNvGrpSpPr/>
            <p:nvPr/>
          </p:nvGrpSpPr>
          <p:grpSpPr>
            <a:xfrm>
              <a:off x="143902" y="3174400"/>
              <a:ext cx="3753450" cy="1909665"/>
              <a:chOff x="143902" y="3174400"/>
              <a:chExt cx="3753450" cy="1909665"/>
            </a:xfrm>
          </p:grpSpPr>
          <p:sp>
            <p:nvSpPr>
              <p:cNvPr id="963" name="Google Shape;963;p31"/>
              <p:cNvSpPr/>
              <p:nvPr/>
            </p:nvSpPr>
            <p:spPr>
              <a:xfrm>
                <a:off x="488377" y="3174400"/>
                <a:ext cx="3408975" cy="1596450"/>
              </a:xfrm>
              <a:custGeom>
                <a:avLst/>
                <a:gdLst/>
                <a:ahLst/>
                <a:cxnLst/>
                <a:rect l="l" t="t" r="r" b="b"/>
                <a:pathLst>
                  <a:path w="136359" h="63858" extrusionOk="0">
                    <a:moveTo>
                      <a:pt x="0" y="53244"/>
                    </a:moveTo>
                    <a:lnTo>
                      <a:pt x="35284" y="0"/>
                    </a:lnTo>
                    <a:lnTo>
                      <a:pt x="136359" y="234"/>
                    </a:lnTo>
                    <a:lnTo>
                      <a:pt x="3746" y="63858"/>
                    </a:lnTo>
                    <a:close/>
                  </a:path>
                </a:pathLst>
              </a:custGeom>
              <a:solidFill>
                <a:srgbClr val="9E855C">
                  <a:alpha val="14880"/>
                </a:srgbClr>
              </a:solidFill>
              <a:ln>
                <a:noFill/>
              </a:ln>
            </p:spPr>
            <p:txBody>
              <a:bodyPr/>
              <a:lstStyle/>
              <a:p>
                <a:endParaRPr lang="en-US"/>
              </a:p>
            </p:txBody>
          </p:sp>
          <p:grpSp>
            <p:nvGrpSpPr>
              <p:cNvPr id="964" name="Google Shape;964;p31"/>
              <p:cNvGrpSpPr/>
              <p:nvPr/>
            </p:nvGrpSpPr>
            <p:grpSpPr>
              <a:xfrm rot="-3088787">
                <a:off x="247795" y="4300754"/>
                <a:ext cx="725754" cy="615483"/>
                <a:chOff x="5417612" y="4008755"/>
                <a:chExt cx="725743" cy="615474"/>
              </a:xfrm>
            </p:grpSpPr>
            <p:sp>
              <p:nvSpPr>
                <p:cNvPr id="965" name="Google Shape;965;p31"/>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69" name="Google Shape;969;p31"/>
          <p:cNvSpPr txBox="1">
            <a:spLocks noGrp="1"/>
          </p:cNvSpPr>
          <p:nvPr>
            <p:ph type="title"/>
          </p:nvPr>
        </p:nvSpPr>
        <p:spPr>
          <a:xfrm>
            <a:off x="4628976" y="3009944"/>
            <a:ext cx="3398297" cy="92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Exploratory Data Analysis</a:t>
            </a:r>
            <a:endParaRPr dirty="0"/>
          </a:p>
        </p:txBody>
      </p:sp>
      <p:sp>
        <p:nvSpPr>
          <p:cNvPr id="970" name="Google Shape;970;p31"/>
          <p:cNvSpPr txBox="1">
            <a:spLocks noGrp="1"/>
          </p:cNvSpPr>
          <p:nvPr>
            <p:ph type="title" idx="2"/>
          </p:nvPr>
        </p:nvSpPr>
        <p:spPr>
          <a:xfrm>
            <a:off x="4891063" y="1333488"/>
            <a:ext cx="27969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grpSp>
        <p:nvGrpSpPr>
          <p:cNvPr id="971" name="Google Shape;971;p31"/>
          <p:cNvGrpSpPr/>
          <p:nvPr/>
        </p:nvGrpSpPr>
        <p:grpSpPr>
          <a:xfrm>
            <a:off x="1153627" y="880589"/>
            <a:ext cx="2890816" cy="3382302"/>
            <a:chOff x="1216125" y="955275"/>
            <a:chExt cx="2763158" cy="3232940"/>
          </a:xfrm>
        </p:grpSpPr>
        <p:sp>
          <p:nvSpPr>
            <p:cNvPr id="972" name="Google Shape;972;p31"/>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1"/>
          <p:cNvGrpSpPr/>
          <p:nvPr/>
        </p:nvGrpSpPr>
        <p:grpSpPr>
          <a:xfrm rot="-2168336">
            <a:off x="340929" y="483154"/>
            <a:ext cx="825790" cy="701108"/>
            <a:chOff x="3502275" y="3218775"/>
            <a:chExt cx="1175775" cy="998250"/>
          </a:xfrm>
        </p:grpSpPr>
        <p:sp>
          <p:nvSpPr>
            <p:cNvPr id="1036" name="Google Shape;1036;p31"/>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31"/>
          <p:cNvSpPr/>
          <p:nvPr/>
        </p:nvSpPr>
        <p:spPr>
          <a:xfrm rot="3391622">
            <a:off x="8780552" y="49200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31"/>
          <p:cNvGrpSpPr/>
          <p:nvPr/>
        </p:nvGrpSpPr>
        <p:grpSpPr>
          <a:xfrm>
            <a:off x="7339468" y="308176"/>
            <a:ext cx="1431589" cy="840949"/>
            <a:chOff x="3285175" y="1554625"/>
            <a:chExt cx="1458275" cy="856625"/>
          </a:xfrm>
        </p:grpSpPr>
        <p:sp>
          <p:nvSpPr>
            <p:cNvPr id="1050" name="Google Shape;1050;p31"/>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6306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8" name="Google Shape;120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a:t>
            </a:r>
            <a:r>
              <a:rPr lang="en-US" dirty="0">
                <a:solidFill>
                  <a:schemeClr val="lt1"/>
                </a:solidFill>
              </a:rPr>
              <a:t> Data Preparations</a:t>
            </a:r>
          </a:p>
        </p:txBody>
      </p:sp>
      <p:grpSp>
        <p:nvGrpSpPr>
          <p:cNvPr id="1211" name="Google Shape;1211;p33"/>
          <p:cNvGrpSpPr/>
          <p:nvPr/>
        </p:nvGrpSpPr>
        <p:grpSpPr>
          <a:xfrm>
            <a:off x="7445227" y="269212"/>
            <a:ext cx="1274241" cy="748519"/>
            <a:chOff x="3285175" y="1554625"/>
            <a:chExt cx="1458275" cy="856625"/>
          </a:xfrm>
        </p:grpSpPr>
        <p:sp>
          <p:nvSpPr>
            <p:cNvPr id="1212" name="Google Shape;1212;p33"/>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3"/>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a:extLst>
              <a:ext uri="{FF2B5EF4-FFF2-40B4-BE49-F238E27FC236}">
                <a16:creationId xmlns:a16="http://schemas.microsoft.com/office/drawing/2014/main" id="{6060B636-199D-0D22-70B7-3DC8E26FF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04" y="1486519"/>
            <a:ext cx="3802629" cy="3185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223A6CD-583A-D124-A149-665238F287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0622" y="3251901"/>
            <a:ext cx="3171825" cy="1278219"/>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DFEF812F-AB82-B11C-7E64-3B9C40EB4E9E}"/>
              </a:ext>
            </a:extLst>
          </p:cNvPr>
          <p:cNvSpPr/>
          <p:nvPr/>
        </p:nvSpPr>
        <p:spPr>
          <a:xfrm>
            <a:off x="4811647" y="3774440"/>
            <a:ext cx="416560" cy="350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824A0B4-CC59-4380-8E3D-C1BF79E2B2F1}"/>
              </a:ext>
            </a:extLst>
          </p:cNvPr>
          <p:cNvSpPr txBox="1"/>
          <p:nvPr/>
        </p:nvSpPr>
        <p:spPr>
          <a:xfrm>
            <a:off x="720000" y="1152295"/>
            <a:ext cx="2587080" cy="307777"/>
          </a:xfrm>
          <a:prstGeom prst="rect">
            <a:avLst/>
          </a:prstGeom>
          <a:noFill/>
        </p:spPr>
        <p:txBody>
          <a:bodyPr wrap="square" rtlCol="0">
            <a:spAutoFit/>
          </a:bodyPr>
          <a:lstStyle/>
          <a:p>
            <a:r>
              <a:rPr lang="en-US" dirty="0">
                <a:solidFill>
                  <a:schemeClr val="lt1"/>
                </a:solidFill>
              </a:rPr>
              <a:t>Data Cleaning</a:t>
            </a:r>
            <a:endParaRPr lang="en-US" dirty="0"/>
          </a:p>
        </p:txBody>
      </p:sp>
      <p:sp>
        <p:nvSpPr>
          <p:cNvPr id="17" name="TextBox 16">
            <a:extLst>
              <a:ext uri="{FF2B5EF4-FFF2-40B4-BE49-F238E27FC236}">
                <a16:creationId xmlns:a16="http://schemas.microsoft.com/office/drawing/2014/main" id="{BC9E0A50-5DFA-736A-F6F0-682C801103F6}"/>
              </a:ext>
            </a:extLst>
          </p:cNvPr>
          <p:cNvSpPr txBox="1"/>
          <p:nvPr/>
        </p:nvSpPr>
        <p:spPr>
          <a:xfrm>
            <a:off x="4975971" y="1144786"/>
            <a:ext cx="3032912" cy="307777"/>
          </a:xfrm>
          <a:prstGeom prst="rect">
            <a:avLst/>
          </a:prstGeom>
          <a:noFill/>
        </p:spPr>
        <p:txBody>
          <a:bodyPr wrap="square">
            <a:spAutoFit/>
          </a:bodyPr>
          <a:lstStyle/>
          <a:p>
            <a:r>
              <a:rPr lang="en-US" dirty="0">
                <a:solidFill>
                  <a:schemeClr val="lt1"/>
                </a:solidFill>
              </a:rPr>
              <a:t>Defining and Quantifying “Success”</a:t>
            </a:r>
            <a:endParaRPr lang="en-US" dirty="0"/>
          </a:p>
        </p:txBody>
      </p:sp>
      <p:pic>
        <p:nvPicPr>
          <p:cNvPr id="2056" name="Picture 8">
            <a:extLst>
              <a:ext uri="{FF2B5EF4-FFF2-40B4-BE49-F238E27FC236}">
                <a16:creationId xmlns:a16="http://schemas.microsoft.com/office/drawing/2014/main" id="{70FB3DF9-0BC0-978A-37AE-5BA313575D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5971" y="1460072"/>
            <a:ext cx="3616538" cy="648128"/>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F3A776F5-D1DF-7D8F-A69F-930E0ED81E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5971" y="2177092"/>
            <a:ext cx="3616538" cy="7893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ilm Script Project Proposal by Slidesgo">
  <a:themeElements>
    <a:clrScheme name="Simple Light">
      <a:dk1>
        <a:srgbClr val="9E855C"/>
      </a:dk1>
      <a:lt1>
        <a:srgbClr val="385963"/>
      </a:lt1>
      <a:dk2>
        <a:srgbClr val="F7F9F5"/>
      </a:dk2>
      <a:lt2>
        <a:srgbClr val="17262A"/>
      </a:lt2>
      <a:accent1>
        <a:srgbClr val="46656F"/>
      </a:accent1>
      <a:accent2>
        <a:srgbClr val="6A8A95"/>
      </a:accent2>
      <a:accent3>
        <a:srgbClr val="A5B7BD"/>
      </a:accent3>
      <a:accent4>
        <a:srgbClr val="C5CFD3"/>
      </a:accent4>
      <a:accent5>
        <a:srgbClr val="C6B9A3"/>
      </a:accent5>
      <a:accent6>
        <a:srgbClr val="FFFFFF"/>
      </a:accent6>
      <a:hlink>
        <a:srgbClr val="1726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1909</Words>
  <Application>Microsoft Office PowerPoint</Application>
  <PresentationFormat>On-screen Show (16:9)</PresentationFormat>
  <Paragraphs>185</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Rajdhani</vt:lpstr>
      <vt:lpstr>Nunito Light</vt:lpstr>
      <vt:lpstr>gg sans</vt:lpstr>
      <vt:lpstr>Times New Roman</vt:lpstr>
      <vt:lpstr>Arial</vt:lpstr>
      <vt:lpstr>Fira Sans</vt:lpstr>
      <vt:lpstr>Film Script Project Proposal by Slidesgo</vt:lpstr>
      <vt:lpstr>What makes a SUCCESSFUL Movie?</vt:lpstr>
      <vt:lpstr>Table of Contents</vt:lpstr>
      <vt:lpstr>Motivation</vt:lpstr>
      <vt:lpstr>Motivation – Brief History</vt:lpstr>
      <vt:lpstr>Motivation – Success Atribution</vt:lpstr>
      <vt:lpstr>Motivation – Data Set</vt:lpstr>
      <vt:lpstr>Is It Possible to Predict The Success of Movies Based on Their Characteristics?</vt:lpstr>
      <vt:lpstr>Exploratory Data Analysis</vt:lpstr>
      <vt:lpstr>EDA – Data Preparations</vt:lpstr>
      <vt:lpstr>EDA – Insights of Initial Anaylsis</vt:lpstr>
      <vt:lpstr>EDA – Insights of Initial Anaylsis</vt:lpstr>
      <vt:lpstr>EDA – Insights of Initial Anaylsis</vt:lpstr>
      <vt:lpstr>EDA – Insights of Further Analysis</vt:lpstr>
      <vt:lpstr>EDA – Visualisation (Plotly)</vt:lpstr>
      <vt:lpstr>Machine Learning</vt:lpstr>
      <vt:lpstr>ML - Techniques</vt:lpstr>
      <vt:lpstr>ML - XGBoost</vt:lpstr>
      <vt:lpstr>ML - XGBoost</vt:lpstr>
      <vt:lpstr>ML – Neural Network</vt:lpstr>
      <vt:lpstr>ML – Neural Network</vt:lpstr>
      <vt:lpstr>ML – K Means Clustering</vt:lpstr>
      <vt:lpstr>ML – K Means Clustering</vt:lpstr>
      <vt:lpstr>Outcome</vt:lpstr>
      <vt:lpstr>Outcome – Outcome of Project</vt:lpstr>
      <vt:lpstr>Outcome – Interesting Findings</vt:lpstr>
      <vt:lpstr>Outcome –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SUCCESSFUL Movie?</dc:title>
  <cp:lastModifiedBy>#LEE LIN YANG GLENN#</cp:lastModifiedBy>
  <cp:revision>12</cp:revision>
  <dcterms:modified xsi:type="dcterms:W3CDTF">2024-04-24T10:10:39Z</dcterms:modified>
</cp:coreProperties>
</file>