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3652-438A-2D4C-9C49-19FE250A36F3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49ED-176B-974D-938B-A05DC6AA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love </a:t>
            </a:r>
            <a:r>
              <a:rPr lang="en-US" dirty="0" smtClean="0"/>
              <a:t>PowerPoint. A lot.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</a:t>
            </a:r>
            <a:r>
              <a:rPr lang="en-US" dirty="0" smtClean="0"/>
              <a:t>lovely. It makes me so happy I could smile. And that’s why I wrote this package.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hipsum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Viral Godard typewriter Pitchfork Blue Bottle asymmetrical gluten-free, forage hoodie. High Life ethnic biodiesel banjo you probably haven't heard of them skateboard. Swag forage art party, Marfa </a:t>
            </a:r>
            <a:r>
              <a:rPr lang="en-US" dirty="0" err="1" smtClean="0"/>
              <a:t>yr</a:t>
            </a:r>
            <a:r>
              <a:rPr lang="en-US" dirty="0" smtClean="0"/>
              <a:t> </a:t>
            </a:r>
            <a:r>
              <a:rPr lang="en-US" dirty="0" err="1" smtClean="0"/>
              <a:t>sriracha</a:t>
            </a:r>
            <a:r>
              <a:rPr lang="en-US" dirty="0" smtClean="0"/>
              <a:t> before they sold out PBR drinking vinegar Blue Bottle gluten-free. Lo-fi single-origin coffee bicycle rights, ennui </a:t>
            </a:r>
            <a:r>
              <a:rPr lang="en-US" dirty="0" err="1" smtClean="0"/>
              <a:t>selfies</a:t>
            </a:r>
            <a:r>
              <a:rPr lang="en-US" dirty="0" smtClean="0"/>
              <a:t> </a:t>
            </a:r>
            <a:r>
              <a:rPr lang="en-US" dirty="0" err="1" smtClean="0"/>
              <a:t>fap</a:t>
            </a:r>
            <a:r>
              <a:rPr lang="en-US" dirty="0" smtClean="0"/>
              <a:t> </a:t>
            </a:r>
            <a:r>
              <a:rPr lang="en-US" dirty="0" err="1" smtClean="0"/>
              <a:t>paleo</a:t>
            </a:r>
            <a:r>
              <a:rPr lang="en-US" dirty="0" smtClean="0"/>
              <a:t> </a:t>
            </a:r>
            <a:r>
              <a:rPr lang="en-US" dirty="0" err="1" smtClean="0"/>
              <a:t>Etsy</a:t>
            </a:r>
            <a:r>
              <a:rPr lang="en-US" dirty="0" smtClean="0"/>
              <a:t> </a:t>
            </a:r>
            <a:r>
              <a:rPr lang="en-US" dirty="0" err="1" smtClean="0"/>
              <a:t>Bushwick</a:t>
            </a:r>
            <a:r>
              <a:rPr lang="en-US" dirty="0" smtClean="0"/>
              <a:t> ethical. Vice authentic vinyl 3 wolf moon, pour-over tousled Marfa </a:t>
            </a:r>
            <a:r>
              <a:rPr lang="en-US" dirty="0" err="1" smtClean="0"/>
              <a:t>fingerstache</a:t>
            </a:r>
            <a:r>
              <a:rPr lang="en-US" dirty="0" smtClean="0"/>
              <a:t> readymade blog ethical squid. Echo Park mustache beard, crucifix </a:t>
            </a:r>
            <a:r>
              <a:rPr lang="en-US" dirty="0" err="1" smtClean="0"/>
              <a:t>fingerstache</a:t>
            </a:r>
            <a:r>
              <a:rPr lang="en-US" dirty="0" smtClean="0"/>
              <a:t> bitters </a:t>
            </a:r>
            <a:r>
              <a:rPr lang="en-US" dirty="0" err="1" smtClean="0"/>
              <a:t>normcore</a:t>
            </a:r>
            <a:r>
              <a:rPr lang="en-US" dirty="0" smtClean="0"/>
              <a:t> Blue Bottle +1. Skateboard bicycle rights XOXO, literally Vice put a bird on it VHS craft beer.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Hipsum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Lo-fi fashion axe Godard food truck 3 wolf moon Echo Park, </a:t>
            </a:r>
            <a:r>
              <a:rPr lang="en-US" dirty="0" err="1" smtClean="0"/>
              <a:t>normcore</a:t>
            </a:r>
            <a:r>
              <a:rPr lang="en-US" dirty="0" smtClean="0"/>
              <a:t> raw denim kitsch narwhal </a:t>
            </a:r>
            <a:r>
              <a:rPr lang="en-US" dirty="0" err="1" smtClean="0"/>
              <a:t>mixtape</a:t>
            </a:r>
            <a:r>
              <a:rPr lang="en-US" dirty="0" smtClean="0"/>
              <a:t>. Brunch </a:t>
            </a:r>
            <a:r>
              <a:rPr lang="en-US" dirty="0" err="1" smtClean="0"/>
              <a:t>cray</a:t>
            </a:r>
            <a:r>
              <a:rPr lang="en-US" dirty="0" smtClean="0"/>
              <a:t> </a:t>
            </a:r>
            <a:r>
              <a:rPr lang="en-US" dirty="0" err="1" smtClean="0"/>
              <a:t>scenester</a:t>
            </a:r>
            <a:r>
              <a:rPr lang="en-US" dirty="0" smtClean="0"/>
              <a:t> selvage </a:t>
            </a:r>
            <a:r>
              <a:rPr lang="en-US" dirty="0" err="1" smtClean="0"/>
              <a:t>chillwave</a:t>
            </a:r>
            <a:r>
              <a:rPr lang="en-US" dirty="0" smtClean="0"/>
              <a:t>, pickled ennui irony ugh salvia beard Schlitz wayfarers kitsch </a:t>
            </a:r>
            <a:r>
              <a:rPr lang="en-US" dirty="0" err="1" smtClean="0"/>
              <a:t>Etsy</a:t>
            </a:r>
            <a:r>
              <a:rPr lang="en-US" dirty="0" smtClean="0"/>
              <a:t>. Brooklyn beard messenger bag tote bag Wes Anderson. </a:t>
            </a:r>
            <a:r>
              <a:rPr lang="en-US" dirty="0" err="1" smtClean="0"/>
              <a:t>Keffiyeh</a:t>
            </a:r>
            <a:r>
              <a:rPr lang="en-US" dirty="0" smtClean="0"/>
              <a:t> cardigan Blue Bottle Schlitz </a:t>
            </a:r>
            <a:r>
              <a:rPr lang="en-US" dirty="0" err="1" smtClean="0"/>
              <a:t>chillwave</a:t>
            </a:r>
            <a:r>
              <a:rPr lang="en-US" dirty="0" smtClean="0"/>
              <a:t>. Twee </a:t>
            </a:r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 err="1" smtClean="0"/>
              <a:t>hella</a:t>
            </a:r>
            <a:r>
              <a:rPr lang="en-US" dirty="0" smtClean="0"/>
              <a:t> </a:t>
            </a:r>
            <a:r>
              <a:rPr lang="en-US" dirty="0" err="1" smtClean="0"/>
              <a:t>banh</a:t>
            </a:r>
            <a:r>
              <a:rPr lang="en-US" dirty="0" smtClean="0"/>
              <a:t> mi beard, </a:t>
            </a:r>
            <a:r>
              <a:rPr lang="en-US" dirty="0" err="1" smtClean="0"/>
              <a:t>Carles</a:t>
            </a:r>
            <a:r>
              <a:rPr lang="en-US" dirty="0" smtClean="0"/>
              <a:t> </a:t>
            </a:r>
            <a:r>
              <a:rPr lang="en-US" dirty="0" err="1" smtClean="0"/>
              <a:t>keytar</a:t>
            </a:r>
            <a:r>
              <a:rPr lang="en-US" dirty="0" smtClean="0"/>
              <a:t> </a:t>
            </a:r>
            <a:r>
              <a:rPr lang="en-US" dirty="0" err="1" smtClean="0"/>
              <a:t>mumblecore</a:t>
            </a:r>
            <a:r>
              <a:rPr lang="en-US" dirty="0" smtClean="0"/>
              <a:t> fanny pack </a:t>
            </a:r>
            <a:r>
              <a:rPr lang="en-US" dirty="0" err="1" smtClean="0"/>
              <a:t>selfies</a:t>
            </a:r>
            <a:r>
              <a:rPr lang="en-US" dirty="0" smtClean="0"/>
              <a:t> </a:t>
            </a:r>
            <a:r>
              <a:rPr lang="en-US" dirty="0" err="1" smtClean="0"/>
              <a:t>Tonx</a:t>
            </a:r>
            <a:r>
              <a:rPr lang="en-US" dirty="0" smtClean="0"/>
              <a:t> bitters </a:t>
            </a:r>
            <a:r>
              <a:rPr lang="en-US" dirty="0" err="1" smtClean="0"/>
              <a:t>mixtape</a:t>
            </a:r>
            <a:r>
              <a:rPr lang="en-US" dirty="0" smtClean="0"/>
              <a:t> </a:t>
            </a:r>
            <a:r>
              <a:rPr lang="en-US" dirty="0" err="1" smtClean="0"/>
              <a:t>gastropub</a:t>
            </a:r>
            <a:r>
              <a:rPr lang="en-US" dirty="0" smtClean="0"/>
              <a:t>. Vegan </a:t>
            </a:r>
            <a:r>
              <a:rPr lang="en-US" dirty="0" err="1" smtClean="0"/>
              <a:t>Neutra</a:t>
            </a:r>
            <a:r>
              <a:rPr lang="en-US" dirty="0" smtClean="0"/>
              <a:t> small batch </a:t>
            </a:r>
            <a:r>
              <a:rPr lang="en-US" dirty="0" err="1" smtClean="0"/>
              <a:t>keffiyeh</a:t>
            </a:r>
            <a:r>
              <a:rPr lang="en-US" dirty="0" smtClean="0"/>
              <a:t>, </a:t>
            </a:r>
            <a:r>
              <a:rPr lang="en-US" dirty="0" err="1" smtClean="0"/>
              <a:t>normcore</a:t>
            </a:r>
            <a:r>
              <a:rPr lang="en-US" dirty="0" smtClean="0"/>
              <a:t> single-origin coffee meh pickled High Life </a:t>
            </a:r>
            <a:r>
              <a:rPr lang="en-US" dirty="0" err="1" smtClean="0"/>
              <a:t>meggings</a:t>
            </a:r>
            <a:r>
              <a:rPr lang="en-US" dirty="0" smtClean="0"/>
              <a:t> hoodie next level </a:t>
            </a:r>
            <a:r>
              <a:rPr lang="en-US" dirty="0" err="1" smtClean="0"/>
              <a:t>fingerstache</a:t>
            </a:r>
            <a:r>
              <a:rPr lang="en-US" dirty="0" smtClean="0"/>
              <a:t> church-key. Jean shorts wayfarers messenger bag kitsch banjo art party single-origin 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255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 love PowerPoint. A lot.</vt:lpstr>
      <vt:lpstr>hipsum</vt:lpstr>
      <vt:lpstr>Hipsum II</vt:lpstr>
    </vt:vector>
  </TitlesOfParts>
  <Company>Datascope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love PowerPoint. A lot.</dc:title>
  <dc:creator>Dean Malmgren</dc:creator>
  <cp:lastModifiedBy>Dean Malmgren</cp:lastModifiedBy>
  <cp:revision>1</cp:revision>
  <dcterms:created xsi:type="dcterms:W3CDTF">2014-07-04T10:33:11Z</dcterms:created>
  <dcterms:modified xsi:type="dcterms:W3CDTF">2014-07-04T10:36:38Z</dcterms:modified>
</cp:coreProperties>
</file>