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quick brown fox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jumps over the lazy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5974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the quick brown fox</vt:lpstr>
    </vt:vector>
  </TitlesOfParts>
  <Company>Datascope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quick brown fox</dc:title>
  <dc:creator>Dean Malmgren</dc:creator>
  <cp:lastModifiedBy>Dean Malmgren</cp:lastModifiedBy>
  <cp:revision>1</cp:revision>
  <dcterms:created xsi:type="dcterms:W3CDTF">2014-08-25T19:35:23Z</dcterms:created>
  <dcterms:modified xsi:type="dcterms:W3CDTF">2014-08-25T19:35:53Z</dcterms:modified>
</cp:coreProperties>
</file>