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2" r:id="rId6"/>
    <p:sldId id="263" r:id="rId7"/>
    <p:sldId id="269" r:id="rId8"/>
    <p:sldId id="277" r:id="rId9"/>
    <p:sldId id="264" r:id="rId10"/>
    <p:sldId id="266" r:id="rId11"/>
    <p:sldId id="268" r:id="rId12"/>
    <p:sldId id="267" r:id="rId13"/>
    <p:sldId id="276" r:id="rId14"/>
    <p:sldId id="259" r:id="rId1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152" y="-84"/>
      </p:cViewPr>
      <p:guideLst>
        <p:guide orient="horz" pos="178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8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57"/>
            <a:ext cx="9142858" cy="5714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4200" y="1275080"/>
            <a:ext cx="5021580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2016</a:t>
            </a:r>
            <a:r>
              <a:rPr lang="zh-CN" altLang="en-US"/>
              <a:t>年总结：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2016</a:t>
            </a:r>
            <a:r>
              <a:rPr lang="zh-CN" altLang="en-US"/>
              <a:t>年对于我来说是重要的一年，来到上海兄弟连，感谢兄弟连给我提供了成长和发展的舞台，</a:t>
            </a:r>
            <a:r>
              <a:rPr lang="zh-CN" altLang="en-US">
                <a:sym typeface="+mn-ea"/>
              </a:rPr>
              <a:t>在工作中让我在为人处事、与人交流方便有了很大提升。</a:t>
            </a:r>
            <a:r>
              <a:rPr lang="zh-CN" altLang="en-US"/>
              <a:t>让我能找准自己的位置，发挥自己的所长，运用所学的知识，</a:t>
            </a:r>
            <a:r>
              <a:rPr lang="zh-CN" altLang="en-US">
                <a:sym typeface="+mn-ea"/>
              </a:rPr>
              <a:t>实现自己的价值。</a:t>
            </a:r>
            <a:endParaRPr lang="zh-CN" altLang="en-US">
              <a:sym typeface="+mn-ea"/>
            </a:endParaRPr>
          </a:p>
          <a:p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4200" y="1275080"/>
            <a:ext cx="5021580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2017</a:t>
            </a:r>
            <a:r>
              <a:rPr lang="zh-CN" altLang="en-US"/>
              <a:t>年展望：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在做好所带班级的管理工作基础上，继续参加试讲，我会虚心学习，潜心求教，坚持不懈，持之以恒，早日通过试讲，改进自己的讲课方式，使自己能成为一名合格的兄弟连</a:t>
            </a:r>
            <a:r>
              <a:rPr lang="en-US" altLang="zh-CN"/>
              <a:t>Style</a:t>
            </a:r>
            <a:r>
              <a:rPr lang="zh-CN" altLang="en-US"/>
              <a:t>的讲师。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同时准备好初级课的备课工作以及参与新课程的改版。继续做好项目经理的管理和新人培训工作。完成领导安排的其他工作任务。并期待接受新的挑战！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4200" y="1275080"/>
            <a:ext cx="5021580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发展：</a:t>
            </a:r>
            <a:endParaRPr lang="zh-CN" altLang="en-US"/>
          </a:p>
          <a:p>
            <a:r>
              <a:rPr lang="zh-CN" altLang="en-US"/>
              <a:t> 成为具有主动性、独立性、配合性的好员工。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提升：</a:t>
            </a:r>
            <a:endParaRPr lang="zh-CN" altLang="en-US"/>
          </a:p>
          <a:p>
            <a:r>
              <a:rPr lang="zh-CN" altLang="en-US"/>
              <a:t>积极主动承担更多工作，加快能力提升。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完善：</a:t>
            </a:r>
            <a:endParaRPr lang="zh-CN" altLang="en-US"/>
          </a:p>
          <a:p>
            <a:r>
              <a:rPr lang="zh-CN" altLang="en-US"/>
              <a:t>完成手头工作，改善工作方法。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改进：</a:t>
            </a:r>
            <a:endParaRPr lang="zh-CN" altLang="en-US"/>
          </a:p>
          <a:p>
            <a:r>
              <a:rPr lang="zh-CN" altLang="en-US"/>
              <a:t>改进工作中遇到的问题，扬长避短。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9635" y="1877060"/>
            <a:ext cx="7517765" cy="13214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FillTx/>
              </a:rPr>
              <a:t>2016</a:t>
            </a:r>
            <a:r>
              <a:rPr lang="zh-CN" altLang="zh-CN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FillTx/>
              </a:rPr>
              <a:t>年年度总结</a:t>
            </a:r>
            <a:endParaRPr lang="zh-CN" altLang="zh-CN" sz="800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1560" y="3500120"/>
            <a:ext cx="3967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上海校区</a:t>
            </a:r>
            <a:r>
              <a:rPr lang="en-US" altLang="zh-CN"/>
              <a:t>--</a:t>
            </a:r>
            <a:r>
              <a:rPr lang="zh-CN" altLang="en-US"/>
              <a:t>教学部</a:t>
            </a:r>
            <a:r>
              <a:rPr lang="en-US" altLang="zh-CN"/>
              <a:t>--</a:t>
            </a:r>
            <a:r>
              <a:rPr lang="zh-CN" altLang="en-US"/>
              <a:t>马达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61945" y="1680210"/>
            <a:ext cx="4013835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/>
              <a:t>1.2016</a:t>
            </a:r>
            <a:r>
              <a:rPr lang="zh-CN" altLang="en-US"/>
              <a:t>年工作内容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2.2016</a:t>
            </a:r>
            <a:r>
              <a:rPr lang="zh-CN" altLang="en-US"/>
              <a:t>年工作总结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3.2017</a:t>
            </a:r>
            <a:r>
              <a:rPr lang="zh-CN" altLang="en-US"/>
              <a:t>年新年展望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4735" y="1371600"/>
            <a:ext cx="315722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常规的项目经理带班工作。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24100" y="2353945"/>
            <a:ext cx="315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项目经理的管理和培训工作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54580" y="3348355"/>
            <a:ext cx="29375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与教务、就业的协同工作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54580" y="4514215"/>
            <a:ext cx="4385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标准化的工作，项目审核等标准的制定。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4200" y="1275080"/>
            <a:ext cx="502158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带班工作：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带班的过程中，克服了许多困难，积极的去解决问题，不断的积累经验，使自己成为一名合格尽职的项目经理。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始终把学员放在第一位，不会留问题给学员，保证解决学员学习中遇到的困难。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4200" y="1275080"/>
            <a:ext cx="5021580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新项目经理培训工作：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对新进项目经理的培训工作，始终顾全大局，协同合作。传授带班过程中会遇到的各种问题，以及课件和练习课件等等的整理和标准化。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4200" y="1275080"/>
            <a:ext cx="5021580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项目经理管理工作：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对新班的重点关注，进班巡检。</a:t>
            </a:r>
            <a:endParaRPr lang="zh-CN" altLang="en-US"/>
          </a:p>
          <a:p>
            <a:r>
              <a:rPr lang="zh-CN" altLang="en-US"/>
              <a:t>排晚自习项目经理值班表，参与值班。</a:t>
            </a:r>
            <a:endParaRPr lang="zh-CN" altLang="en-US"/>
          </a:p>
          <a:p>
            <a:r>
              <a:rPr lang="zh-CN" altLang="en-US"/>
              <a:t>完善项目经理问题库，</a:t>
            </a:r>
            <a:r>
              <a:rPr lang="en-US" altLang="zh-CN"/>
              <a:t>FAQ</a:t>
            </a:r>
            <a:r>
              <a:rPr lang="zh-CN" altLang="en-US"/>
              <a:t>问题统计工作，让项目经理能快速成长。每月各班阶段测试成绩统计，转班人数统计等。确保严管工作的实行。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4200" y="1275080"/>
            <a:ext cx="502158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其他部门协同工作：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工作过程中和其他部门同事，合作愉快，协助教务部做好学员的管理工作。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协助网络部做好教学设备和网络的调试工作。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协助就业部做好学员的分级和成绩统计，就业工作等。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4200" y="1275080"/>
            <a:ext cx="5021580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2016</a:t>
            </a:r>
            <a:r>
              <a:rPr lang="zh-CN" altLang="en-US"/>
              <a:t>年工作成长历程：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2016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月：通过试用期，转为正式员工。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2016</a:t>
            </a:r>
            <a:r>
              <a:rPr lang="zh-CN" altLang="en-US"/>
              <a:t>年</a:t>
            </a:r>
            <a:r>
              <a:rPr lang="en-US" altLang="zh-CN"/>
              <a:t>2</a:t>
            </a:r>
            <a:r>
              <a:rPr lang="zh-CN" altLang="en-US"/>
              <a:t>月</a:t>
            </a:r>
            <a:r>
              <a:rPr lang="en-US" altLang="zh-CN"/>
              <a:t>~2016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月：转为资深项目经理。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2016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~2016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月：带班兼项目经理的管理工作。备初级课，</a:t>
            </a:r>
            <a:r>
              <a:rPr lang="en-US" altLang="zh-CN"/>
              <a:t>12</a:t>
            </a:r>
            <a:r>
              <a:rPr lang="zh-CN" altLang="en-US"/>
              <a:t>月份开始试讲至今。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WPS 演示</Application>
  <PresentationFormat>全屏显示(16:10)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44</cp:revision>
  <dcterms:created xsi:type="dcterms:W3CDTF">2016-12-29T05:16:00Z</dcterms:created>
  <dcterms:modified xsi:type="dcterms:W3CDTF">2016-12-30T13:13:27Z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