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428DC-A536-3F45-B52E-AD0B0E72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44ED7-C4E5-EC4B-94CB-1FD9D0456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B7F0E-2CEF-7C4B-8961-8BC27DB6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60A58-9436-0F42-B92E-21E06BA0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E17F-5857-374C-8DBF-AF6A1BCD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19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17F7-0109-3F40-B1CD-744AE84B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E09DD-2967-1E44-BC33-4598A323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1C672-F23E-6A45-847B-0A135F59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AD41B-DB9D-1F40-AB69-95CA6F2B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B65F1-EE9C-9E40-9FE0-3EA8B609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52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59BA4-CC1D-334B-AFEB-AF6953B3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33C02-449C-F24D-AA5A-A200E3EA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F8408-DC20-0E47-98F5-BA914DB2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E35D4-1099-7848-BBD4-6EED24E0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9DC9C-7CAB-B74E-B41E-75955E6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0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1E7C9-1657-F041-AA51-A9934510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4BB96-A276-7B49-A72C-06627E1C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0B4F4-02C5-A24F-98CD-B7A16B52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81FD-5D16-3A49-B90A-AF718CB1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4F711-BEAD-7B45-9094-C59E7B4B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4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BAE31-4BEF-B54E-8E81-F995BE65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B662B-B6A7-9F4C-9E59-DE854FF7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56893-322D-2946-AB12-A28FE6B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027A0-3515-494F-B43A-64FD6DE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85B70-3273-5B42-B0A4-CCA2EDBD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BE9-4BA6-4B40-A34D-C76BDA3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CBEE2-B798-9643-9935-66386178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A7976-CDF1-0C4B-B09F-34F8229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8DBA3-7047-604D-A15F-AE5F8FAB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0049D-2B6C-1245-B85F-5C6E66A5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E6204-05AF-4C49-82C4-CC09CB33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234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7D2C-B466-4E4B-845D-1A714BDC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B52A4-22EA-D14E-97C1-D69007F0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DD992-DAA5-6D44-8577-9019A773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AB8A6-8122-1541-9B35-22A786261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F4F6F-3AD9-6A4E-8F82-649996618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D3E87A-8372-2844-B43D-FDFB079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5801BB-A830-A942-9560-F9AF538A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AC2DC-F114-9D44-8F07-E4F6A6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2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11662-2A2D-E54A-928E-B27DC74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B263F-7819-6A42-BE43-984AEA83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69F40F-1425-7346-B88F-2D187C5D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B9447-C509-5C4B-BD4F-94D6E833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3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E7B21-7F78-144E-9E68-6A2CFF1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164EF-9CB5-6F48-BED4-546A194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91341-8C20-E549-9DF7-C78A78E5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0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D01A4-7561-0E41-A699-A7770293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72DC7-5F15-3E41-8D21-85063B83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CC120-21CE-434C-9B88-0751786B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B755-EF41-D54D-BBA6-57605FD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D1E6A-4F25-8540-BFCE-7A25F0E4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C2C66-258B-8344-BDAA-565EFD48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54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816-6ADD-E043-97A3-65BF39A1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14AD28-B669-A040-BE7D-AAA01103F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B59A5-3B47-C94B-95A6-EC0103CB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8DA40-1F40-0340-83A6-FC7A63FB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549E9-93EF-4645-9607-A5F07D70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6D0A1-9CDB-6246-8B9D-4BCD5B6B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300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E1BF1E-556C-BE48-B7E2-11AFEFFD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32447-C102-714D-9197-6C060D5A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B8D27-F512-9C49-A7D8-6CD3D1D8B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5955-3289-754C-98FA-3A3437743810}" type="datetimeFigureOut">
              <a:rPr kumimoji="1" lang="ko-Kore-KR" altLang="en-US" smtClean="0"/>
              <a:t>2021. 3. 30.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DD3B-75AD-E348-8756-CF63C4A8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A1460-D3D1-4344-BF05-273E3314A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2354-824F-E44F-8A12-7BDDC65DAD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70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0C1171-5D61-9C4A-920D-038910229344}"/>
              </a:ext>
            </a:extLst>
          </p:cNvPr>
          <p:cNvCxnSpPr/>
          <p:nvPr/>
        </p:nvCxnSpPr>
        <p:spPr>
          <a:xfrm>
            <a:off x="4125910" y="4831217"/>
            <a:ext cx="438706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60731A-10DC-0247-BB3D-F02193A7E65D}"/>
              </a:ext>
            </a:extLst>
          </p:cNvPr>
          <p:cNvCxnSpPr/>
          <p:nvPr/>
        </p:nvCxnSpPr>
        <p:spPr>
          <a:xfrm flipV="1">
            <a:off x="4125910" y="1556954"/>
            <a:ext cx="0" cy="32742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39A033F-05BB-1142-A8E4-652EED8E01A4}"/>
              </a:ext>
            </a:extLst>
          </p:cNvPr>
          <p:cNvCxnSpPr>
            <a:cxnSpLocks/>
          </p:cNvCxnSpPr>
          <p:nvPr/>
        </p:nvCxnSpPr>
        <p:spPr>
          <a:xfrm>
            <a:off x="3632887" y="2248929"/>
            <a:ext cx="5016843" cy="2953266"/>
          </a:xfrm>
          <a:prstGeom prst="line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C71BC2D-0A10-894E-9AC4-BDA2CEA79DFA}"/>
              </a:ext>
            </a:extLst>
          </p:cNvPr>
          <p:cNvCxnSpPr>
            <a:cxnSpLocks/>
          </p:cNvCxnSpPr>
          <p:nvPr/>
        </p:nvCxnSpPr>
        <p:spPr>
          <a:xfrm>
            <a:off x="2673174" y="2648464"/>
            <a:ext cx="5016843" cy="2953266"/>
          </a:xfrm>
          <a:prstGeom prst="line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0B73388-EC6F-BA4D-8964-EDAA4907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94" y="3727485"/>
            <a:ext cx="2514600" cy="4572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4D99A9-269C-B344-9C7D-2C8D7C69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50" y="2648464"/>
            <a:ext cx="2501900" cy="457200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C77E4D-0406-BA44-98DC-8F747E7BC6C4}"/>
              </a:ext>
            </a:extLst>
          </p:cNvPr>
          <p:cNvCxnSpPr/>
          <p:nvPr/>
        </p:nvCxnSpPr>
        <p:spPr>
          <a:xfrm flipV="1">
            <a:off x="5857103" y="3799704"/>
            <a:ext cx="462340" cy="734678"/>
          </a:xfrm>
          <a:prstGeom prst="line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473F928-7607-DE4F-9ABB-E118C5D3B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420" y="3960779"/>
            <a:ext cx="637367" cy="7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4925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2021-03-30T14:17:04Z</dcterms:created>
  <dcterms:modified xsi:type="dcterms:W3CDTF">2021-03-30T14:29:39Z</dcterms:modified>
</cp:coreProperties>
</file>