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8D4B-4F63-F04A-8A50-161A49D6C4F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2CA0-2DE1-E044-9E95-0DE5AECE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05" y="2800877"/>
            <a:ext cx="2997200" cy="116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4" y="5126781"/>
            <a:ext cx="2997200" cy="116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1" y="3190558"/>
            <a:ext cx="22479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05" y="309873"/>
            <a:ext cx="1854200" cy="116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4" y="2800877"/>
            <a:ext cx="2997200" cy="116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05" y="5126781"/>
            <a:ext cx="2997200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1" y="226153"/>
            <a:ext cx="1854200" cy="116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25067" y="165946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PW1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463" y="168139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PW2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66503" y="41504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PW3</a:t>
            </a:r>
            <a:endParaRPr lang="en-US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5" y="206576"/>
            <a:ext cx="3708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Bertram Ludaescher</dc:creator>
  <cp:lastModifiedBy>Bertram Ludaescher</cp:lastModifiedBy>
  <cp:revision>3</cp:revision>
  <dcterms:created xsi:type="dcterms:W3CDTF">2018-06-11T21:07:44Z</dcterms:created>
  <dcterms:modified xsi:type="dcterms:W3CDTF">2018-06-11T21:14:35Z</dcterms:modified>
</cp:coreProperties>
</file>