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668"/>
  </p:normalViewPr>
  <p:slideViewPr>
    <p:cSldViewPr snapToGrid="0" snapToObjects="1">
      <p:cViewPr varScale="1">
        <p:scale>
          <a:sx n="140" d="100"/>
          <a:sy n="140" d="100"/>
        </p:scale>
        <p:origin x="13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FAB15-6A8D-5249-88E5-DF4F27F1741F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F12CA-4DA3-C648-A4C3-56FC691D8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90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1F12CA-4DA3-C648-A4C3-56FC691D89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05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49D05-AE3B-2543-ABAD-D66337914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608AE9-A008-1241-B735-BF8AF1CC37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2C2DB-151B-2548-A0EE-A188E1F38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8A08-C4AB-7543-9C5A-CD35F98C264A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AAFE9-F4E6-5F49-B06B-D5922263E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6E522-5C7E-5E4B-82F4-B9DA0A454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35F8-CBF1-C643-A4A9-C970D324A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60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49C43-EE14-F849-814D-199F0A337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E9B69B-8E72-6048-8530-5D4DDD226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058E5-1480-D74A-81CF-0765BE2CE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8A08-C4AB-7543-9C5A-CD35F98C264A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5DCE0-CED9-2549-807D-F20990F0B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C6556-DEB5-FF4E-9672-A396A7503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35F8-CBF1-C643-A4A9-C970D324A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72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FC70-23F6-C940-9C7A-018790EBBA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21516-AC4F-E54A-AF6B-47E7DA88A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62655-4161-1145-A799-78C5088DE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8A08-C4AB-7543-9C5A-CD35F98C264A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067A8-58F8-8D49-AA7A-AB0B684FF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FEC19-7724-2942-9087-0F8E7B5B2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35F8-CBF1-C643-A4A9-C970D324A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0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41328-0511-DD4D-90D1-5CED65EBD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E9CD4-E6B4-DD4A-9EA0-6FF86509F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0DA5E-B7A6-BD44-9C7C-DD8790876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8A08-C4AB-7543-9C5A-CD35F98C264A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C9AB2-C9B0-4E4F-9287-71966A01B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F454E-32D1-264C-A1F4-5D5607CDE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35F8-CBF1-C643-A4A9-C970D324A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71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DEA2-0755-714A-A9B3-48B1B4619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2C6B1-60BF-E047-A62C-0F109F827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2AF52-892F-854A-B234-89F00EADB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8A08-C4AB-7543-9C5A-CD35F98C264A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43102-7AD7-B047-953A-629068EA0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9B3EF-5CE7-5847-ADB5-05A49390A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35F8-CBF1-C643-A4A9-C970D324A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1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C842B-CB1D-BC46-B899-43A235A3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93BE-0830-4141-83CA-A3230636EB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BA048-FC1C-004E-8B79-AB6E46349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99966E-5AFD-6246-B202-87F098010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8A08-C4AB-7543-9C5A-CD35F98C264A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275F4-801C-E442-9681-E66DF4D2C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2E108-E38F-A14C-A8CC-B975143F7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35F8-CBF1-C643-A4A9-C970D324A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39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34BE5-355D-0F4B-9196-04619AB31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94F8F-6DE4-F348-B82A-3A6D79303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C5AD33-E5F1-7E42-AE0F-8BA8CAB67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5F566-35A2-0741-A198-B0DFED62B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2B157A-67E1-454A-931A-BCC066F469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3DCA57-47F4-5A49-8976-1A7669888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8A08-C4AB-7543-9C5A-CD35F98C264A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F8B07B-6212-7043-B546-AEDD10613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D448EA-524E-D74F-ADE5-AFA495098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35F8-CBF1-C643-A4A9-C970D324A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80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89B43-623B-6943-ADFE-3F5931406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C22E3-21A5-2C4F-B8DD-215DA19C6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8A08-C4AB-7543-9C5A-CD35F98C264A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C77EA0-CB69-6B43-A14B-45BCBC11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6C71B2-51BC-654B-86FB-95F39B628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35F8-CBF1-C643-A4A9-C970D324A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30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55881C-613D-AC4D-9074-E0A10AE17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8A08-C4AB-7543-9C5A-CD35F98C264A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D00654-B83B-2547-AAD1-0A641409B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3379A2-A202-2A4A-ACF6-96AC62C0D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35F8-CBF1-C643-A4A9-C970D324A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56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4F79A-E608-E149-8172-32355875D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91C9A-CA65-0D4C-8D79-A730D089E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7579F-0CE6-A745-86CC-313F57722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33714-C9AB-5141-AF08-04055ACFB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8A08-C4AB-7543-9C5A-CD35F98C264A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F1450-5E45-BC4F-BBB6-16BC88B17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11CBE-E690-944F-85A8-9EF9726DB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35F8-CBF1-C643-A4A9-C970D324A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8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75D56-63AC-1143-9711-141132CC6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78CF94-CBB6-C14C-9EF0-9D57271900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547DD-B89F-A542-B58A-56F8F4703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D0A50D-369A-BE42-BE15-117C01AF4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8A08-C4AB-7543-9C5A-CD35F98C264A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04885-4BA6-B74D-9416-68806D013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93E6B-D287-E746-96D0-572D5A0DF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35F8-CBF1-C643-A4A9-C970D324A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77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5B5E56-D97E-1348-B38A-B236774FE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75F4E-7EBA-F741-9B96-8EDAEDD6A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11BAB-9E2B-6545-9DF4-47D1136459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A8A08-C4AB-7543-9C5A-CD35F98C264A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83D95-3CFD-E849-8950-C9FB71EDC9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FB3A9-A371-404B-96C1-1EEEFE2E1C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335F8-CBF1-C643-A4A9-C970D324A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98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3B370A-D185-184F-83E4-0FBF92682C92}"/>
              </a:ext>
            </a:extLst>
          </p:cNvPr>
          <p:cNvSpPr/>
          <p:nvPr/>
        </p:nvSpPr>
        <p:spPr>
          <a:xfrm>
            <a:off x="4747491" y="914400"/>
            <a:ext cx="1570182" cy="554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0E4FE5-3B7A-424D-BAA3-584F725E42BA}"/>
              </a:ext>
            </a:extLst>
          </p:cNvPr>
          <p:cNvSpPr/>
          <p:nvPr/>
        </p:nvSpPr>
        <p:spPr>
          <a:xfrm>
            <a:off x="1785756" y="2429774"/>
            <a:ext cx="1570182" cy="554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3A6C4-0CE7-A94F-8133-72FAA3F5DDB8}"/>
              </a:ext>
            </a:extLst>
          </p:cNvPr>
          <p:cNvSpPr/>
          <p:nvPr/>
        </p:nvSpPr>
        <p:spPr>
          <a:xfrm>
            <a:off x="1785756" y="4264324"/>
            <a:ext cx="1570182" cy="554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Transactions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9B282-8F74-4E42-90DB-6F8F6B66B53D}"/>
              </a:ext>
            </a:extLst>
          </p:cNvPr>
          <p:cNvSpPr/>
          <p:nvPr/>
        </p:nvSpPr>
        <p:spPr>
          <a:xfrm>
            <a:off x="7265882" y="2429774"/>
            <a:ext cx="1570182" cy="554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Salespersons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5160DE-C468-B247-BCB3-A9FCB116603A}"/>
              </a:ext>
            </a:extLst>
          </p:cNvPr>
          <p:cNvSpPr/>
          <p:nvPr/>
        </p:nvSpPr>
        <p:spPr>
          <a:xfrm>
            <a:off x="7381423" y="4090749"/>
            <a:ext cx="1570182" cy="554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064EBD-9D5C-1447-B552-54239DE11FAC}"/>
              </a:ext>
            </a:extLst>
          </p:cNvPr>
          <p:cNvSpPr/>
          <p:nvPr/>
        </p:nvSpPr>
        <p:spPr>
          <a:xfrm>
            <a:off x="9788194" y="4070621"/>
            <a:ext cx="1570182" cy="554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Region</a:t>
            </a:r>
          </a:p>
        </p:txBody>
      </p:sp>
    </p:spTree>
    <p:extLst>
      <p:ext uri="{BB962C8B-B14F-4D97-AF65-F5344CB8AC3E}">
        <p14:creationId xmlns:p14="http://schemas.microsoft.com/office/powerpoint/2010/main" val="4102583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</Words>
  <Application>Microsoft Macintosh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Yixuan</dc:creator>
  <cp:lastModifiedBy>Zhang, Yixuan</cp:lastModifiedBy>
  <cp:revision>1</cp:revision>
  <dcterms:created xsi:type="dcterms:W3CDTF">2019-11-22T05:01:16Z</dcterms:created>
  <dcterms:modified xsi:type="dcterms:W3CDTF">2019-11-22T05:06:21Z</dcterms:modified>
</cp:coreProperties>
</file>