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A37160-8759-45F0-A251-9BD7B2DC76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83D6CE-F523-435A-B294-060D17DB4A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4E02E8-132D-4DAB-A96E-3F6D4F938F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637C11-3672-47DC-8C63-3A52D0AA5C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0BF2D8-CFB7-4265-8DD8-BBCAE78A43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E177B7-1759-4246-8583-543250449A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3FCA87-D581-453A-86D1-4120C43A19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DE1AAA-E3FB-4773-BA86-7D82779F18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4264A7-C582-4BBE-9686-490C24B5AD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9D10D4-3329-4467-AA6C-EC1A7B0B81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287162-7EEB-42CC-B949-3D9E9D20ED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2DB872-C0E0-41B0-9228-51B8575CC7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4DC1DD4-7960-44F9-85D3-A1F36448025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000" spc="-1" strike="noStrike">
                <a:latin typeface="Arial"/>
              </a:rPr>
              <a:t>Word Embedding: Machine Learning-Based Vector Representation of Text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200400" y="1143000"/>
            <a:ext cx="6858000" cy="407556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287640" y="2514600"/>
            <a:ext cx="1343880" cy="160020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228600" y="4114800"/>
            <a:ext cx="1828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Datasets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ex: Wikipedia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1828800" y="3200400"/>
            <a:ext cx="182880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 txBox="1"/>
          <p:nvPr/>
        </p:nvSpPr>
        <p:spPr>
          <a:xfrm>
            <a:off x="2057400" y="2514600"/>
            <a:ext cx="1828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Machine Learning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185800" y="4992120"/>
            <a:ext cx="3200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2-D word vector space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How does semantic search work?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251000" y="999000"/>
            <a:ext cx="7793640" cy="438372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 txBox="1"/>
          <p:nvPr/>
        </p:nvSpPr>
        <p:spPr>
          <a:xfrm>
            <a:off x="5029200" y="5257800"/>
            <a:ext cx="488844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https://www.elastic.co/what-is/semantic-search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000" spc="-1" strike="noStrike">
                <a:latin typeface="Arial"/>
              </a:rPr>
              <a:t>Vector DB: A Database for Storing and Quickly Retrieving Similar Vectors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9165240" cy="351756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192600" y="1443600"/>
            <a:ext cx="2286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Unstructured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457200" y="4736160"/>
            <a:ext cx="61722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Vector databases enable businesses to manage unstructured data more efficiently and improve internal knowledge retrieval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000" spc="-1" strike="noStrike">
                <a:latin typeface="Arial"/>
              </a:rPr>
              <a:t>Challenges in Scaling Embedding Storage on Cloud-Based Vector Databases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58" name=""/>
          <p:cNvGrpSpPr/>
          <p:nvPr/>
        </p:nvGrpSpPr>
        <p:grpSpPr>
          <a:xfrm>
            <a:off x="457200" y="2631960"/>
            <a:ext cx="9202320" cy="2892960"/>
            <a:chOff x="457200" y="2631960"/>
            <a:chExt cx="9202320" cy="2892960"/>
          </a:xfrm>
        </p:grpSpPr>
        <p:pic>
          <p:nvPicPr>
            <p:cNvPr id="59" name="" descr=""/>
            <p:cNvPicPr/>
            <p:nvPr/>
          </p:nvPicPr>
          <p:blipFill>
            <a:blip r:embed="rId1"/>
            <a:stretch/>
          </p:blipFill>
          <p:spPr>
            <a:xfrm>
              <a:off x="457200" y="2631960"/>
              <a:ext cx="9149400" cy="968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" descr=""/>
            <p:cNvPicPr/>
            <p:nvPr/>
          </p:nvPicPr>
          <p:blipFill>
            <a:blip r:embed="rId2"/>
            <a:stretch/>
          </p:blipFill>
          <p:spPr>
            <a:xfrm>
              <a:off x="510120" y="3724200"/>
              <a:ext cx="9149400" cy="1800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1" name=""/>
          <p:cNvSpPr txBox="1"/>
          <p:nvPr/>
        </p:nvSpPr>
        <p:spPr>
          <a:xfrm>
            <a:off x="457200" y="1427760"/>
            <a:ext cx="48006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AWS: $3.8 per GB/month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For storing embeddings in a vector database on a cloud virtual machine:"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Quantization is a solution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44000" y="1575720"/>
            <a:ext cx="5943600" cy="345348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5763600" y="2581200"/>
            <a:ext cx="4114800" cy="297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Quantization: an example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914400" y="1358280"/>
            <a:ext cx="8229600" cy="389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-10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Improvement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022400" y="3642120"/>
            <a:ext cx="8121600" cy="202428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457200" y="685800"/>
            <a:ext cx="6172200" cy="294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2024-07-27T12:25:24Z</dcterms:created>
  <dc:creator/>
  <dc:description/>
  <dc:language>en-US</dc:language>
  <cp:lastModifiedBy/>
  <dcterms:modified xsi:type="dcterms:W3CDTF">2024-07-28T15:43:21Z</dcterms:modified>
  <cp:revision>15</cp:revision>
  <dc:subject/>
  <dc:title/>
</cp:coreProperties>
</file>