
<file path=[Content_Types].xml><?xml version="1.0" encoding="utf-8"?>
<Types xmlns="http://schemas.openxmlformats.org/package/2006/content-types"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0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12192635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notesMaster" Target="notesMasters/notesMaster1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67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67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52798" y="642938"/>
            <a:ext cx="3086404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90" y="2125980"/>
            <a:ext cx="1036422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980" y="3840480"/>
            <a:ext cx="853524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688" y="6377940"/>
            <a:ext cx="3901824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60" y="6377940"/>
            <a:ext cx="2804436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9104" y="6377940"/>
            <a:ext cx="2804436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5062" y="863295"/>
            <a:ext cx="10763073" cy="695325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Noto Sans Mono CJK JP Regular"/>
                <a:cs typeface="Noto Sans Mono CJK JP Regula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5300" y="1766138"/>
            <a:ext cx="10842600" cy="4416425"/>
          </a:xfrm>
        </p:spPr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688" y="6377940"/>
            <a:ext cx="3901824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60" y="6377940"/>
            <a:ext cx="2804436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9104" y="6377940"/>
            <a:ext cx="2804436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5062" y="863295"/>
            <a:ext cx="10763073" cy="695325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Noto Sans Mono CJK JP Regular"/>
                <a:cs typeface="Noto Sans Mono CJK JP Regula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60" y="1577340"/>
            <a:ext cx="530404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9498" y="1577340"/>
            <a:ext cx="530404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688" y="6377940"/>
            <a:ext cx="3901824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60" y="6377940"/>
            <a:ext cx="2804436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779104" y="6377940"/>
            <a:ext cx="2804436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5062" y="863295"/>
            <a:ext cx="10763073" cy="695325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Noto Sans Mono CJK JP Regular"/>
                <a:cs typeface="Noto Sans Mono CJK JP Regula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145688" y="6377940"/>
            <a:ext cx="3901824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609660" y="6377940"/>
            <a:ext cx="2804436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8779104" y="6377940"/>
            <a:ext cx="2804436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145688" y="6377940"/>
            <a:ext cx="3901824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60" y="6377940"/>
            <a:ext cx="2804436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779104" y="6377940"/>
            <a:ext cx="2804436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6858357" cy="6877990"/>
          </a:xfrm>
          <a:custGeom>
            <a:avLst/>
            <a:gdLst>
              <a:gd name="connsiteX0" fmla="*/ 6858000 w 6858000"/>
              <a:gd name="connsiteY0" fmla="*/ 0 h 6858000"/>
              <a:gd name="connsiteX1" fmla="*/ 2501900 w 6858000"/>
              <a:gd name="connsiteY1" fmla="*/ 6350 h 6858000"/>
              <a:gd name="connsiteX2" fmla="*/ 0 w 6858000"/>
              <a:gd name="connsiteY2" fmla="*/ 6858000 h 6858000"/>
              <a:gd name="connsiteX3" fmla="*/ 6858000 w 685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6858000">
                <a:moveTo>
                  <a:pt x="6858000" y="0"/>
                </a:moveTo>
                <a:lnTo>
                  <a:pt x="2501900" y="6350"/>
                </a:lnTo>
                <a:lnTo>
                  <a:pt x="0" y="6858000"/>
                </a:lnTo>
                <a:lnTo>
                  <a:pt x="6858000" y="6858000"/>
                </a:lnTo>
                <a:close/>
              </a:path>
            </a:pathLst>
          </a:custGeom>
        </p:spPr>
      </p:pic>
      <p:cxnSp>
        <p:nvCxnSpPr>
          <p:cNvPr id="9" name="直接连接符 8"/>
          <p:cNvCxnSpPr/>
          <p:nvPr userDrawn="1"/>
        </p:nvCxnSpPr>
        <p:spPr>
          <a:xfrm>
            <a:off x="4544041" y="-1439"/>
            <a:ext cx="2500645" cy="6840391"/>
          </a:xfrm>
          <a:prstGeom prst="line">
            <a:avLst/>
          </a:prstGeom>
          <a:ln>
            <a:solidFill>
              <a:srgbClr val="EA17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平行四边形 9"/>
          <p:cNvSpPr/>
          <p:nvPr userDrawn="1"/>
        </p:nvSpPr>
        <p:spPr>
          <a:xfrm rot="20442993" flipH="1">
            <a:off x="5029208" y="412642"/>
            <a:ext cx="121645" cy="2112951"/>
          </a:xfrm>
          <a:prstGeom prst="parallelogram">
            <a:avLst/>
          </a:prstGeom>
          <a:solidFill>
            <a:srgbClr val="EA1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080721" y="6090272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本单元教学时长：</a:t>
            </a:r>
            <a:endParaRPr lang="zh-CN" altLang="en-US" sz="20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518571" y="379583"/>
            <a:ext cx="693420" cy="50158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须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是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今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日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辛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勤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耕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耘</a:t>
            </a:r>
            <a:endParaRPr lang="zh-CN" alt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507021" y="1373231"/>
            <a:ext cx="693420" cy="50158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方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有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来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时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金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玉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满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堂</a:t>
            </a:r>
            <a:endParaRPr lang="zh-CN" alt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2578651" y="5905607"/>
            <a:ext cx="589280" cy="5835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01600" cmpd="thickThin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北财</a:t>
            </a:r>
            <a:endParaRPr lang="en-US" altLang="zh-CN" sz="1600" b="0" cap="none" spc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1600" b="0" cap="none" spc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教育</a:t>
            </a:r>
            <a:endParaRPr lang="zh-CN" altLang="en-US" sz="1600" b="0" cap="none" spc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接连接符 42"/>
          <p:cNvCxnSpPr/>
          <p:nvPr userDrawn="1"/>
        </p:nvCxnSpPr>
        <p:spPr>
          <a:xfrm>
            <a:off x="0" y="441617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0" y="6722700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 userDrawn="1"/>
        </p:nvSpPr>
        <p:spPr>
          <a:xfrm>
            <a:off x="11832000" y="6614700"/>
            <a:ext cx="360000" cy="216000"/>
          </a:xfrm>
          <a:prstGeom prst="rect">
            <a:avLst/>
          </a:prstGeom>
          <a:solidFill>
            <a:srgbClr val="FF1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6" name="组合 45"/>
          <p:cNvGrpSpPr/>
          <p:nvPr userDrawn="1"/>
        </p:nvGrpSpPr>
        <p:grpSpPr>
          <a:xfrm>
            <a:off x="0" y="149417"/>
            <a:ext cx="565851" cy="360000"/>
            <a:chOff x="1834895" y="1722185"/>
            <a:chExt cx="565851" cy="432000"/>
          </a:xfrm>
        </p:grpSpPr>
        <p:sp>
          <p:nvSpPr>
            <p:cNvPr id="47" name="矩形 46"/>
            <p:cNvSpPr/>
            <p:nvPr userDrawn="1"/>
          </p:nvSpPr>
          <p:spPr>
            <a:xfrm>
              <a:off x="1834895" y="1722185"/>
              <a:ext cx="288000" cy="432000"/>
            </a:xfrm>
            <a:prstGeom prst="rect">
              <a:avLst/>
            </a:prstGeom>
            <a:solidFill>
              <a:srgbClr val="FF1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/>
          </p:nvSpPr>
          <p:spPr>
            <a:xfrm>
              <a:off x="2191512" y="1722185"/>
              <a:ext cx="36000" cy="432000"/>
            </a:xfrm>
            <a:prstGeom prst="rect">
              <a:avLst/>
            </a:prstGeom>
            <a:solidFill>
              <a:srgbClr val="FF1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 userDrawn="1"/>
          </p:nvSpPr>
          <p:spPr>
            <a:xfrm>
              <a:off x="2278129" y="1722185"/>
              <a:ext cx="36000" cy="432000"/>
            </a:xfrm>
            <a:prstGeom prst="rect">
              <a:avLst/>
            </a:prstGeom>
            <a:solidFill>
              <a:srgbClr val="FF1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 userDrawn="1"/>
          </p:nvSpPr>
          <p:spPr>
            <a:xfrm>
              <a:off x="2364746" y="1722185"/>
              <a:ext cx="36000" cy="432000"/>
            </a:xfrm>
            <a:prstGeom prst="rect">
              <a:avLst/>
            </a:prstGeom>
            <a:solidFill>
              <a:srgbClr val="FF1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832000" y="6548702"/>
            <a:ext cx="451268" cy="34799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fld id="{0CB0F53F-7DF6-40F4-BE79-5E4EC15755EC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2" name="组合 51"/>
          <p:cNvGrpSpPr/>
          <p:nvPr userDrawn="1"/>
        </p:nvGrpSpPr>
        <p:grpSpPr>
          <a:xfrm>
            <a:off x="356617" y="720892"/>
            <a:ext cx="383810" cy="355799"/>
            <a:chOff x="356617" y="720892"/>
            <a:chExt cx="383810" cy="355799"/>
          </a:xfrm>
        </p:grpSpPr>
        <p:sp>
          <p:nvSpPr>
            <p:cNvPr id="53" name="矩形 52"/>
            <p:cNvSpPr/>
            <p:nvPr userDrawn="1"/>
          </p:nvSpPr>
          <p:spPr>
            <a:xfrm>
              <a:off x="356617" y="720892"/>
              <a:ext cx="180000" cy="180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 userDrawn="1"/>
          </p:nvSpPr>
          <p:spPr>
            <a:xfrm>
              <a:off x="452427" y="788691"/>
              <a:ext cx="288000" cy="288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 userDrawn="1"/>
        </p:nvGrpSpPr>
        <p:grpSpPr>
          <a:xfrm>
            <a:off x="9475644" y="71366"/>
            <a:ext cx="2716356" cy="370251"/>
            <a:chOff x="9475644" y="74461"/>
            <a:chExt cx="2716356" cy="370251"/>
          </a:xfrm>
        </p:grpSpPr>
        <p:sp>
          <p:nvSpPr>
            <p:cNvPr id="56" name="文本框 55"/>
            <p:cNvSpPr txBox="1"/>
            <p:nvPr userDrawn="1"/>
          </p:nvSpPr>
          <p:spPr>
            <a:xfrm>
              <a:off x="9801602" y="74461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北财教育</a:t>
              </a:r>
              <a:r>
                <a:rPr lang="en-US" altLang="zh-CN" sz="1800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7.0</a:t>
              </a:r>
              <a:r>
                <a:rPr lang="zh-CN" altLang="en-US" sz="1800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教育产品</a:t>
              </a:r>
              <a:endParaRPr lang="zh-CN" altLang="en-US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pic>
          <p:nvPicPr>
            <p:cNvPr id="57" name="图片 56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5644" y="84712"/>
              <a:ext cx="417398" cy="36000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86149" y="6099048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**课时</a:t>
            </a:r>
            <a:endParaRPr lang="zh-CN" altLang="en-US" sz="20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90358" y="1611785"/>
            <a:ext cx="33832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第*单元</a:t>
            </a:r>
            <a:endParaRPr lang="en-US" altLang="zh-CN" sz="28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en-US" altLang="zh-CN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JavaScript</a:t>
            </a:r>
            <a:r>
              <a:rPr lang="zh-CN" altLang="en-US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基本语法</a:t>
            </a:r>
            <a:endParaRPr lang="zh-CN" altLang="en-US" sz="28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02849" y="3318665"/>
            <a:ext cx="32308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1.1</a:t>
            </a:r>
            <a:r>
              <a:rPr lang="zh-CN" altLang="en-US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*****（章节名称）</a:t>
            </a:r>
            <a:endParaRPr lang="en-US" altLang="zh-CN" sz="24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1.2</a:t>
            </a:r>
            <a:r>
              <a:rPr lang="zh-CN" altLang="en-US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*****</a:t>
            </a:r>
            <a:endParaRPr lang="en-US" altLang="zh-CN" sz="24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1.3</a:t>
            </a:r>
            <a:r>
              <a:rPr lang="zh-CN" altLang="en-US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*****</a:t>
            </a:r>
            <a:endParaRPr lang="en-US" altLang="zh-CN" sz="24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1.4</a:t>
            </a:r>
            <a:r>
              <a:rPr lang="zh-CN" altLang="en-US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*****</a:t>
            </a:r>
            <a:endParaRPr lang="zh-CN" altLang="en-US" sz="24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225806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数据类型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575" y="1736725"/>
            <a:ext cx="8228330" cy="4198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3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1900" spc="5" dirty="0">
                <a:latin typeface="Noto Sans CJK JP Regular"/>
                <a:cs typeface="Noto Sans CJK JP Regular"/>
              </a:rPr>
              <a:t>数据类型决定了一个数据的特征，</a:t>
            </a:r>
            <a:r>
              <a:rPr sz="1900" spc="-30" dirty="0">
                <a:latin typeface="Noto Sans CJK JP Regular"/>
                <a:cs typeface="Noto Sans CJK JP Regular"/>
              </a:rPr>
              <a:t>比</a:t>
            </a:r>
            <a:r>
              <a:rPr sz="1900" spc="5" dirty="0">
                <a:latin typeface="Noto Sans CJK JP Regular"/>
                <a:cs typeface="Noto Sans CJK JP Regular"/>
              </a:rPr>
              <a:t>如</a:t>
            </a:r>
            <a:r>
              <a:rPr sz="1900" spc="40" dirty="0">
                <a:latin typeface="Noto Sans CJK JP Regular"/>
                <a:cs typeface="Noto Sans CJK JP Regular"/>
              </a:rPr>
              <a:t>：123</a:t>
            </a:r>
            <a:r>
              <a:rPr sz="1900" spc="-30" dirty="0">
                <a:latin typeface="Noto Sans CJK JP Regular"/>
                <a:cs typeface="Noto Sans CJK JP Regular"/>
              </a:rPr>
              <a:t>和</a:t>
            </a:r>
            <a:r>
              <a:rPr sz="1900" spc="25" dirty="0">
                <a:latin typeface="Courier New" panose="02070309020205020404"/>
                <a:cs typeface="Courier New" panose="02070309020205020404"/>
              </a:rPr>
              <a:t>”</a:t>
            </a:r>
            <a:r>
              <a:rPr sz="1900" spc="25" dirty="0">
                <a:latin typeface="Noto Sans CJK JP Regular"/>
                <a:cs typeface="Noto Sans CJK JP Regular"/>
              </a:rPr>
              <a:t>123</a:t>
            </a:r>
            <a:r>
              <a:rPr sz="1900" spc="25" dirty="0">
                <a:latin typeface="Courier New" panose="02070309020205020404"/>
                <a:cs typeface="Courier New" panose="02070309020205020404"/>
              </a:rPr>
              <a:t>”</a:t>
            </a:r>
            <a:r>
              <a:rPr sz="1900" spc="25" dirty="0">
                <a:latin typeface="Noto Sans CJK JP Regular"/>
                <a:cs typeface="Noto Sans CJK JP Regular"/>
              </a:rPr>
              <a:t>，</a:t>
            </a:r>
            <a:r>
              <a:rPr sz="1900" spc="5" dirty="0">
                <a:latin typeface="Noto Sans CJK JP Regular"/>
                <a:cs typeface="Noto Sans CJK JP Regular"/>
              </a:rPr>
              <a:t>直观上</a:t>
            </a:r>
            <a:r>
              <a:rPr sz="1900" spc="-35" dirty="0">
                <a:latin typeface="Noto Sans CJK JP Regular"/>
                <a:cs typeface="Noto Sans CJK JP Regular"/>
              </a:rPr>
              <a:t>看</a:t>
            </a:r>
            <a:r>
              <a:rPr sz="1900" spc="5" dirty="0">
                <a:latin typeface="Noto Sans CJK JP Regular"/>
                <a:cs typeface="Noto Sans CJK JP Regular"/>
              </a:rPr>
              <a:t>这两个数据都</a:t>
            </a:r>
            <a:r>
              <a:rPr sz="1900" dirty="0">
                <a:latin typeface="Noto Sans CJK JP Regular"/>
                <a:cs typeface="Noto Sans CJK JP Regular"/>
              </a:rPr>
              <a:t>是</a:t>
            </a:r>
            <a:r>
              <a:rPr sz="1900" spc="45" dirty="0">
                <a:latin typeface="Noto Sans CJK JP Regular"/>
                <a:cs typeface="Noto Sans CJK JP Regular"/>
              </a:rPr>
              <a:t>123，</a:t>
            </a:r>
            <a:r>
              <a:rPr sz="1900" spc="5" dirty="0">
                <a:latin typeface="Noto Sans CJK JP Regular"/>
                <a:cs typeface="Noto Sans CJK JP Regular"/>
              </a:rPr>
              <a:t>但实际上前者是一个</a:t>
            </a:r>
            <a:r>
              <a:rPr sz="1900" spc="-35" dirty="0">
                <a:latin typeface="Noto Sans CJK JP Regular"/>
                <a:cs typeface="Noto Sans CJK JP Regular"/>
              </a:rPr>
              <a:t>数</a:t>
            </a:r>
            <a:r>
              <a:rPr sz="1900" spc="5" dirty="0">
                <a:latin typeface="Noto Sans CJK JP Regular"/>
                <a:cs typeface="Noto Sans CJK JP Regular"/>
              </a:rPr>
              <a:t>字，而</a:t>
            </a:r>
            <a:r>
              <a:rPr sz="1900" spc="-35" dirty="0">
                <a:latin typeface="Noto Sans CJK JP Regular"/>
                <a:cs typeface="Noto Sans CJK JP Regular"/>
              </a:rPr>
              <a:t>后</a:t>
            </a:r>
            <a:r>
              <a:rPr sz="1900" spc="5" dirty="0">
                <a:latin typeface="Noto Sans CJK JP Regular"/>
                <a:cs typeface="Noto Sans CJK JP Regular"/>
              </a:rPr>
              <a:t>者是一个</a:t>
            </a:r>
            <a:r>
              <a:rPr sz="1900" spc="-35" dirty="0">
                <a:latin typeface="Noto Sans CJK JP Regular"/>
                <a:cs typeface="Noto Sans CJK JP Regular"/>
              </a:rPr>
              <a:t>字</a:t>
            </a:r>
            <a:r>
              <a:rPr sz="1900" spc="5" dirty="0">
                <a:latin typeface="Noto Sans CJK JP Regular"/>
                <a:cs typeface="Noto Sans CJK JP Regular"/>
              </a:rPr>
              <a:t>符串。</a:t>
            </a:r>
            <a:endParaRPr sz="19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14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1900" spc="5" dirty="0">
                <a:latin typeface="Noto Sans CJK JP Regular"/>
                <a:cs typeface="Noto Sans CJK JP Regular"/>
              </a:rPr>
              <a:t>对于不同的数据类型我们在进行操</a:t>
            </a:r>
            <a:r>
              <a:rPr sz="1900" spc="-30" dirty="0">
                <a:latin typeface="Noto Sans CJK JP Regular"/>
                <a:cs typeface="Noto Sans CJK JP Regular"/>
              </a:rPr>
              <a:t>作</a:t>
            </a:r>
            <a:r>
              <a:rPr sz="1900" spc="5" dirty="0">
                <a:latin typeface="Noto Sans CJK JP Regular"/>
                <a:cs typeface="Noto Sans CJK JP Regular"/>
              </a:rPr>
              <a:t>时会有很</a:t>
            </a:r>
            <a:r>
              <a:rPr sz="1900" spc="-30" dirty="0">
                <a:latin typeface="Noto Sans CJK JP Regular"/>
                <a:cs typeface="Noto Sans CJK JP Regular"/>
              </a:rPr>
              <a:t>大</a:t>
            </a:r>
            <a:r>
              <a:rPr sz="1900" spc="5" dirty="0">
                <a:latin typeface="Noto Sans CJK JP Regular"/>
                <a:cs typeface="Noto Sans CJK JP Regular"/>
              </a:rPr>
              <a:t>的不同。</a:t>
            </a:r>
            <a:endParaRPr sz="19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14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1900" spc="-40" dirty="0">
                <a:latin typeface="Noto Sans CJK JP Regular"/>
                <a:cs typeface="Noto Sans CJK JP Regular"/>
              </a:rPr>
              <a:t>JavaScript</a:t>
            </a:r>
            <a:r>
              <a:rPr sz="1900" spc="10" dirty="0">
                <a:latin typeface="Noto Sans CJK JP Regular"/>
                <a:cs typeface="Noto Sans CJK JP Regular"/>
              </a:rPr>
              <a:t>中一共</a:t>
            </a:r>
            <a:r>
              <a:rPr sz="1900" spc="5" dirty="0">
                <a:latin typeface="Noto Sans CJK JP Regular"/>
                <a:cs typeface="Noto Sans CJK JP Regular"/>
              </a:rPr>
              <a:t>有</a:t>
            </a:r>
            <a:r>
              <a:rPr sz="1900" spc="60" dirty="0">
                <a:latin typeface="Noto Sans CJK JP Regular"/>
                <a:cs typeface="Noto Sans CJK JP Regular"/>
              </a:rPr>
              <a:t>5</a:t>
            </a:r>
            <a:r>
              <a:rPr sz="1900" spc="10" dirty="0">
                <a:latin typeface="Noto Sans CJK JP Regular"/>
                <a:cs typeface="Noto Sans CJK JP Regular"/>
              </a:rPr>
              <a:t>种基</a:t>
            </a:r>
            <a:r>
              <a:rPr sz="1900" dirty="0">
                <a:latin typeface="Noto Sans CJK JP Regular"/>
                <a:cs typeface="Noto Sans CJK JP Regular"/>
              </a:rPr>
              <a:t>本</a:t>
            </a:r>
            <a:r>
              <a:rPr sz="1900" spc="10" dirty="0">
                <a:latin typeface="Noto Sans CJK JP Regular"/>
                <a:cs typeface="Noto Sans CJK JP Regular"/>
              </a:rPr>
              <a:t>数据</a:t>
            </a:r>
            <a:r>
              <a:rPr sz="1900" spc="-35" dirty="0">
                <a:latin typeface="Noto Sans CJK JP Regular"/>
                <a:cs typeface="Noto Sans CJK JP Regular"/>
              </a:rPr>
              <a:t>类</a:t>
            </a:r>
            <a:r>
              <a:rPr sz="1900" spc="10" dirty="0">
                <a:latin typeface="Noto Sans CJK JP Regular"/>
                <a:cs typeface="Noto Sans CJK JP Regular"/>
              </a:rPr>
              <a:t>型：</a:t>
            </a:r>
            <a:endParaRPr sz="19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965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1500" spc="5" dirty="0">
                <a:latin typeface="Noto Sans CJK JP Regular"/>
                <a:cs typeface="Noto Sans CJK JP Regular"/>
              </a:rPr>
              <a:t>字符串型</a:t>
            </a:r>
            <a:r>
              <a:rPr sz="1500" spc="10" dirty="0">
                <a:latin typeface="Noto Sans CJK JP Regular"/>
                <a:cs typeface="Noto Sans CJK JP Regular"/>
              </a:rPr>
              <a:t>（</a:t>
            </a:r>
            <a:r>
              <a:rPr sz="1500" spc="-75" dirty="0">
                <a:latin typeface="Noto Sans CJK JP Regular"/>
                <a:cs typeface="Noto Sans CJK JP Regular"/>
              </a:rPr>
              <a:t>S</a:t>
            </a:r>
            <a:r>
              <a:rPr sz="1500" dirty="0">
                <a:latin typeface="Noto Sans CJK JP Regular"/>
                <a:cs typeface="Noto Sans CJK JP Regular"/>
              </a:rPr>
              <a:t>t</a:t>
            </a:r>
            <a:r>
              <a:rPr sz="1500" spc="-10" dirty="0">
                <a:latin typeface="Noto Sans CJK JP Regular"/>
                <a:cs typeface="Noto Sans CJK JP Regular"/>
              </a:rPr>
              <a:t>r</a:t>
            </a:r>
            <a:r>
              <a:rPr sz="1500" spc="-20" dirty="0">
                <a:latin typeface="Noto Sans CJK JP Regular"/>
                <a:cs typeface="Noto Sans CJK JP Regular"/>
              </a:rPr>
              <a:t>i</a:t>
            </a:r>
            <a:r>
              <a:rPr sz="1500" spc="65" dirty="0">
                <a:latin typeface="Noto Sans CJK JP Regular"/>
                <a:cs typeface="Noto Sans CJK JP Regular"/>
              </a:rPr>
              <a:t>n</a:t>
            </a:r>
            <a:r>
              <a:rPr sz="1500" spc="70" dirty="0">
                <a:latin typeface="Noto Sans CJK JP Regular"/>
                <a:cs typeface="Noto Sans CJK JP Regular"/>
              </a:rPr>
              <a:t>g</a:t>
            </a:r>
            <a:r>
              <a:rPr sz="1500" spc="10" dirty="0">
                <a:latin typeface="Noto Sans CJK JP Regular"/>
                <a:cs typeface="Noto Sans CJK JP Regular"/>
              </a:rPr>
              <a:t>）</a:t>
            </a:r>
            <a:endParaRPr sz="15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900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1500" spc="10" dirty="0">
                <a:latin typeface="Noto Sans CJK JP Regular"/>
                <a:cs typeface="Noto Sans CJK JP Regular"/>
              </a:rPr>
              <a:t>数值型（</a:t>
            </a:r>
            <a:r>
              <a:rPr sz="1500" spc="55" dirty="0">
                <a:latin typeface="Noto Sans CJK JP Regular"/>
                <a:cs typeface="Noto Sans CJK JP Regular"/>
              </a:rPr>
              <a:t>Nu</a:t>
            </a:r>
            <a:r>
              <a:rPr sz="1500" spc="70" dirty="0">
                <a:latin typeface="Noto Sans CJK JP Regular"/>
                <a:cs typeface="Noto Sans CJK JP Regular"/>
              </a:rPr>
              <a:t>m</a:t>
            </a:r>
            <a:r>
              <a:rPr sz="1500" spc="40" dirty="0">
                <a:latin typeface="Noto Sans CJK JP Regular"/>
                <a:cs typeface="Noto Sans CJK JP Regular"/>
              </a:rPr>
              <a:t>b</a:t>
            </a:r>
            <a:r>
              <a:rPr sz="1500" spc="25" dirty="0">
                <a:latin typeface="Noto Sans CJK JP Regular"/>
                <a:cs typeface="Noto Sans CJK JP Regular"/>
              </a:rPr>
              <a:t>e</a:t>
            </a:r>
            <a:r>
              <a:rPr sz="1500" spc="-10" dirty="0">
                <a:latin typeface="Noto Sans CJK JP Regular"/>
                <a:cs typeface="Noto Sans CJK JP Regular"/>
              </a:rPr>
              <a:t>r</a:t>
            </a:r>
            <a:r>
              <a:rPr sz="1500" spc="10" dirty="0">
                <a:latin typeface="Noto Sans CJK JP Regular"/>
                <a:cs typeface="Noto Sans CJK JP Regular"/>
              </a:rPr>
              <a:t>）</a:t>
            </a:r>
            <a:endParaRPr sz="15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905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1500" spc="10" dirty="0">
                <a:latin typeface="Noto Sans CJK JP Regular"/>
                <a:cs typeface="Noto Sans CJK JP Regular"/>
              </a:rPr>
              <a:t>布尔型（</a:t>
            </a:r>
            <a:r>
              <a:rPr sz="1500" spc="-50" dirty="0">
                <a:latin typeface="Noto Sans CJK JP Regular"/>
                <a:cs typeface="Noto Sans CJK JP Regular"/>
              </a:rPr>
              <a:t>B</a:t>
            </a:r>
            <a:r>
              <a:rPr sz="1500" spc="60" dirty="0">
                <a:latin typeface="Noto Sans CJK JP Regular"/>
                <a:cs typeface="Noto Sans CJK JP Regular"/>
              </a:rPr>
              <a:t>oo</a:t>
            </a:r>
            <a:r>
              <a:rPr sz="1500" spc="-40" dirty="0">
                <a:latin typeface="Noto Sans CJK JP Regular"/>
                <a:cs typeface="Noto Sans CJK JP Regular"/>
              </a:rPr>
              <a:t>l</a:t>
            </a:r>
            <a:r>
              <a:rPr sz="1500" spc="25" dirty="0">
                <a:latin typeface="Noto Sans CJK JP Regular"/>
                <a:cs typeface="Noto Sans CJK JP Regular"/>
              </a:rPr>
              <a:t>e</a:t>
            </a:r>
            <a:r>
              <a:rPr sz="1500" spc="-25" dirty="0">
                <a:latin typeface="Noto Sans CJK JP Regular"/>
                <a:cs typeface="Noto Sans CJK JP Regular"/>
              </a:rPr>
              <a:t>a</a:t>
            </a:r>
            <a:r>
              <a:rPr sz="1500" spc="20" dirty="0">
                <a:latin typeface="Noto Sans CJK JP Regular"/>
                <a:cs typeface="Noto Sans CJK JP Regular"/>
              </a:rPr>
              <a:t>n</a:t>
            </a:r>
            <a:r>
              <a:rPr sz="1500" spc="10" dirty="0">
                <a:latin typeface="Noto Sans CJK JP Regular"/>
                <a:cs typeface="Noto Sans CJK JP Regular"/>
              </a:rPr>
              <a:t>）</a:t>
            </a:r>
            <a:endParaRPr sz="15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900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1500" spc="-10" dirty="0">
                <a:latin typeface="Noto Sans CJK JP Regular"/>
                <a:cs typeface="Noto Sans CJK JP Regular"/>
              </a:rPr>
              <a:t>null</a:t>
            </a:r>
            <a:r>
              <a:rPr sz="1500" spc="5" dirty="0">
                <a:latin typeface="Noto Sans CJK JP Regular"/>
                <a:cs typeface="Noto Sans CJK JP Regular"/>
              </a:rPr>
              <a:t>型</a:t>
            </a:r>
            <a:r>
              <a:rPr sz="1500" spc="15" dirty="0">
                <a:latin typeface="Noto Sans CJK JP Regular"/>
                <a:cs typeface="Noto Sans CJK JP Regular"/>
              </a:rPr>
              <a:t>（Null）</a:t>
            </a:r>
            <a:endParaRPr sz="15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900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1500" spc="25" dirty="0">
                <a:latin typeface="Noto Sans CJK JP Regular"/>
                <a:cs typeface="Noto Sans CJK JP Regular"/>
              </a:rPr>
              <a:t>undefined</a:t>
            </a:r>
            <a:r>
              <a:rPr sz="1500" spc="5" dirty="0">
                <a:latin typeface="Noto Sans CJK JP Regular"/>
                <a:cs typeface="Noto Sans CJK JP Regular"/>
              </a:rPr>
              <a:t>型</a:t>
            </a:r>
            <a:r>
              <a:rPr sz="1500" spc="15" dirty="0">
                <a:latin typeface="Noto Sans CJK JP Regular"/>
                <a:cs typeface="Noto Sans CJK JP Regular"/>
              </a:rPr>
              <a:t>（Undefined）</a:t>
            </a:r>
            <a:endParaRPr sz="15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1900" spc="10" dirty="0">
                <a:latin typeface="Noto Sans CJK JP Regular"/>
                <a:cs typeface="Noto Sans CJK JP Regular"/>
              </a:rPr>
              <a:t>这</a:t>
            </a:r>
            <a:r>
              <a:rPr sz="1900" spc="60" dirty="0">
                <a:latin typeface="Noto Sans CJK JP Regular"/>
                <a:cs typeface="Noto Sans CJK JP Regular"/>
              </a:rPr>
              <a:t>5</a:t>
            </a:r>
            <a:r>
              <a:rPr sz="1900" spc="5" dirty="0">
                <a:latin typeface="Noto Sans CJK JP Regular"/>
                <a:cs typeface="Noto Sans CJK JP Regular"/>
              </a:rPr>
              <a:t>种之外的类型都称</a:t>
            </a:r>
            <a:r>
              <a:rPr sz="1900" spc="15" dirty="0">
                <a:latin typeface="Noto Sans CJK JP Regular"/>
                <a:cs typeface="Noto Sans CJK JP Regular"/>
              </a:rPr>
              <a:t>为</a:t>
            </a:r>
            <a:r>
              <a:rPr sz="1900" spc="20" dirty="0">
                <a:latin typeface="Noto Sans CJK JP Regular"/>
                <a:cs typeface="Noto Sans CJK JP Regular"/>
              </a:rPr>
              <a:t>Object，</a:t>
            </a:r>
            <a:r>
              <a:rPr sz="1900" spc="10" dirty="0">
                <a:latin typeface="Noto Sans CJK JP Regular"/>
                <a:cs typeface="Noto Sans CJK JP Regular"/>
              </a:rPr>
              <a:t>所以</a:t>
            </a:r>
            <a:r>
              <a:rPr sz="1900" dirty="0">
                <a:latin typeface="Noto Sans CJK JP Regular"/>
                <a:cs typeface="Noto Sans CJK JP Regular"/>
              </a:rPr>
              <a:t>总</a:t>
            </a:r>
            <a:r>
              <a:rPr sz="1900" spc="10" dirty="0">
                <a:latin typeface="Noto Sans CJK JP Regular"/>
                <a:cs typeface="Noto Sans CJK JP Regular"/>
              </a:rPr>
              <a:t>的</a:t>
            </a:r>
            <a:r>
              <a:rPr sz="1900" spc="-35" dirty="0">
                <a:latin typeface="Noto Sans CJK JP Regular"/>
                <a:cs typeface="Noto Sans CJK JP Regular"/>
              </a:rPr>
              <a:t>来</a:t>
            </a:r>
            <a:r>
              <a:rPr sz="1900" spc="10" dirty="0">
                <a:latin typeface="Noto Sans CJK JP Regular"/>
                <a:cs typeface="Noto Sans CJK JP Regular"/>
              </a:rPr>
              <a:t>看</a:t>
            </a:r>
            <a:r>
              <a:rPr sz="1900" spc="-45" dirty="0">
                <a:latin typeface="Noto Sans CJK JP Regular"/>
                <a:cs typeface="Noto Sans CJK JP Regular"/>
              </a:rPr>
              <a:t>JavaScript</a:t>
            </a:r>
            <a:r>
              <a:rPr sz="1900" spc="10" dirty="0">
                <a:latin typeface="Noto Sans CJK JP Regular"/>
                <a:cs typeface="Noto Sans CJK JP Regular"/>
              </a:rPr>
              <a:t>中</a:t>
            </a:r>
            <a:r>
              <a:rPr sz="1900" spc="-30" dirty="0">
                <a:latin typeface="Noto Sans CJK JP Regular"/>
                <a:cs typeface="Noto Sans CJK JP Regular"/>
              </a:rPr>
              <a:t>共</a:t>
            </a:r>
            <a:r>
              <a:rPr sz="1900" spc="10" dirty="0">
                <a:latin typeface="Noto Sans CJK JP Regular"/>
                <a:cs typeface="Noto Sans CJK JP Regular"/>
              </a:rPr>
              <a:t>有六种数</a:t>
            </a:r>
            <a:endParaRPr sz="1900">
              <a:latin typeface="Noto Sans CJK JP Regular"/>
              <a:cs typeface="Noto Sans CJK JP Regular"/>
            </a:endParaRPr>
          </a:p>
          <a:p>
            <a:pPr marL="355600">
              <a:lnSpc>
                <a:spcPct val="100000"/>
              </a:lnSpc>
              <a:spcBef>
                <a:spcPts val="675"/>
              </a:spcBef>
            </a:pPr>
            <a:r>
              <a:rPr sz="1900" spc="5" dirty="0">
                <a:latin typeface="Noto Sans CJK JP Regular"/>
                <a:cs typeface="Noto Sans CJK JP Regular"/>
              </a:rPr>
              <a:t>据类型。</a:t>
            </a:r>
            <a:endParaRPr sz="19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575" y="863600"/>
            <a:ext cx="395033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typeof</a:t>
            </a:r>
            <a:r>
              <a:rPr spc="-15" dirty="0"/>
              <a:t>运算</a:t>
            </a:r>
            <a:r>
              <a:rPr spc="-10" dirty="0"/>
              <a:t>符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853006"/>
            <a:ext cx="7085965" cy="4143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使</a:t>
            </a:r>
            <a:r>
              <a:rPr sz="2200" spc="-10" dirty="0">
                <a:latin typeface="Noto Sans CJK JP Regular"/>
                <a:cs typeface="Noto Sans CJK JP Regular"/>
              </a:rPr>
              <a:t>用</a:t>
            </a:r>
            <a:r>
              <a:rPr sz="2200" spc="2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typeof</a:t>
            </a:r>
            <a:r>
              <a:rPr sz="2200" spc="-10" dirty="0">
                <a:latin typeface="Noto Sans CJK JP Regular"/>
                <a:cs typeface="Noto Sans CJK JP Regular"/>
              </a:rPr>
              <a:t>操作符可以用来检查一个变量的数据类型。</a:t>
            </a:r>
            <a:endParaRPr sz="2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5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使用方式</a:t>
            </a:r>
            <a:r>
              <a:rPr sz="2200" spc="20" dirty="0">
                <a:latin typeface="Noto Sans CJK JP Regular"/>
                <a:cs typeface="Noto Sans CJK JP Regular"/>
              </a:rPr>
              <a:t>：</a:t>
            </a:r>
            <a:r>
              <a:rPr sz="2200" spc="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typeof</a:t>
            </a:r>
            <a:r>
              <a:rPr sz="2200" spc="14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数</a:t>
            </a:r>
            <a:r>
              <a:rPr sz="2200" spc="-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据</a:t>
            </a:r>
            <a:r>
              <a:rPr sz="2200" spc="-5" dirty="0">
                <a:latin typeface="Noto Sans CJK JP Regular"/>
                <a:cs typeface="Noto Sans CJK JP Regular"/>
              </a:rPr>
              <a:t>，例如</a:t>
            </a:r>
            <a:r>
              <a:rPr sz="2200" spc="180" dirty="0">
                <a:latin typeface="Noto Sans CJK JP Regular"/>
                <a:cs typeface="Noto Sans CJK JP Regular"/>
              </a:rPr>
              <a:t> </a:t>
            </a:r>
            <a:r>
              <a:rPr sz="2200" spc="25" dirty="0">
                <a:latin typeface="Noto Sans CJK JP Regular"/>
                <a:cs typeface="Noto Sans CJK JP Regular"/>
              </a:rPr>
              <a:t>typeof</a:t>
            </a:r>
            <a:r>
              <a:rPr sz="2200" spc="150" dirty="0">
                <a:latin typeface="Noto Sans CJK JP Regular"/>
                <a:cs typeface="Noto Sans CJK JP Regular"/>
              </a:rPr>
              <a:t> </a:t>
            </a:r>
            <a:r>
              <a:rPr sz="2200" spc="70" dirty="0">
                <a:latin typeface="Noto Sans CJK JP Regular"/>
                <a:cs typeface="Noto Sans CJK JP Regular"/>
              </a:rPr>
              <a:t>123</a:t>
            </a:r>
            <a:r>
              <a:rPr sz="2200" spc="-5" dirty="0">
                <a:latin typeface="Noto Sans CJK JP Regular"/>
                <a:cs typeface="Noto Sans CJK JP Regular"/>
              </a:rPr>
              <a:t>。</a:t>
            </a:r>
            <a:endParaRPr sz="2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61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返回结果：</a:t>
            </a:r>
            <a:endParaRPr sz="22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575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2200" spc="25" dirty="0">
                <a:latin typeface="Noto Sans CJK JP Regular"/>
                <a:cs typeface="Noto Sans CJK JP Regular"/>
              </a:rPr>
              <a:t>typeof </a:t>
            </a:r>
            <a:r>
              <a:rPr sz="2200" spc="-10" dirty="0">
                <a:latin typeface="Noto Sans CJK JP Regular"/>
                <a:cs typeface="Noto Sans CJK JP Regular"/>
              </a:rPr>
              <a:t>数 </a:t>
            </a:r>
            <a:r>
              <a:rPr sz="2200" spc="-5" dirty="0">
                <a:latin typeface="Noto Sans CJK JP Regular"/>
                <a:cs typeface="Noto Sans CJK JP Regular"/>
              </a:rPr>
              <a:t>值</a:t>
            </a:r>
            <a:r>
              <a:rPr sz="2200" spc="-285" dirty="0">
                <a:latin typeface="Noto Sans CJK JP Regular"/>
                <a:cs typeface="Noto Sans CJK JP Regular"/>
              </a:rPr>
              <a:t> </a:t>
            </a:r>
            <a:r>
              <a:rPr sz="2200" spc="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number</a:t>
            </a:r>
            <a:endParaRPr sz="22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580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2200" spc="25" dirty="0">
                <a:latin typeface="Noto Sans CJK JP Regular"/>
                <a:cs typeface="Noto Sans CJK JP Regular"/>
              </a:rPr>
              <a:t>typeof</a:t>
            </a:r>
            <a:r>
              <a:rPr sz="2200" spc="110" dirty="0">
                <a:latin typeface="Noto Sans CJK JP Regular"/>
                <a:cs typeface="Noto Sans CJK JP Regular"/>
              </a:rPr>
              <a:t> </a:t>
            </a:r>
            <a:r>
              <a:rPr sz="2200" spc="-5" dirty="0">
                <a:latin typeface="Noto Sans CJK JP Regular"/>
                <a:cs typeface="Noto Sans CJK JP Regular"/>
              </a:rPr>
              <a:t>字符串</a:t>
            </a:r>
            <a:r>
              <a:rPr sz="2200" spc="110" dirty="0">
                <a:latin typeface="Noto Sans CJK JP Regular"/>
                <a:cs typeface="Noto Sans CJK JP Regular"/>
              </a:rPr>
              <a:t> </a:t>
            </a:r>
            <a:r>
              <a:rPr sz="2200" spc="1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string</a:t>
            </a:r>
            <a:endParaRPr sz="22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610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2200" spc="25" dirty="0">
                <a:latin typeface="Noto Sans CJK JP Regular"/>
                <a:cs typeface="Noto Sans CJK JP Regular"/>
              </a:rPr>
              <a:t>typeof</a:t>
            </a:r>
            <a:r>
              <a:rPr sz="2200" spc="150" dirty="0">
                <a:latin typeface="Noto Sans CJK JP Regular"/>
                <a:cs typeface="Noto Sans CJK JP Regular"/>
              </a:rPr>
              <a:t> </a:t>
            </a:r>
            <a:r>
              <a:rPr sz="2200" spc="-5" dirty="0">
                <a:latin typeface="Noto Sans CJK JP Regular"/>
                <a:cs typeface="Noto Sans CJK JP Regular"/>
              </a:rPr>
              <a:t>布尔型</a:t>
            </a:r>
            <a:r>
              <a:rPr sz="2200" spc="155" dirty="0">
                <a:latin typeface="Noto Sans CJK JP Regular"/>
                <a:cs typeface="Noto Sans CJK JP Regular"/>
              </a:rPr>
              <a:t> </a:t>
            </a:r>
            <a:r>
              <a:rPr sz="2200" spc="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boolean</a:t>
            </a:r>
            <a:endParaRPr sz="22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575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2200" spc="25" dirty="0">
                <a:latin typeface="Noto Sans CJK JP Regular"/>
                <a:cs typeface="Noto Sans CJK JP Regular"/>
              </a:rPr>
              <a:t>typeof undefined</a:t>
            </a:r>
            <a:r>
              <a:rPr sz="2200" spc="250" dirty="0">
                <a:latin typeface="Noto Sans CJK JP Regular"/>
                <a:cs typeface="Noto Sans CJK JP Regular"/>
              </a:rPr>
              <a:t> </a:t>
            </a:r>
            <a:r>
              <a:rPr sz="2200" spc="2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undefined</a:t>
            </a:r>
            <a:endParaRPr sz="22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570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2200" spc="25" dirty="0">
                <a:latin typeface="Noto Sans CJK JP Regular"/>
                <a:cs typeface="Noto Sans CJK JP Regular"/>
              </a:rPr>
              <a:t>typeof </a:t>
            </a:r>
            <a:r>
              <a:rPr sz="2200" spc="-15" dirty="0">
                <a:latin typeface="Noto Sans CJK JP Regular"/>
                <a:cs typeface="Noto Sans CJK JP Regular"/>
              </a:rPr>
              <a:t>null</a:t>
            </a:r>
            <a:r>
              <a:rPr sz="2200" spc="240" dirty="0">
                <a:latin typeface="Noto Sans CJK JP Regular"/>
                <a:cs typeface="Noto Sans CJK JP Regular"/>
              </a:rPr>
              <a:t> </a:t>
            </a:r>
            <a:r>
              <a:rPr sz="2200" spc="1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object</a:t>
            </a:r>
            <a:endParaRPr sz="2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575" y="863600"/>
            <a:ext cx="222567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String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880438"/>
            <a:ext cx="5617845" cy="1500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String</a:t>
            </a:r>
            <a:r>
              <a:rPr sz="2200" spc="-10" dirty="0">
                <a:latin typeface="Noto Sans CJK JP Regular"/>
                <a:cs typeface="Noto Sans CJK JP Regular"/>
              </a:rPr>
              <a:t>用于表示一个字符序列，即字符串。</a:t>
            </a:r>
            <a:endParaRPr sz="2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83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字符串需要使用</a:t>
            </a:r>
            <a:r>
              <a:rPr sz="2200" spc="175" dirty="0">
                <a:latin typeface="Noto Sans CJK JP Regular"/>
                <a:cs typeface="Noto Sans CJK JP Regular"/>
              </a:rPr>
              <a:t> </a:t>
            </a:r>
            <a:r>
              <a:rPr sz="2200" spc="158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’</a:t>
            </a:r>
            <a:r>
              <a:rPr sz="2200" spc="-10" dirty="0">
                <a:latin typeface="Noto Sans CJK JP Regular"/>
                <a:cs typeface="Noto Sans CJK JP Regular"/>
              </a:rPr>
              <a:t>或 </a:t>
            </a:r>
            <a:r>
              <a:rPr lang="en-US" sz="2200" spc="115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”</a:t>
            </a:r>
            <a:r>
              <a:rPr sz="2200" spc="-5" dirty="0">
                <a:latin typeface="Noto Sans CJK JP Regular"/>
                <a:cs typeface="Noto Sans CJK JP Regular"/>
              </a:rPr>
              <a:t>括起来。</a:t>
            </a:r>
            <a:endParaRPr sz="2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86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转义字符：</a:t>
            </a:r>
            <a:endParaRPr sz="22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0844" y="5134213"/>
            <a:ext cx="7888605" cy="1028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将其他数值转换为字符串有三种方式：</a:t>
            </a:r>
            <a:r>
              <a:rPr sz="22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toString()</a:t>
            </a:r>
            <a:r>
              <a:rPr sz="2200" spc="-5" dirty="0">
                <a:latin typeface="Noto Sans CJK JP Regular"/>
                <a:cs typeface="Noto Sans CJK JP Regular"/>
              </a:rPr>
              <a:t>、</a:t>
            </a:r>
            <a:r>
              <a:rPr sz="2200" spc="-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String()</a:t>
            </a:r>
            <a:r>
              <a:rPr sz="2200" spc="-5" dirty="0">
                <a:latin typeface="Noto Sans CJK JP Regular"/>
                <a:cs typeface="Noto Sans CJK JP Regular"/>
              </a:rPr>
              <a:t>、 </a:t>
            </a:r>
            <a:r>
              <a:rPr sz="22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拼</a:t>
            </a:r>
            <a:r>
              <a:rPr sz="2200" spc="-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串</a:t>
            </a:r>
            <a:r>
              <a:rPr sz="2200" spc="-5" dirty="0">
                <a:latin typeface="Noto Sans CJK JP Regular"/>
                <a:cs typeface="Noto Sans CJK JP Regular"/>
              </a:rPr>
              <a:t>。</a:t>
            </a:r>
            <a:endParaRPr sz="2200">
              <a:latin typeface="Noto Sans CJK JP Regular"/>
              <a:cs typeface="Noto Sans CJK JP Regular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345832" y="3422650"/>
          <a:ext cx="6116320" cy="1866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9080"/>
                <a:gridCol w="1529080"/>
                <a:gridCol w="1529080"/>
                <a:gridCol w="1529080"/>
              </a:tblGrid>
              <a:tr h="3733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35" dirty="0">
                          <a:solidFill>
                            <a:srgbClr val="FFFFFF"/>
                          </a:solidFill>
                          <a:latin typeface="Droid Sans Fallback"/>
                          <a:cs typeface="Droid Sans Fallback"/>
                        </a:rPr>
                        <a:t>转义字符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35" dirty="0">
                          <a:solidFill>
                            <a:srgbClr val="FFFFFF"/>
                          </a:solidFill>
                          <a:latin typeface="Droid Sans Fallback"/>
                          <a:cs typeface="Droid Sans Fallback"/>
                        </a:rPr>
                        <a:t>含义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35" dirty="0">
                          <a:solidFill>
                            <a:srgbClr val="FFFFFF"/>
                          </a:solidFill>
                          <a:latin typeface="Droid Sans Fallback"/>
                          <a:cs typeface="Droid Sans Fallback"/>
                        </a:rPr>
                        <a:t>转义字符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35" dirty="0">
                          <a:solidFill>
                            <a:srgbClr val="FFFFFF"/>
                          </a:solidFill>
                          <a:latin typeface="Droid Sans Fallback"/>
                          <a:cs typeface="Droid Sans Fallback"/>
                        </a:rPr>
                        <a:t>含义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60" dirty="0">
                          <a:latin typeface="Arial" panose="020B0604020202020204"/>
                          <a:cs typeface="Arial" panose="020B0604020202020204"/>
                        </a:rPr>
                        <a:t>\n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Droid Sans Fallback"/>
                          <a:cs typeface="Droid Sans Fallback"/>
                        </a:rPr>
                        <a:t>换行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185" dirty="0">
                          <a:latin typeface="Arial" panose="020B0604020202020204"/>
                          <a:cs typeface="Arial" panose="020B0604020202020204"/>
                        </a:rPr>
                        <a:t>\\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Droid Sans Fallback"/>
                          <a:cs typeface="Droid Sans Fallback"/>
                        </a:rPr>
                        <a:t>斜杠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140" dirty="0">
                          <a:latin typeface="Arial" panose="020B0604020202020204"/>
                          <a:cs typeface="Arial" panose="020B0604020202020204"/>
                        </a:rPr>
                        <a:t>\t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Droid Sans Fallback"/>
                          <a:cs typeface="Droid Sans Fallback"/>
                        </a:rPr>
                        <a:t>制表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110" dirty="0">
                          <a:latin typeface="Arial" panose="020B0604020202020204"/>
                          <a:cs typeface="Arial" panose="020B0604020202020204"/>
                        </a:rPr>
                        <a:t>\’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Droid Sans Fallback"/>
                          <a:cs typeface="Droid Sans Fallback"/>
                        </a:rPr>
                        <a:t>单引号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60" dirty="0">
                          <a:latin typeface="Arial" panose="020B0604020202020204"/>
                          <a:cs typeface="Arial" panose="020B0604020202020204"/>
                        </a:rPr>
                        <a:t>\b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Droid Sans Fallback"/>
                          <a:cs typeface="Droid Sans Fallback"/>
                        </a:rPr>
                        <a:t>空格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165" dirty="0">
                          <a:latin typeface="Arial" panose="020B0604020202020204"/>
                          <a:cs typeface="Arial" panose="020B0604020202020204"/>
                        </a:rPr>
                        <a:t>\”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Droid Sans Fallback"/>
                          <a:cs typeface="Droid Sans Fallback"/>
                        </a:rPr>
                        <a:t>双引号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100" dirty="0">
                          <a:latin typeface="Arial" panose="020B0604020202020204"/>
                          <a:cs typeface="Arial" panose="020B0604020202020204"/>
                        </a:rPr>
                        <a:t>\r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Droid Sans Fallback"/>
                          <a:cs typeface="Droid Sans Fallback"/>
                        </a:rPr>
                        <a:t>回车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575" y="863600"/>
            <a:ext cx="267017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Number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12299"/>
            <a:ext cx="7974965" cy="3628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5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Number</a:t>
            </a:r>
            <a:r>
              <a:rPr sz="2200" spc="10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2200" spc="-5" dirty="0">
                <a:latin typeface="Noto Sans CJK JP Regular"/>
                <a:cs typeface="Noto Sans CJK JP Regular"/>
              </a:rPr>
              <a:t>类型用来表示整数和浮点数，最常用的功能就是用来表</a:t>
            </a:r>
            <a:r>
              <a:rPr sz="2200" spc="-10" dirty="0">
                <a:latin typeface="Noto Sans CJK JP Regular"/>
                <a:cs typeface="Noto Sans CJK JP Regular"/>
              </a:rPr>
              <a:t>示</a:t>
            </a:r>
            <a:r>
              <a:rPr sz="2200" spc="70" dirty="0">
                <a:latin typeface="Noto Sans CJK JP Regular"/>
                <a:cs typeface="Noto Sans CJK JP Regular"/>
              </a:rPr>
              <a:t>10</a:t>
            </a:r>
            <a:r>
              <a:rPr sz="2200" spc="-10" dirty="0">
                <a:latin typeface="Noto Sans CJK JP Regular"/>
                <a:cs typeface="Noto Sans CJK JP Regular"/>
              </a:rPr>
              <a:t>进制的整数和浮点数。</a:t>
            </a:r>
            <a:endParaRPr sz="2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82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50" dirty="0">
                <a:latin typeface="Noto Sans CJK JP Regular"/>
                <a:cs typeface="Noto Sans CJK JP Regular"/>
              </a:rPr>
              <a:t>Number</a:t>
            </a:r>
            <a:r>
              <a:rPr sz="2200" spc="-5" dirty="0">
                <a:latin typeface="Noto Sans CJK JP Regular"/>
                <a:cs typeface="Noto Sans CJK JP Regular"/>
              </a:rPr>
              <a:t>表示的数字大小是有限的，范围是：</a:t>
            </a:r>
            <a:endParaRPr sz="2200">
              <a:latin typeface="Noto Sans CJK JP Regular"/>
              <a:cs typeface="Noto Sans CJK JP Regular"/>
            </a:endParaRPr>
          </a:p>
          <a:p>
            <a:pPr marL="469900">
              <a:lnSpc>
                <a:spcPct val="100000"/>
              </a:lnSpc>
              <a:spcBef>
                <a:spcPts val="1615"/>
              </a:spcBef>
              <a:tabLst>
                <a:tab pos="758190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–	</a:t>
            </a:r>
            <a:r>
              <a:rPr sz="1800" spc="-465" dirty="0">
                <a:latin typeface="Noto Sans CJK JP Regular"/>
                <a:cs typeface="Noto Sans CJK JP Regular"/>
              </a:rPr>
              <a:t>±</a:t>
            </a:r>
            <a:r>
              <a:rPr sz="1800" spc="130" dirty="0">
                <a:latin typeface="Noto Sans CJK JP Regular"/>
                <a:cs typeface="Noto Sans CJK JP Regular"/>
              </a:rPr>
              <a:t> </a:t>
            </a:r>
            <a:r>
              <a:rPr sz="1800" spc="45" dirty="0">
                <a:latin typeface="Noto Sans CJK JP Regular"/>
                <a:cs typeface="Noto Sans CJK JP Regular"/>
              </a:rPr>
              <a:t>1.7976931348623157e+308</a:t>
            </a:r>
            <a:endParaRPr sz="1800">
              <a:latin typeface="Noto Sans CJK JP Regular"/>
              <a:cs typeface="Noto Sans CJK JP Regular"/>
            </a:endParaRPr>
          </a:p>
          <a:p>
            <a:pPr marL="469900">
              <a:lnSpc>
                <a:spcPct val="100000"/>
              </a:lnSpc>
              <a:spcBef>
                <a:spcPts val="1515"/>
              </a:spcBef>
              <a:tabLst>
                <a:tab pos="758190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–	</a:t>
            </a:r>
            <a:r>
              <a:rPr sz="1800" spc="-5" dirty="0">
                <a:latin typeface="Noto Sans CJK JP Regular"/>
                <a:cs typeface="Noto Sans CJK JP Regular"/>
              </a:rPr>
              <a:t>如果超过了这个范围，则会返</a:t>
            </a:r>
            <a:r>
              <a:rPr sz="1800" spc="5" dirty="0">
                <a:latin typeface="Noto Sans CJK JP Regular"/>
                <a:cs typeface="Noto Sans CJK JP Regular"/>
              </a:rPr>
              <a:t>回</a:t>
            </a:r>
            <a:r>
              <a:rPr sz="1800" spc="-465" dirty="0">
                <a:latin typeface="Noto Sans CJK JP Regular"/>
                <a:cs typeface="Noto Sans CJK JP Regular"/>
              </a:rPr>
              <a:t>±</a:t>
            </a:r>
            <a:r>
              <a:rPr sz="1800" spc="125" dirty="0">
                <a:latin typeface="Noto Sans CJK JP Regular"/>
                <a:cs typeface="Noto Sans CJK JP Regular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Infinity</a:t>
            </a:r>
            <a:r>
              <a:rPr sz="1800" dirty="0">
                <a:latin typeface="Noto Sans CJK JP Regular"/>
                <a:cs typeface="Noto Sans CJK JP Regular"/>
              </a:rPr>
              <a:t>。</a:t>
            </a:r>
            <a:endParaRPr sz="1800">
              <a:latin typeface="Noto Sans CJK JP Regular"/>
              <a:cs typeface="Noto Sans CJK JP Regular"/>
            </a:endParaRPr>
          </a:p>
          <a:p>
            <a:pPr marL="355600" marR="50165" indent="-342900">
              <a:lnSpc>
                <a:spcPct val="150000"/>
              </a:lnSpc>
              <a:spcBef>
                <a:spcPts val="44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9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NaN</a:t>
            </a:r>
            <a:r>
              <a:rPr sz="2200" spc="95" dirty="0">
                <a:latin typeface="Noto Sans CJK JP Regular"/>
                <a:cs typeface="Noto Sans CJK JP Regular"/>
              </a:rPr>
              <a:t>，</a:t>
            </a:r>
            <a:r>
              <a:rPr sz="2200" spc="-5" dirty="0">
                <a:latin typeface="Noto Sans CJK JP Regular"/>
                <a:cs typeface="Noto Sans CJK JP Regular"/>
              </a:rPr>
              <a:t>即非数值</a:t>
            </a:r>
            <a:r>
              <a:rPr sz="2200" spc="65" dirty="0">
                <a:latin typeface="Noto Sans CJK JP Regular"/>
                <a:cs typeface="Noto Sans CJK JP Regular"/>
              </a:rPr>
              <a:t>（Not</a:t>
            </a:r>
            <a:r>
              <a:rPr sz="2200" spc="100" dirty="0">
                <a:latin typeface="Noto Sans CJK JP Regular"/>
                <a:cs typeface="Noto Sans CJK JP Regular"/>
              </a:rPr>
              <a:t> </a:t>
            </a:r>
            <a:r>
              <a:rPr sz="2200" spc="-30" dirty="0">
                <a:latin typeface="Noto Sans CJK JP Regular"/>
                <a:cs typeface="Noto Sans CJK JP Regular"/>
              </a:rPr>
              <a:t>a</a:t>
            </a:r>
            <a:r>
              <a:rPr sz="2200" spc="140" dirty="0">
                <a:latin typeface="Noto Sans CJK JP Regular"/>
                <a:cs typeface="Noto Sans CJK JP Regular"/>
              </a:rPr>
              <a:t> </a:t>
            </a:r>
            <a:r>
              <a:rPr sz="2200" spc="45" dirty="0">
                <a:latin typeface="Noto Sans CJK JP Regular"/>
                <a:cs typeface="Noto Sans CJK JP Regular"/>
              </a:rPr>
              <a:t>Number）</a:t>
            </a:r>
            <a:r>
              <a:rPr sz="2200" spc="-5" dirty="0">
                <a:latin typeface="Noto Sans CJK JP Regular"/>
                <a:cs typeface="Noto Sans CJK JP Regular"/>
              </a:rPr>
              <a:t>是一个特殊的数</a:t>
            </a:r>
            <a:r>
              <a:rPr sz="2200" spc="-15" dirty="0">
                <a:latin typeface="Noto Sans CJK JP Regular"/>
                <a:cs typeface="Noto Sans CJK JP Regular"/>
              </a:rPr>
              <a:t>值</a:t>
            </a:r>
            <a:r>
              <a:rPr sz="2200" spc="-130" dirty="0">
                <a:latin typeface="Noto Sans CJK JP Regular"/>
                <a:cs typeface="Noto Sans CJK JP Regular"/>
              </a:rPr>
              <a:t>，JS</a:t>
            </a:r>
            <a:r>
              <a:rPr sz="2200" spc="-5" dirty="0">
                <a:latin typeface="Noto Sans CJK JP Regular"/>
                <a:cs typeface="Noto Sans CJK JP Regular"/>
              </a:rPr>
              <a:t>中当对数值进行计算时没有结果返回，则返</a:t>
            </a:r>
            <a:r>
              <a:rPr sz="2200" spc="-30" dirty="0">
                <a:latin typeface="Noto Sans CJK JP Regular"/>
                <a:cs typeface="Noto Sans CJK JP Regular"/>
              </a:rPr>
              <a:t>回</a:t>
            </a:r>
            <a:r>
              <a:rPr sz="2200" spc="130" dirty="0">
                <a:latin typeface="Noto Sans CJK JP Regular"/>
                <a:cs typeface="Noto Sans CJK JP Regular"/>
              </a:rPr>
              <a:t>NaN</a:t>
            </a:r>
            <a:r>
              <a:rPr sz="2200" spc="-5" dirty="0">
                <a:latin typeface="Noto Sans CJK JP Regular"/>
                <a:cs typeface="Noto Sans CJK JP Regular"/>
              </a:rPr>
              <a:t>。</a:t>
            </a:r>
            <a:endParaRPr sz="2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281622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数值的转换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12299"/>
            <a:ext cx="7948930" cy="3193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有三个函数可以把非数值转换为数值</a:t>
            </a:r>
            <a:r>
              <a:rPr sz="2200" spc="25" dirty="0">
                <a:latin typeface="Noto Sans CJK JP Regular"/>
                <a:cs typeface="Noto Sans CJK JP Regular"/>
              </a:rPr>
              <a:t>：</a:t>
            </a:r>
            <a:r>
              <a:rPr sz="2200" spc="2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Number()</a:t>
            </a:r>
            <a:r>
              <a:rPr sz="2200" spc="-5" dirty="0">
                <a:latin typeface="Noto Sans CJK JP Regular"/>
                <a:cs typeface="Noto Sans CJK JP Regular"/>
              </a:rPr>
              <a:t>、</a:t>
            </a:r>
            <a:r>
              <a:rPr sz="22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parseInt()  </a:t>
            </a:r>
            <a:r>
              <a:rPr sz="2200" spc="-5" dirty="0">
                <a:latin typeface="Noto Sans CJK JP Regular"/>
                <a:cs typeface="Noto Sans CJK JP Regular"/>
              </a:rPr>
              <a:t>和</a:t>
            </a:r>
            <a:r>
              <a:rPr sz="2200" spc="-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parseFloat()</a:t>
            </a:r>
            <a:r>
              <a:rPr sz="2200" spc="-5" dirty="0">
                <a:latin typeface="Noto Sans CJK JP Regular"/>
                <a:cs typeface="Noto Sans CJK JP Regular"/>
              </a:rPr>
              <a:t>。</a:t>
            </a:r>
            <a:endParaRPr sz="2200">
              <a:latin typeface="Noto Sans CJK JP Regular"/>
              <a:cs typeface="Noto Sans CJK JP Regular"/>
            </a:endParaRPr>
          </a:p>
          <a:p>
            <a:pPr marL="355600" marR="159385" indent="-342900">
              <a:lnSpc>
                <a:spcPct val="150000"/>
              </a:lnSpc>
              <a:spcBef>
                <a:spcPts val="5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30" dirty="0">
                <a:latin typeface="Noto Sans CJK JP Regular"/>
                <a:cs typeface="Noto Sans CJK JP Regular"/>
              </a:rPr>
              <a:t>Number()</a:t>
            </a:r>
            <a:r>
              <a:rPr sz="2200" spc="-10" dirty="0">
                <a:latin typeface="Noto Sans CJK JP Regular"/>
                <a:cs typeface="Noto Sans CJK JP Regular"/>
              </a:rPr>
              <a:t>可以用来转换任意类型的数据，而后两者只能用于 </a:t>
            </a:r>
            <a:r>
              <a:rPr sz="2200" spc="-5" dirty="0">
                <a:latin typeface="Noto Sans CJK JP Regular"/>
                <a:cs typeface="Noto Sans CJK JP Regular"/>
              </a:rPr>
              <a:t>转换字符串。</a:t>
            </a:r>
            <a:endParaRPr sz="2200">
              <a:latin typeface="Noto Sans CJK JP Regular"/>
              <a:cs typeface="Noto Sans CJK JP Regular"/>
            </a:endParaRPr>
          </a:p>
          <a:p>
            <a:pPr marL="355600" marR="15240" indent="-342900">
              <a:lnSpc>
                <a:spcPct val="150000"/>
              </a:lnSpc>
              <a:spcBef>
                <a:spcPts val="54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Noto Sans CJK JP Regular"/>
                <a:cs typeface="Noto Sans CJK JP Regular"/>
              </a:rPr>
              <a:t>parseInt()</a:t>
            </a:r>
            <a:r>
              <a:rPr sz="2200" spc="-5" dirty="0">
                <a:latin typeface="Noto Sans CJK JP Regular"/>
                <a:cs typeface="Noto Sans CJK JP Regular"/>
              </a:rPr>
              <a:t>只会将字符串转换为整数，</a:t>
            </a:r>
            <a:r>
              <a:rPr sz="2200" spc="5" dirty="0">
                <a:latin typeface="Noto Sans CJK JP Regular"/>
                <a:cs typeface="Noto Sans CJK JP Regular"/>
              </a:rPr>
              <a:t>而</a:t>
            </a:r>
            <a:r>
              <a:rPr sz="2200" spc="-20" dirty="0">
                <a:latin typeface="Noto Sans CJK JP Regular"/>
                <a:cs typeface="Noto Sans CJK JP Regular"/>
              </a:rPr>
              <a:t>parseFloat()</a:t>
            </a:r>
            <a:r>
              <a:rPr sz="2200" spc="-5" dirty="0">
                <a:latin typeface="Noto Sans CJK JP Regular"/>
                <a:cs typeface="Noto Sans CJK JP Regular"/>
              </a:rPr>
              <a:t>可以转换为浮点数。</a:t>
            </a:r>
            <a:endParaRPr sz="2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421576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Boolean(布</a:t>
            </a:r>
            <a:r>
              <a:rPr spc="15" dirty="0"/>
              <a:t>尔</a:t>
            </a:r>
            <a:r>
              <a:rPr spc="-5" dirty="0"/>
              <a:t>型)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880438"/>
            <a:ext cx="8227695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布尔</a:t>
            </a:r>
            <a:r>
              <a:rPr sz="2200" spc="-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型</a:t>
            </a:r>
            <a:r>
              <a:rPr sz="2200" spc="-10" dirty="0">
                <a:latin typeface="Noto Sans CJK JP Regular"/>
                <a:cs typeface="Noto Sans CJK JP Regular"/>
              </a:rPr>
              <a:t>也被称为逻辑值类型或者真假值类</a:t>
            </a:r>
            <a:r>
              <a:rPr sz="2200" spc="5" dirty="0">
                <a:latin typeface="Noto Sans CJK JP Regular"/>
                <a:cs typeface="Noto Sans CJK JP Regular"/>
              </a:rPr>
              <a:t>型</a:t>
            </a:r>
            <a:r>
              <a:rPr sz="2200" spc="-5" dirty="0">
                <a:latin typeface="Noto Sans CJK JP Regular"/>
                <a:cs typeface="Noto Sans CJK JP Regular"/>
              </a:rPr>
              <a:t>。</a:t>
            </a:r>
            <a:endParaRPr sz="2200">
              <a:latin typeface="Noto Sans CJK JP Regular"/>
              <a:cs typeface="Noto Sans CJK JP Regular"/>
            </a:endParaRPr>
          </a:p>
          <a:p>
            <a:pPr marL="355600" marR="5080" indent="-342900">
              <a:lnSpc>
                <a:spcPct val="150000"/>
              </a:lnSpc>
              <a:spcBef>
                <a:spcPts val="5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布尔型只能够</a:t>
            </a:r>
            <a:r>
              <a:rPr sz="2200" spc="-15" dirty="0">
                <a:latin typeface="Noto Sans CJK JP Regular"/>
                <a:cs typeface="Noto Sans CJK JP Regular"/>
              </a:rPr>
              <a:t>取</a:t>
            </a:r>
            <a:r>
              <a:rPr sz="2200" spc="-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真</a:t>
            </a:r>
            <a:r>
              <a:rPr sz="2200" spc="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（true）</a:t>
            </a:r>
            <a:r>
              <a:rPr sz="2200" spc="-10" dirty="0">
                <a:latin typeface="Noto Sans CJK JP Regular"/>
                <a:cs typeface="Noto Sans CJK JP Regular"/>
              </a:rPr>
              <a:t>和</a:t>
            </a:r>
            <a:r>
              <a:rPr sz="22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假</a:t>
            </a:r>
            <a:r>
              <a:rPr sz="22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（false）</a:t>
            </a:r>
            <a:r>
              <a:rPr sz="2200" spc="-10" dirty="0">
                <a:latin typeface="Noto Sans CJK JP Regular"/>
                <a:cs typeface="Noto Sans CJK JP Regular"/>
              </a:rPr>
              <a:t>两种数值</a:t>
            </a:r>
            <a:r>
              <a:rPr sz="2200" spc="-5" dirty="0">
                <a:latin typeface="Noto Sans CJK JP Regular"/>
                <a:cs typeface="Noto Sans CJK JP Regular"/>
              </a:rPr>
              <a:t>。</a:t>
            </a:r>
            <a:r>
              <a:rPr sz="2200" spc="-10" dirty="0">
                <a:latin typeface="Noto Sans CJK JP Regular"/>
                <a:cs typeface="Noto Sans CJK JP Regular"/>
              </a:rPr>
              <a:t>除此以</a:t>
            </a:r>
            <a:r>
              <a:rPr sz="2200" spc="-5" dirty="0">
                <a:latin typeface="Noto Sans CJK JP Regular"/>
                <a:cs typeface="Noto Sans CJK JP Regular"/>
              </a:rPr>
              <a:t>外，  其他的值都不被支</a:t>
            </a:r>
            <a:r>
              <a:rPr sz="2200" spc="-15" dirty="0">
                <a:latin typeface="Noto Sans CJK JP Regular"/>
                <a:cs typeface="Noto Sans CJK JP Regular"/>
              </a:rPr>
              <a:t>持</a:t>
            </a:r>
            <a:r>
              <a:rPr sz="2200" spc="-5" dirty="0">
                <a:latin typeface="Noto Sans CJK JP Regular"/>
                <a:cs typeface="Noto Sans CJK JP Regular"/>
              </a:rPr>
              <a:t>。</a:t>
            </a:r>
            <a:endParaRPr sz="2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86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其他的数据类型也可以通</a:t>
            </a:r>
            <a:r>
              <a:rPr sz="2200" spc="-20" dirty="0">
                <a:latin typeface="Noto Sans CJK JP Regular"/>
                <a:cs typeface="Noto Sans CJK JP Regular"/>
              </a:rPr>
              <a:t>过</a:t>
            </a:r>
            <a:r>
              <a:rPr sz="22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Boolean()</a:t>
            </a:r>
            <a:r>
              <a:rPr sz="2200" spc="-5" dirty="0">
                <a:latin typeface="Noto Sans CJK JP Regular"/>
                <a:cs typeface="Noto Sans CJK JP Regular"/>
              </a:rPr>
              <a:t>函数转换为布尔类型。</a:t>
            </a:r>
            <a:endParaRPr sz="2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86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转换规则：</a:t>
            </a:r>
            <a:endParaRPr sz="22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5172" y="4334255"/>
            <a:ext cx="6160770" cy="23294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64320" y="4365104"/>
            <a:ext cx="6048756" cy="2226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59558" y="4360354"/>
          <a:ext cx="6063615" cy="2236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090"/>
                <a:gridCol w="2019935"/>
                <a:gridCol w="2815590"/>
              </a:tblGrid>
              <a:tr h="37274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35" dirty="0">
                          <a:solidFill>
                            <a:srgbClr val="FFFFFF"/>
                          </a:solidFill>
                          <a:latin typeface="Droid Sans Fallback"/>
                          <a:cs typeface="Droid Sans Fallback"/>
                        </a:rPr>
                        <a:t>数据类型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39370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30" dirty="0">
                          <a:solidFill>
                            <a:srgbClr val="FFFFFF"/>
                          </a:solidFill>
                          <a:latin typeface="Droid Sans Fallback"/>
                          <a:cs typeface="Droid Sans Fallback"/>
                        </a:rPr>
                        <a:t>转换</a:t>
                      </a:r>
                      <a:r>
                        <a:rPr sz="1800" spc="35" dirty="0">
                          <a:solidFill>
                            <a:srgbClr val="FFFFFF"/>
                          </a:solidFill>
                          <a:latin typeface="Droid Sans Fallback"/>
                          <a:cs typeface="Droid Sans Fallback"/>
                        </a:rPr>
                        <a:t>为</a:t>
                      </a:r>
                      <a:r>
                        <a:rPr sz="1800" b="1" spc="-114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true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9370" marB="0">
                    <a:lnT w="9525">
                      <a:solidFill>
                        <a:srgbClr val="497DBA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30" dirty="0">
                          <a:solidFill>
                            <a:srgbClr val="FFFFFF"/>
                          </a:solidFill>
                          <a:latin typeface="Droid Sans Fallback"/>
                          <a:cs typeface="Droid Sans Fallback"/>
                        </a:rPr>
                        <a:t>转换</a:t>
                      </a:r>
                      <a:r>
                        <a:rPr sz="1800" spc="35" dirty="0">
                          <a:solidFill>
                            <a:srgbClr val="FFFFFF"/>
                          </a:solidFill>
                          <a:latin typeface="Droid Sans Fallback"/>
                          <a:cs typeface="Droid Sans Fallback"/>
                        </a:rPr>
                        <a:t>为</a:t>
                      </a: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false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9370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</a:tr>
              <a:tr h="37274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95" dirty="0">
                          <a:latin typeface="Arial" panose="020B0604020202020204"/>
                          <a:cs typeface="Arial" panose="020B0604020202020204"/>
                        </a:rPr>
                        <a:t>Boolean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4F81BC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5" dirty="0">
                          <a:latin typeface="Arial" panose="020B0604020202020204"/>
                          <a:cs typeface="Arial" panose="020B0604020202020204"/>
                        </a:rPr>
                        <a:t>true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4F81BC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90" dirty="0">
                          <a:latin typeface="Arial" panose="020B0604020202020204"/>
                          <a:cs typeface="Arial" panose="020B0604020202020204"/>
                        </a:rPr>
                        <a:t>false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4F81BC">
                        <a:alpha val="39999"/>
                      </a:srgbClr>
                    </a:solidFill>
                  </a:tcPr>
                </a:tc>
              </a:tr>
              <a:tr h="37274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85" dirty="0">
                          <a:latin typeface="Arial" panose="020B0604020202020204"/>
                          <a:cs typeface="Arial" panose="020B0604020202020204"/>
                        </a:rPr>
                        <a:t>String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Droid Sans Fallback"/>
                          <a:cs typeface="Droid Sans Fallback"/>
                        </a:rPr>
                        <a:t>任何非空字符串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4000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100" dirty="0">
                          <a:latin typeface="Arial" panose="020B0604020202020204"/>
                          <a:cs typeface="Arial" panose="020B0604020202020204"/>
                        </a:rPr>
                        <a:t>“”</a:t>
                      </a:r>
                      <a:r>
                        <a:rPr sz="1800" spc="100" dirty="0">
                          <a:latin typeface="Droid Sans Fallback"/>
                          <a:cs typeface="Droid Sans Fallback"/>
                        </a:rPr>
                        <a:t>（</a:t>
                      </a:r>
                      <a:r>
                        <a:rPr sz="1800" spc="-5" dirty="0">
                          <a:latin typeface="Droid Sans Fallback"/>
                          <a:cs typeface="Droid Sans Fallback"/>
                        </a:rPr>
                        <a:t>空字符串）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4000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37274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70" dirty="0">
                          <a:latin typeface="Arial" panose="020B0604020202020204"/>
                          <a:cs typeface="Arial" panose="020B0604020202020204"/>
                        </a:rPr>
                        <a:t>Number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4F81BC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Droid Sans Fallback"/>
                          <a:cs typeface="Droid Sans Fallback"/>
                        </a:rPr>
                        <a:t>任何非</a:t>
                      </a:r>
                      <a:r>
                        <a:rPr sz="1800" spc="-105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1800" dirty="0">
                          <a:latin typeface="Droid Sans Fallback"/>
                          <a:cs typeface="Droid Sans Fallback"/>
                        </a:rPr>
                        <a:t>数字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4000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4F81BC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5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1800" dirty="0">
                          <a:latin typeface="Droid Sans Fallback"/>
                          <a:cs typeface="Droid Sans Fallback"/>
                        </a:rPr>
                        <a:t>和</a:t>
                      </a: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NaN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4F81BC">
                        <a:alpha val="39999"/>
                      </a:srgbClr>
                    </a:solidFill>
                  </a:tcPr>
                </a:tc>
              </a:tr>
              <a:tr h="37274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70" dirty="0">
                          <a:latin typeface="Arial" panose="020B0604020202020204"/>
                          <a:cs typeface="Arial" panose="020B0604020202020204"/>
                        </a:rPr>
                        <a:t>Object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Droid Sans Fallback"/>
                          <a:cs typeface="Droid Sans Fallback"/>
                        </a:rPr>
                        <a:t>任何对象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4064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35" dirty="0">
                          <a:latin typeface="Arial" panose="020B0604020202020204"/>
                          <a:cs typeface="Arial" panose="020B0604020202020204"/>
                        </a:rPr>
                        <a:t>null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37274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65" dirty="0">
                          <a:latin typeface="Arial" panose="020B0604020202020204"/>
                          <a:cs typeface="Arial" panose="020B0604020202020204"/>
                        </a:rPr>
                        <a:t>Undefined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619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4F81BC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latin typeface="Arial" panose="020B0604020202020204"/>
                          <a:cs typeface="Arial" panose="020B0604020202020204"/>
                        </a:rPr>
                        <a:t>n/a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619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4F81BC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5" dirty="0">
                          <a:latin typeface="Arial" panose="020B0604020202020204"/>
                          <a:cs typeface="Arial" panose="020B0604020202020204"/>
                        </a:rPr>
                        <a:t>undefined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619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4F81BC">
                        <a:alpha val="3999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575" y="863600"/>
            <a:ext cx="326771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Undefined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575" y="1880235"/>
            <a:ext cx="8210550" cy="3458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3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Undefined</a:t>
            </a:r>
            <a:r>
              <a:rPr sz="2200" spc="1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2200" spc="-10" dirty="0">
                <a:latin typeface="Noto Sans CJK JP Regular"/>
                <a:cs typeface="Noto Sans CJK JP Regular"/>
              </a:rPr>
              <a:t>类型只有一</a:t>
            </a:r>
            <a:r>
              <a:rPr sz="2200" spc="-5" dirty="0">
                <a:latin typeface="Noto Sans CJK JP Regular"/>
                <a:cs typeface="Noto Sans CJK JP Regular"/>
              </a:rPr>
              <a:t>个</a:t>
            </a:r>
            <a:r>
              <a:rPr sz="2200" spc="-10" dirty="0">
                <a:latin typeface="Noto Sans CJK JP Regular"/>
                <a:cs typeface="Noto Sans CJK JP Regular"/>
              </a:rPr>
              <a:t>值，即特殊</a:t>
            </a:r>
            <a:r>
              <a:rPr sz="2200" spc="-5" dirty="0">
                <a:latin typeface="Noto Sans CJK JP Regular"/>
                <a:cs typeface="Noto Sans CJK JP Regular"/>
              </a:rPr>
              <a:t>的</a:t>
            </a:r>
            <a:r>
              <a:rPr sz="2200" spc="190" dirty="0">
                <a:latin typeface="Noto Sans CJK JP Regular"/>
                <a:cs typeface="Noto Sans CJK JP Regular"/>
              </a:rPr>
              <a:t> </a:t>
            </a:r>
            <a:r>
              <a:rPr sz="2200" spc="25" dirty="0">
                <a:latin typeface="Noto Sans CJK JP Regular"/>
                <a:cs typeface="Noto Sans CJK JP Regular"/>
              </a:rPr>
              <a:t>undefined</a:t>
            </a:r>
            <a:r>
              <a:rPr sz="2200" spc="110" dirty="0">
                <a:latin typeface="Noto Sans CJK JP Regular"/>
                <a:cs typeface="Noto Sans CJK JP Regular"/>
              </a:rPr>
              <a:t> </a:t>
            </a:r>
            <a:r>
              <a:rPr sz="2200" spc="-5" dirty="0">
                <a:latin typeface="Noto Sans CJK JP Regular"/>
                <a:cs typeface="Noto Sans CJK JP Regular"/>
              </a:rPr>
              <a:t>。</a:t>
            </a:r>
            <a:endParaRPr sz="2200">
              <a:latin typeface="Noto Sans CJK JP Regular"/>
              <a:cs typeface="Noto Sans CJK JP Regular"/>
            </a:endParaRPr>
          </a:p>
          <a:p>
            <a:pPr marL="355600" marR="15875" indent="-342900">
              <a:lnSpc>
                <a:spcPct val="150000"/>
              </a:lnSpc>
              <a:spcBef>
                <a:spcPts val="5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在使用</a:t>
            </a:r>
            <a:r>
              <a:rPr sz="2200" spc="145" dirty="0">
                <a:latin typeface="Noto Sans CJK JP Regular"/>
                <a:cs typeface="Noto Sans CJK JP Regular"/>
              </a:rPr>
              <a:t> </a:t>
            </a:r>
            <a:r>
              <a:rPr sz="2200" spc="-25" dirty="0">
                <a:latin typeface="Noto Sans CJK JP Regular"/>
                <a:cs typeface="Noto Sans CJK JP Regular"/>
              </a:rPr>
              <a:t>var</a:t>
            </a:r>
            <a:r>
              <a:rPr sz="2200" spc="140" dirty="0">
                <a:latin typeface="Noto Sans CJK JP Regular"/>
                <a:cs typeface="Noto Sans CJK JP Regular"/>
              </a:rPr>
              <a:t> </a:t>
            </a:r>
            <a:r>
              <a:rPr sz="2200" spc="-10" dirty="0">
                <a:latin typeface="Noto Sans CJK JP Regular"/>
                <a:cs typeface="Noto Sans CJK JP Regular"/>
              </a:rPr>
              <a:t>声明变量但未对其加以初始化</a:t>
            </a:r>
            <a:r>
              <a:rPr sz="2200" spc="5" dirty="0">
                <a:latin typeface="Noto Sans CJK JP Regular"/>
                <a:cs typeface="Noto Sans CJK JP Regular"/>
              </a:rPr>
              <a:t>时</a:t>
            </a:r>
            <a:r>
              <a:rPr sz="2200" spc="-10" dirty="0">
                <a:latin typeface="Noto Sans CJK JP Regular"/>
                <a:cs typeface="Noto Sans CJK JP Regular"/>
              </a:rPr>
              <a:t>，这个</a:t>
            </a:r>
            <a:r>
              <a:rPr sz="2200" spc="-5" dirty="0">
                <a:latin typeface="Noto Sans CJK JP Regular"/>
                <a:cs typeface="Noto Sans CJK JP Regular"/>
              </a:rPr>
              <a:t>变量的</a:t>
            </a:r>
            <a:r>
              <a:rPr sz="2200" spc="-10" dirty="0">
                <a:latin typeface="Noto Sans CJK JP Regular"/>
                <a:cs typeface="Noto Sans CJK JP Regular"/>
              </a:rPr>
              <a:t>值</a:t>
            </a:r>
            <a:r>
              <a:rPr sz="2200" spc="-5" dirty="0">
                <a:latin typeface="Noto Sans CJK JP Regular"/>
                <a:cs typeface="Noto Sans CJK JP Regular"/>
              </a:rPr>
              <a:t>就 是</a:t>
            </a:r>
            <a:r>
              <a:rPr sz="2200" spc="150" dirty="0">
                <a:latin typeface="Noto Sans CJK JP Regular"/>
                <a:cs typeface="Noto Sans CJK JP Regular"/>
              </a:rPr>
              <a:t> </a:t>
            </a:r>
            <a:r>
              <a:rPr sz="2200" spc="25" dirty="0">
                <a:latin typeface="Noto Sans CJK JP Regular"/>
                <a:cs typeface="Noto Sans CJK JP Regular"/>
              </a:rPr>
              <a:t>undefined</a:t>
            </a:r>
            <a:r>
              <a:rPr sz="2200" spc="-5" dirty="0">
                <a:latin typeface="Noto Sans CJK JP Regular"/>
                <a:cs typeface="Noto Sans CJK JP Regular"/>
              </a:rPr>
              <a:t>。例如：</a:t>
            </a:r>
            <a:endParaRPr sz="22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615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1800" spc="-2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var</a:t>
            </a:r>
            <a:r>
              <a:rPr sz="1800" spc="12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message;</a:t>
            </a:r>
            <a:endParaRPr sz="18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515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1800" spc="20" dirty="0">
                <a:latin typeface="Noto Sans CJK JP Regular"/>
                <a:cs typeface="Noto Sans CJK JP Regular"/>
              </a:rPr>
              <a:t>message</a:t>
            </a:r>
            <a:r>
              <a:rPr sz="1800" spc="155" dirty="0">
                <a:latin typeface="Noto Sans CJK JP Regular"/>
                <a:cs typeface="Noto Sans CJK JP Regular"/>
              </a:rPr>
              <a:t> </a:t>
            </a:r>
            <a:r>
              <a:rPr sz="1800" spc="-5" dirty="0">
                <a:latin typeface="Noto Sans CJK JP Regular"/>
                <a:cs typeface="Noto Sans CJK JP Regular"/>
              </a:rPr>
              <a:t>的值就</a:t>
            </a:r>
            <a:r>
              <a:rPr sz="1800" dirty="0">
                <a:latin typeface="Noto Sans CJK JP Regular"/>
                <a:cs typeface="Noto Sans CJK JP Regular"/>
              </a:rPr>
              <a:t>是</a:t>
            </a:r>
            <a:r>
              <a:rPr sz="1800" spc="135" dirty="0">
                <a:latin typeface="Noto Sans CJK JP Regular"/>
                <a:cs typeface="Noto Sans CJK JP Regular"/>
              </a:rPr>
              <a:t> </a:t>
            </a:r>
            <a:r>
              <a:rPr sz="1800" spc="10" dirty="0">
                <a:latin typeface="Noto Sans CJK JP Regular"/>
                <a:cs typeface="Noto Sans CJK JP Regular"/>
              </a:rPr>
              <a:t>undefined</a:t>
            </a:r>
            <a:r>
              <a:rPr sz="1800" dirty="0">
                <a:latin typeface="Noto Sans CJK JP Regular"/>
                <a:cs typeface="Noto Sans CJK JP Regular"/>
              </a:rPr>
              <a:t>。</a:t>
            </a:r>
            <a:endParaRPr sz="18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76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需要注意的</a:t>
            </a:r>
            <a:r>
              <a:rPr sz="2200" spc="-10" dirty="0">
                <a:latin typeface="Noto Sans CJK JP Regular"/>
                <a:cs typeface="Noto Sans CJK JP Regular"/>
              </a:rPr>
              <a:t>是</a:t>
            </a:r>
            <a:r>
              <a:rPr sz="2200" spc="25" dirty="0">
                <a:latin typeface="Noto Sans CJK JP Regular"/>
                <a:cs typeface="Noto Sans CJK JP Regular"/>
              </a:rPr>
              <a:t>typeof</a:t>
            </a:r>
            <a:r>
              <a:rPr sz="2200" spc="-5" dirty="0">
                <a:latin typeface="Noto Sans CJK JP Regular"/>
                <a:cs typeface="Noto Sans CJK JP Regular"/>
              </a:rPr>
              <a:t>对没有初始化和没有声明的变量都会返回</a:t>
            </a:r>
            <a:endParaRPr sz="2200">
              <a:latin typeface="Noto Sans CJK JP Regular"/>
              <a:cs typeface="Noto Sans CJK JP Regular"/>
            </a:endParaRPr>
          </a:p>
          <a:p>
            <a:pPr marL="355600">
              <a:lnSpc>
                <a:spcPct val="100000"/>
              </a:lnSpc>
              <a:spcBef>
                <a:spcPts val="1320"/>
              </a:spcBef>
            </a:pPr>
            <a:r>
              <a:rPr sz="2200" spc="25" dirty="0">
                <a:latin typeface="Noto Sans CJK JP Regular"/>
                <a:cs typeface="Noto Sans CJK JP Regular"/>
              </a:rPr>
              <a:t>undefined</a:t>
            </a:r>
            <a:r>
              <a:rPr sz="2200" spc="-5" dirty="0">
                <a:latin typeface="Noto Sans CJK JP Regular"/>
                <a:cs typeface="Noto Sans CJK JP Regular"/>
              </a:rPr>
              <a:t>。</a:t>
            </a:r>
            <a:endParaRPr sz="2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114109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Null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575" y="1771015"/>
            <a:ext cx="8067040" cy="2798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2635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3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Null</a:t>
            </a:r>
            <a:r>
              <a:rPr sz="2200" spc="114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2200" spc="-5" dirty="0">
                <a:latin typeface="Noto Sans CJK JP Regular"/>
                <a:cs typeface="Noto Sans CJK JP Regular"/>
              </a:rPr>
              <a:t>类型是第二个只有一个值的数据类型，这个特殊的值是</a:t>
            </a:r>
            <a:endParaRPr sz="2200">
              <a:latin typeface="Noto Sans CJK JP Regular"/>
              <a:cs typeface="Noto Sans CJK JP Regular"/>
            </a:endParaRPr>
          </a:p>
          <a:p>
            <a:pPr marL="355600">
              <a:lnSpc>
                <a:spcPts val="2635"/>
              </a:lnSpc>
            </a:pPr>
            <a:r>
              <a:rPr sz="2200" spc="-15" dirty="0">
                <a:latin typeface="Noto Sans CJK JP Regular"/>
                <a:cs typeface="Noto Sans CJK JP Regular"/>
              </a:rPr>
              <a:t>null</a:t>
            </a:r>
            <a:r>
              <a:rPr sz="2200" spc="135" dirty="0">
                <a:latin typeface="Noto Sans CJK JP Regular"/>
                <a:cs typeface="Noto Sans CJK JP Regular"/>
              </a:rPr>
              <a:t> </a:t>
            </a:r>
            <a:r>
              <a:rPr sz="2200" spc="-5" dirty="0">
                <a:latin typeface="Noto Sans CJK JP Regular"/>
                <a:cs typeface="Noto Sans CJK JP Regular"/>
              </a:rPr>
              <a:t>。</a:t>
            </a:r>
            <a:endParaRPr sz="2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3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从语义上</a:t>
            </a:r>
            <a:r>
              <a:rPr sz="2200" spc="-10" dirty="0">
                <a:latin typeface="Noto Sans CJK JP Regular"/>
                <a:cs typeface="Noto Sans CJK JP Regular"/>
              </a:rPr>
              <a:t>看</a:t>
            </a:r>
            <a:r>
              <a:rPr sz="2200" spc="-15" dirty="0">
                <a:latin typeface="Noto Sans CJK JP Regular"/>
                <a:cs typeface="Noto Sans CJK JP Regular"/>
              </a:rPr>
              <a:t>null</a:t>
            </a:r>
            <a:r>
              <a:rPr sz="2200" spc="-5" dirty="0">
                <a:latin typeface="Noto Sans CJK JP Regular"/>
                <a:cs typeface="Noto Sans CJK JP Regular"/>
              </a:rPr>
              <a:t>表示的是一个空的对象。所以使</a:t>
            </a:r>
            <a:r>
              <a:rPr sz="2200" spc="5" dirty="0">
                <a:latin typeface="Noto Sans CJK JP Regular"/>
                <a:cs typeface="Noto Sans CJK JP Regular"/>
              </a:rPr>
              <a:t>用</a:t>
            </a:r>
            <a:r>
              <a:rPr sz="2200" spc="25" dirty="0">
                <a:latin typeface="Noto Sans CJK JP Regular"/>
                <a:cs typeface="Noto Sans CJK JP Regular"/>
              </a:rPr>
              <a:t>typeof</a:t>
            </a:r>
            <a:r>
              <a:rPr sz="2200" spc="-5" dirty="0">
                <a:latin typeface="Noto Sans CJK JP Regular"/>
                <a:cs typeface="Noto Sans CJK JP Regular"/>
              </a:rPr>
              <a:t>检查</a:t>
            </a:r>
            <a:endParaRPr sz="2200">
              <a:latin typeface="Noto Sans CJK JP Regular"/>
              <a:cs typeface="Noto Sans CJK JP Regular"/>
            </a:endParaRPr>
          </a:p>
          <a:p>
            <a:pPr marL="355600">
              <a:lnSpc>
                <a:spcPct val="100000"/>
              </a:lnSpc>
              <a:spcBef>
                <a:spcPts val="1320"/>
              </a:spcBef>
            </a:pPr>
            <a:r>
              <a:rPr sz="2200" spc="-15" dirty="0">
                <a:latin typeface="Noto Sans CJK JP Regular"/>
                <a:cs typeface="Noto Sans CJK JP Regular"/>
              </a:rPr>
              <a:t>null</a:t>
            </a:r>
            <a:r>
              <a:rPr sz="2200" spc="-5" dirty="0">
                <a:latin typeface="Noto Sans CJK JP Regular"/>
                <a:cs typeface="Noto Sans CJK JP Regular"/>
              </a:rPr>
              <a:t>会返回一</a:t>
            </a:r>
            <a:r>
              <a:rPr sz="2200" spc="-10" dirty="0">
                <a:latin typeface="Noto Sans CJK JP Regular"/>
                <a:cs typeface="Noto Sans CJK JP Regular"/>
              </a:rPr>
              <a:t>个</a:t>
            </a:r>
            <a:r>
              <a:rPr sz="2200" spc="30" dirty="0">
                <a:latin typeface="Noto Sans CJK JP Regular"/>
                <a:cs typeface="Noto Sans CJK JP Regular"/>
              </a:rPr>
              <a:t>Object</a:t>
            </a:r>
            <a:r>
              <a:rPr sz="2200" spc="-5" dirty="0">
                <a:latin typeface="Noto Sans CJK JP Regular"/>
                <a:cs typeface="Noto Sans CJK JP Regular"/>
              </a:rPr>
              <a:t>。</a:t>
            </a:r>
            <a:endParaRPr sz="2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86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25" dirty="0">
                <a:latin typeface="Noto Sans CJK JP Regular"/>
                <a:cs typeface="Noto Sans CJK JP Regular"/>
              </a:rPr>
              <a:t>undefined</a:t>
            </a:r>
            <a:r>
              <a:rPr sz="2200" spc="-5" dirty="0">
                <a:latin typeface="Noto Sans CJK JP Regular"/>
                <a:cs typeface="Noto Sans CJK JP Regular"/>
              </a:rPr>
              <a:t>值实际上是由</a:t>
            </a:r>
            <a:r>
              <a:rPr sz="2200" spc="-15" dirty="0">
                <a:latin typeface="Noto Sans CJK JP Regular"/>
                <a:cs typeface="Noto Sans CJK JP Regular"/>
              </a:rPr>
              <a:t>null</a:t>
            </a:r>
            <a:r>
              <a:rPr sz="2200" spc="-5" dirty="0">
                <a:latin typeface="Noto Sans CJK JP Regular"/>
                <a:cs typeface="Noto Sans CJK JP Regular"/>
              </a:rPr>
              <a:t>值衍生出来的，所以如果比较</a:t>
            </a:r>
            <a:endParaRPr sz="2200">
              <a:latin typeface="Noto Sans CJK JP Regular"/>
              <a:cs typeface="Noto Sans CJK JP Regular"/>
            </a:endParaRPr>
          </a:p>
          <a:p>
            <a:pPr marL="355600">
              <a:lnSpc>
                <a:spcPct val="100000"/>
              </a:lnSpc>
              <a:spcBef>
                <a:spcPts val="1320"/>
              </a:spcBef>
            </a:pPr>
            <a:r>
              <a:rPr sz="2200" spc="25" dirty="0">
                <a:latin typeface="Noto Sans CJK JP Regular"/>
                <a:cs typeface="Noto Sans CJK JP Regular"/>
              </a:rPr>
              <a:t>undefined</a:t>
            </a:r>
            <a:r>
              <a:rPr sz="2200" spc="-10" dirty="0">
                <a:latin typeface="Noto Sans CJK JP Regular"/>
                <a:cs typeface="Noto Sans CJK JP Regular"/>
              </a:rPr>
              <a:t>和</a:t>
            </a:r>
            <a:r>
              <a:rPr sz="2200" spc="-15" dirty="0">
                <a:latin typeface="Noto Sans CJK JP Regular"/>
                <a:cs typeface="Noto Sans CJK JP Regular"/>
              </a:rPr>
              <a:t>null</a:t>
            </a:r>
            <a:r>
              <a:rPr sz="2200" spc="-10" dirty="0">
                <a:latin typeface="Noto Sans CJK JP Regular"/>
                <a:cs typeface="Noto Sans CJK JP Regular"/>
              </a:rPr>
              <a:t>是否相等，会返</a:t>
            </a:r>
            <a:r>
              <a:rPr sz="2200" dirty="0">
                <a:latin typeface="Noto Sans CJK JP Regular"/>
                <a:cs typeface="Noto Sans CJK JP Regular"/>
              </a:rPr>
              <a:t>回</a:t>
            </a:r>
            <a:r>
              <a:rPr sz="2200" spc="5" dirty="0">
                <a:latin typeface="Noto Sans CJK JP Regular"/>
                <a:cs typeface="Noto Sans CJK JP Regular"/>
              </a:rPr>
              <a:t>true；</a:t>
            </a:r>
            <a:endParaRPr sz="2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169989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运算符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66138"/>
            <a:ext cx="7698740" cy="207708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55600" marR="18415" indent="-342900">
              <a:lnSpc>
                <a:spcPts val="3820"/>
              </a:lnSpc>
              <a:spcBef>
                <a:spcPts val="25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250" dirty="0">
                <a:latin typeface="Noto Sans CJK JP Regular"/>
                <a:cs typeface="Noto Sans CJK JP Regular"/>
              </a:rPr>
              <a:t>J</a:t>
            </a:r>
            <a:r>
              <a:rPr sz="3200" spc="-285" dirty="0">
                <a:latin typeface="Noto Sans CJK JP Regular"/>
                <a:cs typeface="Noto Sans CJK JP Regular"/>
              </a:rPr>
              <a:t>S</a:t>
            </a:r>
            <a:r>
              <a:rPr sz="3200" spc="5" dirty="0">
                <a:latin typeface="Noto Sans CJK JP Regular"/>
                <a:cs typeface="Noto Sans CJK JP Regular"/>
              </a:rPr>
              <a:t>中为我们定义了一套对数据进行运算的运算符。</a:t>
            </a:r>
            <a:endParaRPr sz="3200">
              <a:latin typeface="Noto Sans CJK JP Regular"/>
              <a:cs typeface="Noto Sans CJK JP Regular"/>
            </a:endParaRPr>
          </a:p>
          <a:p>
            <a:pPr marL="355600" marR="5080" indent="-342900">
              <a:lnSpc>
                <a:spcPct val="100000"/>
              </a:lnSpc>
              <a:spcBef>
                <a:spcPts val="63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这其中包括：算数运算符、位运算符、关 系运算符等。</a:t>
            </a:r>
            <a:endParaRPr sz="3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281622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算数运算符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880438"/>
            <a:ext cx="6504940" cy="1500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算数运算</a:t>
            </a:r>
            <a:r>
              <a:rPr sz="2200" spc="-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符</a:t>
            </a:r>
            <a:r>
              <a:rPr sz="2200" spc="-10" dirty="0">
                <a:latin typeface="Noto Sans CJK JP Regular"/>
                <a:cs typeface="Noto Sans CJK JP Regular"/>
              </a:rPr>
              <a:t>顾名思义就是进行算数操作的运算符。</a:t>
            </a:r>
            <a:endParaRPr sz="2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83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185" dirty="0">
                <a:latin typeface="Noto Sans CJK JP Regular"/>
                <a:cs typeface="Noto Sans CJK JP Regular"/>
              </a:rPr>
              <a:t>JS</a:t>
            </a:r>
            <a:r>
              <a:rPr sz="2200" spc="-10" dirty="0">
                <a:latin typeface="Noto Sans CJK JP Regular"/>
                <a:cs typeface="Noto Sans CJK JP Regular"/>
              </a:rPr>
              <a:t>中为我们提供了多种算数运算符。</a:t>
            </a:r>
            <a:endParaRPr sz="2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86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算数运算符：</a:t>
            </a:r>
            <a:endParaRPr sz="2200">
              <a:latin typeface="Noto Sans CJK JP Regular"/>
              <a:cs typeface="Noto Sans CJK JP Regular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42250" y="3710685"/>
          <a:ext cx="6116320" cy="2613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9080"/>
                <a:gridCol w="1529080"/>
                <a:gridCol w="1529080"/>
                <a:gridCol w="1529080"/>
              </a:tblGrid>
              <a:tr h="3733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35" dirty="0">
                          <a:solidFill>
                            <a:srgbClr val="FFFFFF"/>
                          </a:solidFill>
                          <a:latin typeface="Droid Sans Fallback"/>
                          <a:cs typeface="Droid Sans Fallback"/>
                        </a:rPr>
                        <a:t>运算符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35" dirty="0">
                          <a:solidFill>
                            <a:srgbClr val="FFFFFF"/>
                          </a:solidFill>
                          <a:latin typeface="Droid Sans Fallback"/>
                          <a:cs typeface="Droid Sans Fallback"/>
                        </a:rPr>
                        <a:t>说明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35" dirty="0">
                          <a:solidFill>
                            <a:srgbClr val="FFFFFF"/>
                          </a:solidFill>
                          <a:latin typeface="Droid Sans Fallback"/>
                          <a:cs typeface="Droid Sans Fallback"/>
                        </a:rPr>
                        <a:t>运算符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35" dirty="0">
                          <a:solidFill>
                            <a:srgbClr val="FFFFFF"/>
                          </a:solidFill>
                          <a:latin typeface="Droid Sans Fallback"/>
                          <a:cs typeface="Droid Sans Fallback"/>
                        </a:rPr>
                        <a:t>说明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+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Droid Sans Fallback"/>
                          <a:cs typeface="Droid Sans Fallback"/>
                        </a:rPr>
                        <a:t>加法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05" dirty="0">
                          <a:latin typeface="Arial" panose="020B0604020202020204"/>
                          <a:cs typeface="Arial" panose="020B0604020202020204"/>
                        </a:rPr>
                        <a:t>++</a:t>
                      </a:r>
                      <a:r>
                        <a:rPr sz="1800" spc="-105" dirty="0">
                          <a:latin typeface="Droid Sans Fallback"/>
                          <a:cs typeface="Droid Sans Fallback"/>
                        </a:rPr>
                        <a:t>（</a:t>
                      </a:r>
                      <a:r>
                        <a:rPr sz="1800" spc="-5" dirty="0">
                          <a:latin typeface="Droid Sans Fallback"/>
                          <a:cs typeface="Droid Sans Fallback"/>
                        </a:rPr>
                        <a:t>前置）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Droid Sans Fallback"/>
                          <a:cs typeface="Droid Sans Fallback"/>
                        </a:rPr>
                        <a:t>自增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-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Droid Sans Fallback"/>
                          <a:cs typeface="Droid Sans Fallback"/>
                        </a:rPr>
                        <a:t>减法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5" dirty="0">
                          <a:latin typeface="Arial" panose="020B0604020202020204"/>
                          <a:cs typeface="Arial" panose="020B0604020202020204"/>
                        </a:rPr>
                        <a:t>++</a:t>
                      </a:r>
                      <a:r>
                        <a:rPr sz="1800" spc="-105" dirty="0">
                          <a:latin typeface="Droid Sans Fallback"/>
                          <a:cs typeface="Droid Sans Fallback"/>
                        </a:rPr>
                        <a:t>（</a:t>
                      </a:r>
                      <a:r>
                        <a:rPr sz="1800" dirty="0">
                          <a:latin typeface="Droid Sans Fallback"/>
                          <a:cs typeface="Droid Sans Fallback"/>
                        </a:rPr>
                        <a:t>后置）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Droid Sans Fallback"/>
                          <a:cs typeface="Droid Sans Fallback"/>
                        </a:rPr>
                        <a:t>自增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*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Droid Sans Fallback"/>
                          <a:cs typeface="Droid Sans Fallback"/>
                        </a:rPr>
                        <a:t>乘法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45" dirty="0">
                          <a:latin typeface="Arial" panose="020B0604020202020204"/>
                          <a:cs typeface="Arial" panose="020B0604020202020204"/>
                        </a:rPr>
                        <a:t>--</a:t>
                      </a:r>
                      <a:r>
                        <a:rPr sz="1800" spc="-45" dirty="0">
                          <a:latin typeface="Droid Sans Fallback"/>
                          <a:cs typeface="Droid Sans Fallback"/>
                        </a:rPr>
                        <a:t>（</a:t>
                      </a:r>
                      <a:r>
                        <a:rPr sz="1800" dirty="0">
                          <a:latin typeface="Droid Sans Fallback"/>
                          <a:cs typeface="Droid Sans Fallback"/>
                        </a:rPr>
                        <a:t>前置）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Droid Sans Fallback"/>
                          <a:cs typeface="Droid Sans Fallback"/>
                        </a:rPr>
                        <a:t>自减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/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Droid Sans Fallback"/>
                          <a:cs typeface="Droid Sans Fallback"/>
                        </a:rPr>
                        <a:t>除法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45" dirty="0">
                          <a:latin typeface="Arial" panose="020B0604020202020204"/>
                          <a:cs typeface="Arial" panose="020B0604020202020204"/>
                        </a:rPr>
                        <a:t>--</a:t>
                      </a:r>
                      <a:r>
                        <a:rPr sz="1800" spc="-45" dirty="0">
                          <a:latin typeface="Droid Sans Fallback"/>
                          <a:cs typeface="Droid Sans Fallback"/>
                        </a:rPr>
                        <a:t>（</a:t>
                      </a:r>
                      <a:r>
                        <a:rPr sz="1800" spc="-5" dirty="0">
                          <a:latin typeface="Droid Sans Fallback"/>
                          <a:cs typeface="Droid Sans Fallback"/>
                        </a:rPr>
                        <a:t>后置）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Droid Sans Fallback"/>
                          <a:cs typeface="Droid Sans Fallback"/>
                        </a:rPr>
                        <a:t>自减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%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Droid Sans Fallback"/>
                          <a:cs typeface="Droid Sans Fallback"/>
                        </a:rPr>
                        <a:t>取模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+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Droid Sans Fallback"/>
                          <a:cs typeface="Droid Sans Fallback"/>
                        </a:rPr>
                        <a:t>符号不变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-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Droid Sans Fallback"/>
                          <a:cs typeface="Droid Sans Fallback"/>
                        </a:rPr>
                        <a:t>符号反转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225806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编写位置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12299"/>
            <a:ext cx="7891780" cy="4218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我们目前学习</a:t>
            </a:r>
            <a:r>
              <a:rPr sz="2200" spc="-15" dirty="0">
                <a:latin typeface="Noto Sans CJK JP Regular"/>
                <a:cs typeface="Noto Sans CJK JP Regular"/>
              </a:rPr>
              <a:t>的</a:t>
            </a:r>
            <a:r>
              <a:rPr sz="2200" spc="-190" dirty="0">
                <a:latin typeface="Noto Sans CJK JP Regular"/>
                <a:cs typeface="Noto Sans CJK JP Regular"/>
              </a:rPr>
              <a:t>JS</a:t>
            </a:r>
            <a:r>
              <a:rPr sz="2200" spc="-5" dirty="0">
                <a:latin typeface="Noto Sans CJK JP Regular"/>
                <a:cs typeface="Noto Sans CJK JP Regular"/>
              </a:rPr>
              <a:t>全都是客户端</a:t>
            </a:r>
            <a:r>
              <a:rPr sz="2200" spc="-15" dirty="0">
                <a:latin typeface="Noto Sans CJK JP Regular"/>
                <a:cs typeface="Noto Sans CJK JP Regular"/>
              </a:rPr>
              <a:t>的</a:t>
            </a:r>
            <a:r>
              <a:rPr sz="2200" spc="-130" dirty="0">
                <a:latin typeface="Noto Sans CJK JP Regular"/>
                <a:cs typeface="Noto Sans CJK JP Regular"/>
              </a:rPr>
              <a:t>JS，</a:t>
            </a:r>
            <a:r>
              <a:rPr sz="2200" spc="-10" dirty="0">
                <a:latin typeface="Noto Sans CJK JP Regular"/>
                <a:cs typeface="Noto Sans CJK JP Regular"/>
              </a:rPr>
              <a:t>也就是说全都是需要在</a:t>
            </a:r>
            <a:r>
              <a:rPr sz="2200" spc="-5" dirty="0">
                <a:latin typeface="Noto Sans CJK JP Regular"/>
                <a:cs typeface="Noto Sans CJK JP Regular"/>
              </a:rPr>
              <a:t>浏览器中运行的，所以我们我们</a:t>
            </a:r>
            <a:r>
              <a:rPr sz="2200" spc="-25" dirty="0">
                <a:latin typeface="Noto Sans CJK JP Regular"/>
                <a:cs typeface="Noto Sans CJK JP Regular"/>
              </a:rPr>
              <a:t>的</a:t>
            </a:r>
            <a:r>
              <a:rPr sz="2200" spc="-190" dirty="0">
                <a:latin typeface="Noto Sans CJK JP Regular"/>
                <a:cs typeface="Noto Sans CJK JP Regular"/>
              </a:rPr>
              <a:t>JS</a:t>
            </a:r>
            <a:r>
              <a:rPr sz="2200" spc="-10" dirty="0">
                <a:latin typeface="Noto Sans CJK JP Regular"/>
                <a:cs typeface="Noto Sans CJK JP Regular"/>
              </a:rPr>
              <a:t>代码全都需要在网页中编</a:t>
            </a:r>
            <a:r>
              <a:rPr sz="2200" spc="-5" dirty="0">
                <a:latin typeface="Noto Sans CJK JP Regular"/>
                <a:cs typeface="Noto Sans CJK JP Regular"/>
              </a:rPr>
              <a:t>写。</a:t>
            </a:r>
            <a:endParaRPr sz="2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82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我们</a:t>
            </a:r>
            <a:r>
              <a:rPr sz="2200" spc="-10" dirty="0">
                <a:latin typeface="Noto Sans CJK JP Regular"/>
                <a:cs typeface="Noto Sans CJK JP Regular"/>
              </a:rPr>
              <a:t>的</a:t>
            </a:r>
            <a:r>
              <a:rPr sz="2200" spc="-190" dirty="0">
                <a:latin typeface="Noto Sans CJK JP Regular"/>
                <a:cs typeface="Noto Sans CJK JP Regular"/>
              </a:rPr>
              <a:t>JS</a:t>
            </a:r>
            <a:r>
              <a:rPr sz="2200" spc="-5" dirty="0">
                <a:latin typeface="Noto Sans CJK JP Regular"/>
                <a:cs typeface="Noto Sans CJK JP Regular"/>
              </a:rPr>
              <a:t>代码需要编写</a:t>
            </a:r>
            <a:r>
              <a:rPr sz="2200" spc="-15" dirty="0">
                <a:latin typeface="Noto Sans CJK JP Regular"/>
                <a:cs typeface="Noto Sans CJK JP Regular"/>
              </a:rPr>
              <a:t>到</a:t>
            </a:r>
            <a:r>
              <a:rPr sz="2200" spc="9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&lt;script&gt;</a:t>
            </a:r>
            <a:r>
              <a:rPr sz="2200" spc="-5" dirty="0">
                <a:latin typeface="Noto Sans CJK JP Regular"/>
                <a:cs typeface="Noto Sans CJK JP Regular"/>
              </a:rPr>
              <a:t>标签中。</a:t>
            </a:r>
            <a:endParaRPr sz="2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86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我们一般</a:t>
            </a:r>
            <a:r>
              <a:rPr sz="2200" spc="-10" dirty="0">
                <a:latin typeface="Noto Sans CJK JP Regular"/>
                <a:cs typeface="Noto Sans CJK JP Regular"/>
              </a:rPr>
              <a:t>将script</a:t>
            </a:r>
            <a:r>
              <a:rPr sz="2200" spc="-5" dirty="0">
                <a:latin typeface="Noto Sans CJK JP Regular"/>
                <a:cs typeface="Noto Sans CJK JP Regular"/>
              </a:rPr>
              <a:t>标签写</a:t>
            </a:r>
            <a:r>
              <a:rPr sz="2200" dirty="0">
                <a:latin typeface="Noto Sans CJK JP Regular"/>
                <a:cs typeface="Noto Sans CJK JP Regular"/>
              </a:rPr>
              <a:t>到</a:t>
            </a:r>
            <a:r>
              <a:rPr sz="2200" spc="20" dirty="0">
                <a:latin typeface="Noto Sans CJK JP Regular"/>
                <a:cs typeface="Noto Sans CJK JP Regular"/>
              </a:rPr>
              <a:t>head</a:t>
            </a:r>
            <a:r>
              <a:rPr sz="2200" spc="-5" dirty="0">
                <a:latin typeface="Noto Sans CJK JP Regular"/>
                <a:cs typeface="Noto Sans CJK JP Regular"/>
              </a:rPr>
              <a:t>中。（</a:t>
            </a:r>
            <a:r>
              <a:rPr sz="2200" dirty="0">
                <a:latin typeface="Noto Sans CJK JP Regular"/>
                <a:cs typeface="Noto Sans CJK JP Regular"/>
              </a:rPr>
              <a:t>和</a:t>
            </a:r>
            <a:r>
              <a:rPr sz="2200" spc="-10" dirty="0">
                <a:latin typeface="Noto Sans CJK JP Regular"/>
                <a:cs typeface="Noto Sans CJK JP Regular"/>
              </a:rPr>
              <a:t>style</a:t>
            </a:r>
            <a:r>
              <a:rPr sz="2200" spc="-5" dirty="0">
                <a:latin typeface="Noto Sans CJK JP Regular"/>
                <a:cs typeface="Noto Sans CJK JP Regular"/>
              </a:rPr>
              <a:t>标签有点像）</a:t>
            </a:r>
            <a:endParaRPr sz="2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86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属性：</a:t>
            </a:r>
            <a:endParaRPr sz="22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615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1800" spc="5" dirty="0">
                <a:latin typeface="Noto Sans CJK JP Regular"/>
                <a:cs typeface="Noto Sans CJK JP Regular"/>
              </a:rPr>
              <a:t>type：</a:t>
            </a:r>
            <a:r>
              <a:rPr sz="1800" dirty="0">
                <a:latin typeface="Noto Sans CJK JP Regular"/>
                <a:cs typeface="Noto Sans CJK JP Regular"/>
              </a:rPr>
              <a:t>默认值</a:t>
            </a:r>
            <a:r>
              <a:rPr sz="18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text/javascript</a:t>
            </a:r>
            <a:r>
              <a:rPr sz="1800" dirty="0">
                <a:latin typeface="Noto Sans CJK JP Regular"/>
                <a:cs typeface="Noto Sans CJK JP Regular"/>
              </a:rPr>
              <a:t>可以不写，不写也是这个值。</a:t>
            </a:r>
            <a:endParaRPr sz="18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515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1800" spc="-25" dirty="0">
                <a:latin typeface="Noto Sans CJK JP Regular"/>
                <a:cs typeface="Noto Sans CJK JP Regular"/>
              </a:rPr>
              <a:t>src：</a:t>
            </a:r>
            <a:r>
              <a:rPr sz="1800" dirty="0">
                <a:latin typeface="Noto Sans CJK JP Regular"/>
                <a:cs typeface="Noto Sans CJK JP Regular"/>
              </a:rPr>
              <a:t>当需要引入一个外部</a:t>
            </a:r>
            <a:r>
              <a:rPr sz="1800" spc="10" dirty="0">
                <a:latin typeface="Noto Sans CJK JP Regular"/>
                <a:cs typeface="Noto Sans CJK JP Regular"/>
              </a:rPr>
              <a:t>的</a:t>
            </a:r>
            <a:r>
              <a:rPr sz="1800" spc="-25" dirty="0">
                <a:latin typeface="Noto Sans CJK JP Regular"/>
                <a:cs typeface="Noto Sans CJK JP Regular"/>
              </a:rPr>
              <a:t>js</a:t>
            </a:r>
            <a:r>
              <a:rPr sz="1800" dirty="0">
                <a:latin typeface="Noto Sans CJK JP Regular"/>
                <a:cs typeface="Noto Sans CJK JP Regular"/>
              </a:rPr>
              <a:t>文件时，使用该属性指向文件的地址。</a:t>
            </a:r>
            <a:endParaRPr sz="1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281622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自增和自减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885010"/>
            <a:ext cx="7858125" cy="411861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5"/>
              </a:spcBef>
              <a:buFont typeface="Arial" panose="020B0604020202020204"/>
              <a:buChar char="•"/>
              <a:tabLst>
                <a:tab pos="354965" algn="l"/>
                <a:tab pos="355600" algn="l"/>
                <a:tab pos="1691005" algn="l"/>
                <a:tab pos="2477770" algn="l"/>
              </a:tabLst>
            </a:pPr>
            <a:r>
              <a:rPr sz="2400" spc="10" dirty="0">
                <a:latin typeface="Noto Sans CJK JP Regular"/>
                <a:cs typeface="Noto Sans CJK JP Regular"/>
              </a:rPr>
              <a:t>自增</a:t>
            </a:r>
            <a:r>
              <a:rPr sz="2400" spc="145" dirty="0">
                <a:latin typeface="Noto Sans CJK JP Regular"/>
                <a:cs typeface="Noto Sans CJK JP Regular"/>
              </a:rPr>
              <a:t> </a:t>
            </a:r>
            <a:r>
              <a:rPr sz="2400" spc="459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++	</a:t>
            </a:r>
            <a:r>
              <a:rPr sz="2400" spc="5" dirty="0">
                <a:latin typeface="Noto Sans CJK JP Regular"/>
                <a:cs typeface="Noto Sans CJK JP Regular"/>
              </a:rPr>
              <a:t>自</a:t>
            </a:r>
            <a:r>
              <a:rPr sz="2400" spc="10" dirty="0">
                <a:latin typeface="Noto Sans CJK JP Regular"/>
                <a:cs typeface="Noto Sans CJK JP Regular"/>
              </a:rPr>
              <a:t>减	</a:t>
            </a:r>
            <a:r>
              <a:rPr sz="2400" spc="204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--</a:t>
            </a:r>
            <a:endParaRPr sz="24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680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1800" spc="-5" dirty="0">
                <a:latin typeface="Noto Sans CJK JP Regular"/>
                <a:cs typeface="Noto Sans CJK JP Regular"/>
              </a:rPr>
              <a:t>自增和自减分为前置运算和后置元素。</a:t>
            </a:r>
            <a:endParaRPr sz="1800">
              <a:latin typeface="Noto Sans CJK JP Regular"/>
              <a:cs typeface="Noto Sans CJK JP Regular"/>
            </a:endParaRPr>
          </a:p>
          <a:p>
            <a:pPr marL="758190" marR="5080" lvl="1" indent="-288290">
              <a:lnSpc>
                <a:spcPct val="150000"/>
              </a:lnSpc>
              <a:spcBef>
                <a:spcPts val="435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1800" spc="-5" dirty="0">
                <a:latin typeface="Noto Sans CJK JP Regular"/>
                <a:cs typeface="Noto Sans CJK JP Regular"/>
              </a:rPr>
              <a:t>所谓的前置元素就是将元素符放到变量的前边，而后置将元素符放到变 量的后边。</a:t>
            </a:r>
            <a:endParaRPr sz="18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510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1800" spc="-5" dirty="0">
                <a:latin typeface="Noto Sans CJK JP Regular"/>
                <a:cs typeface="Noto Sans CJK JP Regular"/>
              </a:rPr>
              <a:t>例子：</a:t>
            </a:r>
            <a:endParaRPr sz="1800">
              <a:latin typeface="Noto Sans CJK JP Regular"/>
              <a:cs typeface="Noto Sans CJK JP Regular"/>
            </a:endParaRPr>
          </a:p>
          <a:p>
            <a:pPr marL="1155700" lvl="2" indent="-228600">
              <a:lnSpc>
                <a:spcPct val="100000"/>
              </a:lnSpc>
              <a:spcBef>
                <a:spcPts val="1515"/>
              </a:spcBef>
              <a:buFont typeface="Arial" panose="020B0604020202020204"/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Noto Sans CJK JP Regular"/>
                <a:cs typeface="Noto Sans CJK JP Regular"/>
              </a:rPr>
              <a:t>前置自增</a:t>
            </a:r>
            <a:r>
              <a:rPr sz="1800" spc="160" dirty="0">
                <a:latin typeface="Noto Sans CJK JP Regular"/>
                <a:cs typeface="Noto Sans CJK JP Regular"/>
              </a:rPr>
              <a:t>：++a</a:t>
            </a:r>
            <a:endParaRPr sz="1800">
              <a:latin typeface="Noto Sans CJK JP Regular"/>
              <a:cs typeface="Noto Sans CJK JP Regular"/>
            </a:endParaRPr>
          </a:p>
          <a:p>
            <a:pPr marL="1155700" lvl="2" indent="-228600">
              <a:lnSpc>
                <a:spcPct val="100000"/>
              </a:lnSpc>
              <a:spcBef>
                <a:spcPts val="1515"/>
              </a:spcBef>
              <a:buFont typeface="Arial" panose="020B0604020202020204"/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Noto Sans CJK JP Regular"/>
                <a:cs typeface="Noto Sans CJK JP Regular"/>
              </a:rPr>
              <a:t>后置自减</a:t>
            </a:r>
            <a:r>
              <a:rPr sz="1800" spc="110" dirty="0">
                <a:latin typeface="Noto Sans CJK JP Regular"/>
                <a:cs typeface="Noto Sans CJK JP Regular"/>
              </a:rPr>
              <a:t>：a—</a:t>
            </a:r>
            <a:endParaRPr sz="18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515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1800" spc="-5" dirty="0">
                <a:latin typeface="Noto Sans CJK JP Regular"/>
                <a:cs typeface="Noto Sans CJK JP Regular"/>
              </a:rPr>
              <a:t>运算符在前置时，表达式值等于变量原值。</a:t>
            </a:r>
            <a:endParaRPr sz="18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515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1800" spc="-5" dirty="0">
                <a:latin typeface="Noto Sans CJK JP Regular"/>
                <a:cs typeface="Noto Sans CJK JP Regular"/>
              </a:rPr>
              <a:t>运算符在后置是，表达式值等于变量变更以后的值。</a:t>
            </a:r>
            <a:endParaRPr sz="1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281622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逻</a:t>
            </a:r>
            <a:r>
              <a:rPr spc="-15" dirty="0"/>
              <a:t>辑</a:t>
            </a:r>
            <a:r>
              <a:rPr spc="-10" dirty="0"/>
              <a:t>操作符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885010"/>
            <a:ext cx="8011159" cy="28219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10" dirty="0">
                <a:latin typeface="Noto Sans CJK JP Regular"/>
                <a:cs typeface="Noto Sans CJK JP Regular"/>
              </a:rPr>
              <a:t>一般情况下使用逻辑运</a:t>
            </a:r>
            <a:r>
              <a:rPr sz="2400" spc="-30" dirty="0">
                <a:latin typeface="Noto Sans CJK JP Regular"/>
                <a:cs typeface="Noto Sans CJK JP Regular"/>
              </a:rPr>
              <a:t>算</a:t>
            </a:r>
            <a:r>
              <a:rPr sz="2400" spc="10" dirty="0">
                <a:latin typeface="Noto Sans CJK JP Regular"/>
                <a:cs typeface="Noto Sans CJK JP Regular"/>
              </a:rPr>
              <a:t>符会</a:t>
            </a:r>
            <a:r>
              <a:rPr sz="2400" spc="-30" dirty="0">
                <a:latin typeface="Noto Sans CJK JP Regular"/>
                <a:cs typeface="Noto Sans CJK JP Regular"/>
              </a:rPr>
              <a:t>返</a:t>
            </a:r>
            <a:r>
              <a:rPr sz="2400" spc="10" dirty="0">
                <a:latin typeface="Noto Sans CJK JP Regular"/>
                <a:cs typeface="Noto Sans CJK JP Regular"/>
              </a:rPr>
              <a:t>回一</a:t>
            </a:r>
            <a:r>
              <a:rPr sz="2400" spc="-30" dirty="0">
                <a:latin typeface="Noto Sans CJK JP Regular"/>
                <a:cs typeface="Noto Sans CJK JP Regular"/>
              </a:rPr>
              <a:t>个</a:t>
            </a:r>
            <a:r>
              <a:rPr sz="2400" spc="10" dirty="0">
                <a:latin typeface="Noto Sans CJK JP Regular"/>
                <a:cs typeface="Noto Sans CJK JP Regular"/>
              </a:rPr>
              <a:t>布尔</a:t>
            </a:r>
            <a:r>
              <a:rPr sz="2400" spc="-30" dirty="0">
                <a:latin typeface="Noto Sans CJK JP Regular"/>
                <a:cs typeface="Noto Sans CJK JP Regular"/>
              </a:rPr>
              <a:t>值</a:t>
            </a:r>
            <a:r>
              <a:rPr sz="2400" spc="10" dirty="0">
                <a:latin typeface="Noto Sans CJK JP Regular"/>
                <a:cs typeface="Noto Sans CJK JP Regular"/>
              </a:rPr>
              <a:t>。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201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10" dirty="0">
                <a:latin typeface="Noto Sans CJK JP Regular"/>
                <a:cs typeface="Noto Sans CJK JP Regular"/>
              </a:rPr>
              <a:t>逻辑运算符主要有三个</a:t>
            </a:r>
            <a:r>
              <a:rPr sz="2400" spc="-30" dirty="0">
                <a:latin typeface="Noto Sans CJK JP Regular"/>
                <a:cs typeface="Noto Sans CJK JP Regular"/>
              </a:rPr>
              <a:t>：</a:t>
            </a:r>
            <a:r>
              <a:rPr sz="2400" spc="10" dirty="0">
                <a:latin typeface="Noto Sans CJK JP Regular"/>
                <a:cs typeface="Noto Sans CJK JP Regular"/>
              </a:rPr>
              <a:t>非、</a:t>
            </a:r>
            <a:r>
              <a:rPr sz="2400" spc="-30" dirty="0">
                <a:latin typeface="Noto Sans CJK JP Regular"/>
                <a:cs typeface="Noto Sans CJK JP Regular"/>
              </a:rPr>
              <a:t>与</a:t>
            </a:r>
            <a:r>
              <a:rPr sz="2400" spc="10" dirty="0">
                <a:latin typeface="Noto Sans CJK JP Regular"/>
                <a:cs typeface="Noto Sans CJK JP Regular"/>
              </a:rPr>
              <a:t>、或。</a:t>
            </a:r>
            <a:endParaRPr sz="2400">
              <a:latin typeface="Noto Sans CJK JP Regular"/>
              <a:cs typeface="Noto Sans CJK JP Regular"/>
            </a:endParaRPr>
          </a:p>
          <a:p>
            <a:pPr marL="355600" marR="5080" indent="-342900">
              <a:lnSpc>
                <a:spcPct val="150000"/>
              </a:lnSpc>
              <a:spcBef>
                <a:spcPts val="58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10" dirty="0">
                <a:latin typeface="Noto Sans CJK JP Regular"/>
                <a:cs typeface="Noto Sans CJK JP Regular"/>
              </a:rPr>
              <a:t>在进行逻辑操作时如果</a:t>
            </a:r>
            <a:r>
              <a:rPr sz="2400" spc="-25" dirty="0">
                <a:latin typeface="Noto Sans CJK JP Regular"/>
                <a:cs typeface="Noto Sans CJK JP Regular"/>
              </a:rPr>
              <a:t>操</a:t>
            </a:r>
            <a:r>
              <a:rPr sz="2400" spc="10" dirty="0">
                <a:latin typeface="Noto Sans CJK JP Regular"/>
                <a:cs typeface="Noto Sans CJK JP Regular"/>
              </a:rPr>
              <a:t>作数</a:t>
            </a:r>
            <a:r>
              <a:rPr sz="2400" spc="-25" dirty="0">
                <a:latin typeface="Noto Sans CJK JP Regular"/>
                <a:cs typeface="Noto Sans CJK JP Regular"/>
              </a:rPr>
              <a:t>不</a:t>
            </a:r>
            <a:r>
              <a:rPr sz="2400" spc="10" dirty="0">
                <a:latin typeface="Noto Sans CJK JP Regular"/>
                <a:cs typeface="Noto Sans CJK JP Regular"/>
              </a:rPr>
              <a:t>是布</a:t>
            </a:r>
            <a:r>
              <a:rPr sz="2400" spc="-25" dirty="0">
                <a:latin typeface="Noto Sans CJK JP Regular"/>
                <a:cs typeface="Noto Sans CJK JP Regular"/>
              </a:rPr>
              <a:t>尔</a:t>
            </a:r>
            <a:r>
              <a:rPr sz="2400" spc="10" dirty="0">
                <a:latin typeface="Noto Sans CJK JP Regular"/>
                <a:cs typeface="Noto Sans CJK JP Regular"/>
              </a:rPr>
              <a:t>类型</a:t>
            </a:r>
            <a:r>
              <a:rPr sz="2400" spc="-25" dirty="0">
                <a:latin typeface="Noto Sans CJK JP Regular"/>
                <a:cs typeface="Noto Sans CJK JP Regular"/>
              </a:rPr>
              <a:t>则</a:t>
            </a:r>
            <a:r>
              <a:rPr sz="2400" spc="10" dirty="0">
                <a:latin typeface="Noto Sans CJK JP Regular"/>
                <a:cs typeface="Noto Sans CJK JP Regular"/>
              </a:rPr>
              <a:t>会将</a:t>
            </a:r>
            <a:r>
              <a:rPr sz="2400" spc="-25" dirty="0">
                <a:latin typeface="Noto Sans CJK JP Regular"/>
                <a:cs typeface="Noto Sans CJK JP Regular"/>
              </a:rPr>
              <a:t>其</a:t>
            </a:r>
            <a:r>
              <a:rPr sz="2400" spc="5" dirty="0">
                <a:latin typeface="Noto Sans CJK JP Regular"/>
                <a:cs typeface="Noto Sans CJK JP Regular"/>
              </a:rPr>
              <a:t>转换 </a:t>
            </a:r>
            <a:r>
              <a:rPr sz="2400" spc="10" dirty="0">
                <a:latin typeface="Noto Sans CJK JP Regular"/>
                <a:cs typeface="Noto Sans CJK JP Regular"/>
              </a:rPr>
              <a:t>布尔类型在进行计算。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10" dirty="0">
                <a:latin typeface="Noto Sans CJK JP Regular"/>
                <a:cs typeface="Noto Sans CJK JP Regular"/>
              </a:rPr>
              <a:t>非使用符号</a:t>
            </a:r>
            <a:r>
              <a:rPr sz="2400" spc="100" dirty="0">
                <a:latin typeface="Noto Sans CJK JP Regular"/>
                <a:cs typeface="Noto Sans CJK JP Regular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!</a:t>
            </a:r>
            <a:r>
              <a:rPr sz="2400" spc="18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10" dirty="0">
                <a:latin typeface="Noto Sans CJK JP Regular"/>
                <a:cs typeface="Noto Sans CJK JP Regular"/>
              </a:rPr>
              <a:t>表示，与使用</a:t>
            </a:r>
            <a:r>
              <a:rPr sz="2400" spc="100" dirty="0">
                <a:latin typeface="Noto Sans CJK JP Regular"/>
                <a:cs typeface="Noto Sans CJK JP Regular"/>
              </a:rPr>
              <a:t> </a:t>
            </a:r>
            <a:r>
              <a:rPr sz="2400" spc="459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&amp;&amp;</a:t>
            </a:r>
            <a:r>
              <a:rPr sz="2400" spc="13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10" dirty="0">
                <a:latin typeface="Noto Sans CJK JP Regular"/>
                <a:cs typeface="Noto Sans CJK JP Regular"/>
              </a:rPr>
              <a:t>表示，或使用</a:t>
            </a:r>
            <a:r>
              <a:rPr sz="2400" spc="105" dirty="0"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||</a:t>
            </a:r>
            <a:r>
              <a:rPr sz="2400" spc="18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5" dirty="0">
                <a:latin typeface="Noto Sans CJK JP Regular"/>
                <a:cs typeface="Noto Sans CJK JP Regular"/>
              </a:rPr>
              <a:t>表示。</a:t>
            </a:r>
            <a:endParaRPr sz="2400">
              <a:latin typeface="Noto Sans CJK JP Regular"/>
              <a:cs typeface="Noto Sans CJK JP Regular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17841" y="4781930"/>
          <a:ext cx="6115050" cy="149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310"/>
                <a:gridCol w="1661160"/>
                <a:gridCol w="3370580"/>
              </a:tblGrid>
              <a:tr h="37465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35" dirty="0">
                          <a:solidFill>
                            <a:srgbClr val="FFFFFF"/>
                          </a:solidFill>
                          <a:latin typeface="Droid Sans Fallback"/>
                          <a:cs typeface="Droid Sans Fallback"/>
                        </a:rPr>
                        <a:t>运算符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35" dirty="0">
                          <a:solidFill>
                            <a:srgbClr val="FFFFFF"/>
                          </a:solidFill>
                          <a:latin typeface="Droid Sans Fallback"/>
                          <a:cs typeface="Droid Sans Fallback"/>
                        </a:rPr>
                        <a:t>说明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35" dirty="0">
                          <a:solidFill>
                            <a:srgbClr val="FFFFFF"/>
                          </a:solidFill>
                          <a:latin typeface="Droid Sans Fallback"/>
                          <a:cs typeface="Droid Sans Fallback"/>
                        </a:rPr>
                        <a:t>短路规则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!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Droid Sans Fallback"/>
                          <a:cs typeface="Droid Sans Fallback"/>
                        </a:rPr>
                        <a:t>逻辑非</a:t>
                      </a:r>
                      <a:r>
                        <a:rPr sz="1800" spc="-5" dirty="0">
                          <a:latin typeface="Droid Sans Fallback"/>
                          <a:cs typeface="Droid Sans Fallback"/>
                        </a:rPr>
                        <a:t>（</a:t>
                      </a: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1800" spc="-40" dirty="0"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1800" spc="-15" dirty="0"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1800" dirty="0">
                          <a:latin typeface="Droid Sans Fallback"/>
                          <a:cs typeface="Droid Sans Fallback"/>
                        </a:rPr>
                        <a:t>）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Droid Sans Fallback"/>
                          <a:cs typeface="Droid Sans Fallback"/>
                        </a:rPr>
                        <a:t>无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15" dirty="0">
                          <a:latin typeface="Arial" panose="020B0604020202020204"/>
                          <a:cs typeface="Arial" panose="020B0604020202020204"/>
                        </a:rPr>
                        <a:t>&amp;&amp;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Droid Sans Fallback"/>
                          <a:cs typeface="Droid Sans Fallback"/>
                        </a:rPr>
                        <a:t>逻辑与</a:t>
                      </a:r>
                      <a:r>
                        <a:rPr sz="1800" spc="-5" dirty="0">
                          <a:latin typeface="Droid Sans Fallback"/>
                          <a:cs typeface="Droid Sans Fallback"/>
                        </a:rPr>
                        <a:t>（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1800" spc="-15" dirty="0">
                          <a:latin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1800" spc="10" dirty="0"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r>
                        <a:rPr sz="1800" dirty="0">
                          <a:latin typeface="Droid Sans Fallback"/>
                          <a:cs typeface="Droid Sans Fallback"/>
                        </a:rPr>
                        <a:t>）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Droid Sans Fallback"/>
                          <a:cs typeface="Droid Sans Fallback"/>
                        </a:rPr>
                        <a:t>若左值为假，则不运算右值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55" dirty="0">
                          <a:latin typeface="Arial" panose="020B0604020202020204"/>
                          <a:cs typeface="Arial" panose="020B0604020202020204"/>
                        </a:rPr>
                        <a:t>||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Droid Sans Fallback"/>
                          <a:cs typeface="Droid Sans Fallback"/>
                        </a:rPr>
                        <a:t>逻辑或</a:t>
                      </a:r>
                      <a:r>
                        <a:rPr sz="1800" spc="-140" dirty="0">
                          <a:latin typeface="Droid Sans Fallback"/>
                          <a:cs typeface="Droid Sans Fallback"/>
                        </a:rPr>
                        <a:t>（</a:t>
                      </a:r>
                      <a:r>
                        <a:rPr sz="1800" spc="-140" dirty="0">
                          <a:latin typeface="Arial" panose="020B0604020202020204"/>
                          <a:cs typeface="Arial" panose="020B0604020202020204"/>
                        </a:rPr>
                        <a:t>OR</a:t>
                      </a:r>
                      <a:r>
                        <a:rPr sz="1800" spc="-140" dirty="0">
                          <a:latin typeface="Droid Sans Fallback"/>
                          <a:cs typeface="Droid Sans Fallback"/>
                        </a:rPr>
                        <a:t>）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Droid Sans Fallback"/>
                          <a:cs typeface="Droid Sans Fallback"/>
                        </a:rPr>
                        <a:t>若左值为真，则不运算右值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58356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非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885010"/>
            <a:ext cx="8011159" cy="274637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10" dirty="0">
                <a:latin typeface="Noto Sans CJK JP Regular"/>
                <a:cs typeface="Noto Sans CJK JP Regular"/>
              </a:rPr>
              <a:t>非运算符使用</a:t>
            </a:r>
            <a:r>
              <a:rPr sz="2400" spc="100" dirty="0">
                <a:latin typeface="Noto Sans CJK JP Regular"/>
                <a:cs typeface="Noto Sans CJK JP Regular"/>
              </a:rPr>
              <a:t> </a:t>
            </a:r>
            <a:r>
              <a:rPr sz="2400" spc="-25" dirty="0">
                <a:latin typeface="Noto Sans CJK JP Regular"/>
                <a:cs typeface="Noto Sans CJK JP Regular"/>
              </a:rPr>
              <a:t>!</a:t>
            </a:r>
            <a:r>
              <a:rPr sz="2400" spc="145" dirty="0">
                <a:latin typeface="Noto Sans CJK JP Regular"/>
                <a:cs typeface="Noto Sans CJK JP Regular"/>
              </a:rPr>
              <a:t> </a:t>
            </a:r>
            <a:r>
              <a:rPr sz="2400" spc="5" dirty="0">
                <a:latin typeface="Noto Sans CJK JP Regular"/>
                <a:cs typeface="Noto Sans CJK JP Regular"/>
              </a:rPr>
              <a:t>表示。</a:t>
            </a:r>
            <a:endParaRPr sz="2400">
              <a:latin typeface="Noto Sans CJK JP Regular"/>
              <a:cs typeface="Noto Sans CJK JP Regular"/>
            </a:endParaRPr>
          </a:p>
          <a:p>
            <a:pPr marL="355600" marR="5080" indent="-342900">
              <a:lnSpc>
                <a:spcPct val="150000"/>
              </a:lnSpc>
              <a:spcBef>
                <a:spcPts val="5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10" dirty="0">
                <a:latin typeface="Noto Sans CJK JP Regular"/>
                <a:cs typeface="Noto Sans CJK JP Regular"/>
              </a:rPr>
              <a:t>非运算符可以应用于任</a:t>
            </a:r>
            <a:r>
              <a:rPr sz="2400" spc="-30" dirty="0">
                <a:latin typeface="Noto Sans CJK JP Regular"/>
                <a:cs typeface="Noto Sans CJK JP Regular"/>
              </a:rPr>
              <a:t>意</a:t>
            </a:r>
            <a:r>
              <a:rPr sz="2400" spc="10" dirty="0">
                <a:latin typeface="Noto Sans CJK JP Regular"/>
                <a:cs typeface="Noto Sans CJK JP Regular"/>
              </a:rPr>
              <a:t>值，</a:t>
            </a:r>
            <a:r>
              <a:rPr sz="2400" spc="-30" dirty="0">
                <a:latin typeface="Noto Sans CJK JP Regular"/>
                <a:cs typeface="Noto Sans CJK JP Regular"/>
              </a:rPr>
              <a:t>无</a:t>
            </a:r>
            <a:r>
              <a:rPr sz="2400" spc="10" dirty="0">
                <a:latin typeface="Noto Sans CJK JP Regular"/>
                <a:cs typeface="Noto Sans CJK JP Regular"/>
              </a:rPr>
              <a:t>论值</a:t>
            </a:r>
            <a:r>
              <a:rPr sz="2400" spc="-30" dirty="0">
                <a:latin typeface="Noto Sans CJK JP Regular"/>
                <a:cs typeface="Noto Sans CJK JP Regular"/>
              </a:rPr>
              <a:t>是</a:t>
            </a:r>
            <a:r>
              <a:rPr sz="2400" spc="10" dirty="0">
                <a:latin typeface="Noto Sans CJK JP Regular"/>
                <a:cs typeface="Noto Sans CJK JP Regular"/>
              </a:rPr>
              <a:t>什么</a:t>
            </a:r>
            <a:r>
              <a:rPr sz="2400" spc="-30" dirty="0">
                <a:latin typeface="Noto Sans CJK JP Regular"/>
                <a:cs typeface="Noto Sans CJK JP Regular"/>
              </a:rPr>
              <a:t>类</a:t>
            </a:r>
            <a:r>
              <a:rPr sz="2400" spc="10" dirty="0">
                <a:latin typeface="Noto Sans CJK JP Regular"/>
                <a:cs typeface="Noto Sans CJK JP Regular"/>
              </a:rPr>
              <a:t>型，</a:t>
            </a:r>
            <a:r>
              <a:rPr sz="2400" spc="-30" dirty="0">
                <a:latin typeface="Noto Sans CJK JP Regular"/>
                <a:cs typeface="Noto Sans CJK JP Regular"/>
              </a:rPr>
              <a:t>这</a:t>
            </a:r>
            <a:r>
              <a:rPr sz="2400" spc="10" dirty="0">
                <a:latin typeface="Noto Sans CJK JP Regular"/>
                <a:cs typeface="Noto Sans CJK JP Regular"/>
              </a:rPr>
              <a:t>个运 算符都会返回一个布尔</a:t>
            </a:r>
            <a:r>
              <a:rPr sz="2400" spc="-25" dirty="0">
                <a:latin typeface="Noto Sans CJK JP Regular"/>
                <a:cs typeface="Noto Sans CJK JP Regular"/>
              </a:rPr>
              <a:t>值</a:t>
            </a:r>
            <a:r>
              <a:rPr sz="2400" spc="10" dirty="0">
                <a:latin typeface="Noto Sans CJK JP Regular"/>
                <a:cs typeface="Noto Sans CJK JP Regular"/>
              </a:rPr>
              <a:t>。</a:t>
            </a:r>
            <a:endParaRPr sz="2400">
              <a:latin typeface="Noto Sans CJK JP Regular"/>
              <a:cs typeface="Noto Sans CJK JP Regular"/>
            </a:endParaRPr>
          </a:p>
          <a:p>
            <a:pPr marL="355600" marR="26670" indent="-342900">
              <a:lnSpc>
                <a:spcPct val="15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10" dirty="0">
                <a:latin typeface="Noto Sans CJK JP Regular"/>
                <a:cs typeface="Noto Sans CJK JP Regular"/>
              </a:rPr>
              <a:t>非运算符会对原值取反</a:t>
            </a:r>
            <a:r>
              <a:rPr sz="2400" spc="-30" dirty="0">
                <a:latin typeface="Noto Sans CJK JP Regular"/>
                <a:cs typeface="Noto Sans CJK JP Regular"/>
              </a:rPr>
              <a:t>，</a:t>
            </a:r>
            <a:r>
              <a:rPr sz="2400" spc="10" dirty="0">
                <a:latin typeface="Noto Sans CJK JP Regular"/>
                <a:cs typeface="Noto Sans CJK JP Regular"/>
              </a:rPr>
              <a:t>比如</a:t>
            </a:r>
            <a:r>
              <a:rPr sz="2400" spc="-30" dirty="0">
                <a:latin typeface="Noto Sans CJK JP Regular"/>
                <a:cs typeface="Noto Sans CJK JP Regular"/>
              </a:rPr>
              <a:t>原</a:t>
            </a:r>
            <a:r>
              <a:rPr sz="2400" spc="10" dirty="0">
                <a:latin typeface="Noto Sans CJK JP Regular"/>
                <a:cs typeface="Noto Sans CJK JP Regular"/>
              </a:rPr>
              <a:t>值</a:t>
            </a:r>
            <a:r>
              <a:rPr sz="2400" spc="-10" dirty="0">
                <a:latin typeface="Noto Sans CJK JP Regular"/>
                <a:cs typeface="Noto Sans CJK JP Regular"/>
              </a:rPr>
              <a:t>是</a:t>
            </a:r>
            <a:r>
              <a:rPr sz="2400" dirty="0">
                <a:latin typeface="Noto Sans CJK JP Regular"/>
                <a:cs typeface="Noto Sans CJK JP Regular"/>
              </a:rPr>
              <a:t>true</a:t>
            </a:r>
            <a:r>
              <a:rPr sz="2400" spc="10" dirty="0">
                <a:latin typeface="Noto Sans CJK JP Regular"/>
                <a:cs typeface="Noto Sans CJK JP Regular"/>
              </a:rPr>
              <a:t>使</a:t>
            </a:r>
            <a:r>
              <a:rPr sz="2400" spc="-30" dirty="0">
                <a:latin typeface="Noto Sans CJK JP Regular"/>
                <a:cs typeface="Noto Sans CJK JP Regular"/>
              </a:rPr>
              <a:t>用</a:t>
            </a:r>
            <a:r>
              <a:rPr sz="2400" spc="10" dirty="0">
                <a:latin typeface="Noto Sans CJK JP Regular"/>
                <a:cs typeface="Noto Sans CJK JP Regular"/>
              </a:rPr>
              <a:t>非运</a:t>
            </a:r>
            <a:r>
              <a:rPr sz="2400" spc="-30" dirty="0">
                <a:latin typeface="Noto Sans CJK JP Regular"/>
                <a:cs typeface="Noto Sans CJK JP Regular"/>
              </a:rPr>
              <a:t>算</a:t>
            </a:r>
            <a:r>
              <a:rPr sz="2400" spc="10" dirty="0">
                <a:latin typeface="Noto Sans CJK JP Regular"/>
                <a:cs typeface="Noto Sans CJK JP Regular"/>
              </a:rPr>
              <a:t>符会 返</a:t>
            </a:r>
            <a:r>
              <a:rPr sz="2400" spc="5" dirty="0">
                <a:latin typeface="Noto Sans CJK JP Regular"/>
                <a:cs typeface="Noto Sans CJK JP Regular"/>
              </a:rPr>
              <a:t>回false，原值</a:t>
            </a:r>
            <a:r>
              <a:rPr sz="2400" spc="10" dirty="0">
                <a:latin typeface="Noto Sans CJK JP Regular"/>
                <a:cs typeface="Noto Sans CJK JP Regular"/>
              </a:rPr>
              <a:t>为</a:t>
            </a:r>
            <a:r>
              <a:rPr sz="2400" dirty="0">
                <a:latin typeface="Noto Sans CJK JP Regular"/>
                <a:cs typeface="Noto Sans CJK JP Regular"/>
              </a:rPr>
              <a:t>false</a:t>
            </a:r>
            <a:r>
              <a:rPr sz="2400" spc="10" dirty="0">
                <a:latin typeface="Noto Sans CJK JP Regular"/>
                <a:cs typeface="Noto Sans CJK JP Regular"/>
              </a:rPr>
              <a:t>使</a:t>
            </a:r>
            <a:r>
              <a:rPr sz="2400" spc="-35" dirty="0">
                <a:latin typeface="Noto Sans CJK JP Regular"/>
                <a:cs typeface="Noto Sans CJK JP Regular"/>
              </a:rPr>
              <a:t>用</a:t>
            </a:r>
            <a:r>
              <a:rPr sz="2400" spc="10" dirty="0">
                <a:latin typeface="Noto Sans CJK JP Regular"/>
                <a:cs typeface="Noto Sans CJK JP Regular"/>
              </a:rPr>
              <a:t>非运</a:t>
            </a:r>
            <a:r>
              <a:rPr sz="2400" spc="-35" dirty="0">
                <a:latin typeface="Noto Sans CJK JP Regular"/>
                <a:cs typeface="Noto Sans CJK JP Regular"/>
              </a:rPr>
              <a:t>算</a:t>
            </a:r>
            <a:r>
              <a:rPr sz="2400" spc="10" dirty="0">
                <a:latin typeface="Noto Sans CJK JP Regular"/>
                <a:cs typeface="Noto Sans CJK JP Regular"/>
              </a:rPr>
              <a:t>符会</a:t>
            </a:r>
            <a:r>
              <a:rPr sz="2400" spc="-35" dirty="0">
                <a:latin typeface="Noto Sans CJK JP Regular"/>
                <a:cs typeface="Noto Sans CJK JP Regular"/>
              </a:rPr>
              <a:t>返</a:t>
            </a:r>
            <a:r>
              <a:rPr sz="2400" spc="15" dirty="0">
                <a:latin typeface="Noto Sans CJK JP Regular"/>
                <a:cs typeface="Noto Sans CJK JP Regular"/>
              </a:rPr>
              <a:t>回</a:t>
            </a:r>
            <a:r>
              <a:rPr sz="2400" dirty="0">
                <a:latin typeface="Noto Sans CJK JP Regular"/>
                <a:cs typeface="Noto Sans CJK JP Regular"/>
              </a:rPr>
              <a:t>true</a:t>
            </a:r>
            <a:r>
              <a:rPr sz="2400" spc="10" dirty="0">
                <a:latin typeface="Noto Sans CJK JP Regular"/>
                <a:cs typeface="Noto Sans CJK JP Regular"/>
              </a:rPr>
              <a:t>。</a:t>
            </a:r>
            <a:endParaRPr sz="24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58356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与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641891"/>
            <a:ext cx="7971790" cy="4394835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5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50" spc="35" dirty="0">
                <a:latin typeface="Noto Sans CJK JP Regular"/>
                <a:cs typeface="Noto Sans CJK JP Regular"/>
              </a:rPr>
              <a:t>与运算符使用</a:t>
            </a:r>
            <a:r>
              <a:rPr sz="2450" spc="265" dirty="0">
                <a:latin typeface="Noto Sans CJK JP Regular"/>
                <a:cs typeface="Noto Sans CJK JP Regular"/>
              </a:rPr>
              <a:t> </a:t>
            </a:r>
            <a:r>
              <a:rPr sz="2450" spc="495" dirty="0">
                <a:latin typeface="Noto Sans CJK JP Regular"/>
                <a:cs typeface="Noto Sans CJK JP Regular"/>
              </a:rPr>
              <a:t>&amp;&amp;</a:t>
            </a:r>
            <a:r>
              <a:rPr sz="2450" spc="204" dirty="0">
                <a:latin typeface="Noto Sans CJK JP Regular"/>
                <a:cs typeface="Noto Sans CJK JP Regular"/>
              </a:rPr>
              <a:t> </a:t>
            </a:r>
            <a:r>
              <a:rPr sz="2450" spc="30" dirty="0">
                <a:latin typeface="Noto Sans CJK JP Regular"/>
                <a:cs typeface="Noto Sans CJK JP Regular"/>
              </a:rPr>
              <a:t>表示。</a:t>
            </a:r>
            <a:endParaRPr sz="2450">
              <a:latin typeface="Noto Sans CJK JP Regular"/>
              <a:cs typeface="Noto Sans CJK JP Regular"/>
            </a:endParaRPr>
          </a:p>
          <a:p>
            <a:pPr marL="355600" marR="5080" indent="-342900">
              <a:lnSpc>
                <a:spcPct val="134000"/>
              </a:lnSpc>
              <a:spcBef>
                <a:spcPts val="5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50" spc="35" dirty="0">
                <a:latin typeface="Noto Sans CJK JP Regular"/>
                <a:cs typeface="Noto Sans CJK JP Regular"/>
              </a:rPr>
              <a:t>与运算符可以应用于任何</a:t>
            </a:r>
            <a:r>
              <a:rPr sz="2450" spc="65" dirty="0">
                <a:latin typeface="Noto Sans CJK JP Regular"/>
                <a:cs typeface="Noto Sans CJK JP Regular"/>
              </a:rPr>
              <a:t>数</a:t>
            </a:r>
            <a:r>
              <a:rPr sz="2450" spc="35" dirty="0">
                <a:latin typeface="Noto Sans CJK JP Regular"/>
                <a:cs typeface="Noto Sans CJK JP Regular"/>
              </a:rPr>
              <a:t>据</a:t>
            </a:r>
            <a:r>
              <a:rPr sz="2450" spc="65" dirty="0">
                <a:latin typeface="Noto Sans CJK JP Regular"/>
                <a:cs typeface="Noto Sans CJK JP Regular"/>
              </a:rPr>
              <a:t>类</a:t>
            </a:r>
            <a:r>
              <a:rPr sz="2450" spc="35" dirty="0">
                <a:latin typeface="Noto Sans CJK JP Regular"/>
                <a:cs typeface="Noto Sans CJK JP Regular"/>
              </a:rPr>
              <a:t>型</a:t>
            </a:r>
            <a:r>
              <a:rPr sz="2450" spc="65" dirty="0">
                <a:latin typeface="Noto Sans CJK JP Regular"/>
                <a:cs typeface="Noto Sans CJK JP Regular"/>
              </a:rPr>
              <a:t>，</a:t>
            </a:r>
            <a:r>
              <a:rPr sz="2450" spc="35" dirty="0">
                <a:latin typeface="Noto Sans CJK JP Regular"/>
                <a:cs typeface="Noto Sans CJK JP Regular"/>
              </a:rPr>
              <a:t>且不</a:t>
            </a:r>
            <a:r>
              <a:rPr sz="2450" spc="65" dirty="0">
                <a:latin typeface="Noto Sans CJK JP Regular"/>
                <a:cs typeface="Noto Sans CJK JP Regular"/>
              </a:rPr>
              <a:t>一</a:t>
            </a:r>
            <a:r>
              <a:rPr sz="2450" spc="35" dirty="0">
                <a:latin typeface="Noto Sans CJK JP Regular"/>
                <a:cs typeface="Noto Sans CJK JP Regular"/>
              </a:rPr>
              <a:t>定</a:t>
            </a:r>
            <a:r>
              <a:rPr sz="2450" spc="65" dirty="0">
                <a:latin typeface="Noto Sans CJK JP Regular"/>
                <a:cs typeface="Noto Sans CJK JP Regular"/>
              </a:rPr>
              <a:t>返</a:t>
            </a:r>
            <a:r>
              <a:rPr sz="2450" spc="35" dirty="0">
                <a:latin typeface="Noto Sans CJK JP Regular"/>
                <a:cs typeface="Noto Sans CJK JP Regular"/>
              </a:rPr>
              <a:t>回</a:t>
            </a:r>
            <a:r>
              <a:rPr sz="2450" spc="65" dirty="0">
                <a:latin typeface="Noto Sans CJK JP Regular"/>
                <a:cs typeface="Noto Sans CJK JP Regular"/>
              </a:rPr>
              <a:t>布</a:t>
            </a:r>
            <a:r>
              <a:rPr sz="2450" spc="20" dirty="0">
                <a:latin typeface="Noto Sans CJK JP Regular"/>
                <a:cs typeface="Noto Sans CJK JP Regular"/>
              </a:rPr>
              <a:t>尔 </a:t>
            </a:r>
            <a:r>
              <a:rPr sz="2450" spc="35" dirty="0">
                <a:latin typeface="Noto Sans CJK JP Regular"/>
                <a:cs typeface="Noto Sans CJK JP Regular"/>
              </a:rPr>
              <a:t>值。</a:t>
            </a:r>
            <a:endParaRPr sz="245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56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50" spc="30" dirty="0">
                <a:latin typeface="Noto Sans CJK JP Regular"/>
                <a:cs typeface="Noto Sans CJK JP Regular"/>
              </a:rPr>
              <a:t>对于非布尔值运算，会先</a:t>
            </a:r>
            <a:r>
              <a:rPr sz="2450" spc="60" dirty="0">
                <a:latin typeface="Noto Sans CJK JP Regular"/>
                <a:cs typeface="Noto Sans CJK JP Regular"/>
              </a:rPr>
              <a:t>将</a:t>
            </a:r>
            <a:r>
              <a:rPr sz="2450" spc="30" dirty="0">
                <a:latin typeface="Noto Sans CJK JP Regular"/>
                <a:cs typeface="Noto Sans CJK JP Regular"/>
              </a:rPr>
              <a:t>非</a:t>
            </a:r>
            <a:r>
              <a:rPr sz="2450" spc="60" dirty="0">
                <a:latin typeface="Noto Sans CJK JP Regular"/>
                <a:cs typeface="Noto Sans CJK JP Regular"/>
              </a:rPr>
              <a:t>布</a:t>
            </a:r>
            <a:r>
              <a:rPr sz="2450" spc="30" dirty="0">
                <a:latin typeface="Noto Sans CJK JP Regular"/>
                <a:cs typeface="Noto Sans CJK JP Regular"/>
              </a:rPr>
              <a:t>尔</a:t>
            </a:r>
            <a:r>
              <a:rPr sz="2450" spc="60" dirty="0">
                <a:latin typeface="Noto Sans CJK JP Regular"/>
                <a:cs typeface="Noto Sans CJK JP Regular"/>
              </a:rPr>
              <a:t>值</a:t>
            </a:r>
            <a:r>
              <a:rPr sz="2450" spc="30" dirty="0">
                <a:latin typeface="Noto Sans CJK JP Regular"/>
                <a:cs typeface="Noto Sans CJK JP Regular"/>
              </a:rPr>
              <a:t>转换</a:t>
            </a:r>
            <a:r>
              <a:rPr sz="2450" spc="60" dirty="0">
                <a:latin typeface="Noto Sans CJK JP Regular"/>
                <a:cs typeface="Noto Sans CJK JP Regular"/>
              </a:rPr>
              <a:t>为</a:t>
            </a:r>
            <a:r>
              <a:rPr sz="2450" spc="30" dirty="0">
                <a:latin typeface="Noto Sans CJK JP Regular"/>
                <a:cs typeface="Noto Sans CJK JP Regular"/>
              </a:rPr>
              <a:t>布</a:t>
            </a:r>
            <a:r>
              <a:rPr sz="2450" spc="60" dirty="0">
                <a:latin typeface="Noto Sans CJK JP Regular"/>
                <a:cs typeface="Noto Sans CJK JP Regular"/>
              </a:rPr>
              <a:t>尔</a:t>
            </a:r>
            <a:r>
              <a:rPr sz="2450" spc="25" dirty="0">
                <a:latin typeface="Noto Sans CJK JP Regular"/>
                <a:cs typeface="Noto Sans CJK JP Regular"/>
              </a:rPr>
              <a:t>值</a:t>
            </a:r>
            <a:r>
              <a:rPr sz="2450" spc="30" dirty="0">
                <a:latin typeface="Noto Sans CJK JP Regular"/>
                <a:cs typeface="Noto Sans CJK JP Regular"/>
              </a:rPr>
              <a:t>。</a:t>
            </a:r>
            <a:endParaRPr sz="2450">
              <a:latin typeface="Noto Sans CJK JP Regular"/>
              <a:cs typeface="Noto Sans CJK JP Regular"/>
            </a:endParaRPr>
          </a:p>
          <a:p>
            <a:pPr marL="355600" marR="46990" indent="-342900">
              <a:lnSpc>
                <a:spcPct val="132000"/>
              </a:lnSpc>
              <a:spcBef>
                <a:spcPts val="61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50" spc="30" dirty="0">
                <a:latin typeface="Noto Sans CJK JP Regular"/>
                <a:cs typeface="Noto Sans CJK JP Regular"/>
              </a:rPr>
              <a:t>对布尔值做运算时，如果</a:t>
            </a:r>
            <a:r>
              <a:rPr sz="2450" spc="60" dirty="0">
                <a:latin typeface="Noto Sans CJK JP Regular"/>
                <a:cs typeface="Noto Sans CJK JP Regular"/>
              </a:rPr>
              <a:t>两</a:t>
            </a:r>
            <a:r>
              <a:rPr sz="2450" spc="30" dirty="0">
                <a:latin typeface="Noto Sans CJK JP Regular"/>
                <a:cs typeface="Noto Sans CJK JP Regular"/>
              </a:rPr>
              <a:t>个</a:t>
            </a:r>
            <a:r>
              <a:rPr sz="2450" spc="60" dirty="0">
                <a:latin typeface="Noto Sans CJK JP Regular"/>
                <a:cs typeface="Noto Sans CJK JP Regular"/>
              </a:rPr>
              <a:t>值</a:t>
            </a:r>
            <a:r>
              <a:rPr sz="2450" spc="30" dirty="0">
                <a:latin typeface="Noto Sans CJK JP Regular"/>
                <a:cs typeface="Noto Sans CJK JP Regular"/>
              </a:rPr>
              <a:t>都</a:t>
            </a:r>
            <a:r>
              <a:rPr sz="2450" spc="20" dirty="0">
                <a:latin typeface="Noto Sans CJK JP Regular"/>
                <a:cs typeface="Noto Sans CJK JP Regular"/>
              </a:rPr>
              <a:t>为</a:t>
            </a:r>
            <a:r>
              <a:rPr sz="2450" spc="30" dirty="0">
                <a:latin typeface="Noto Sans CJK JP Regular"/>
                <a:cs typeface="Noto Sans CJK JP Regular"/>
              </a:rPr>
              <a:t>true则</a:t>
            </a:r>
            <a:r>
              <a:rPr sz="2450" spc="60" dirty="0">
                <a:latin typeface="Noto Sans CJK JP Regular"/>
                <a:cs typeface="Noto Sans CJK JP Regular"/>
              </a:rPr>
              <a:t>返</a:t>
            </a:r>
            <a:r>
              <a:rPr sz="2450" spc="35" dirty="0">
                <a:latin typeface="Noto Sans CJK JP Regular"/>
                <a:cs typeface="Noto Sans CJK JP Regular"/>
              </a:rPr>
              <a:t>回</a:t>
            </a:r>
            <a:r>
              <a:rPr sz="2450" spc="30" dirty="0">
                <a:latin typeface="Noto Sans CJK JP Regular"/>
                <a:cs typeface="Noto Sans CJK JP Regular"/>
              </a:rPr>
              <a:t>true，  否则返回</a:t>
            </a:r>
            <a:r>
              <a:rPr sz="2450" spc="5" dirty="0">
                <a:latin typeface="Noto Sans CJK JP Regular"/>
                <a:cs typeface="Noto Sans CJK JP Regular"/>
              </a:rPr>
              <a:t>false</a:t>
            </a:r>
            <a:r>
              <a:rPr sz="2450" spc="30" dirty="0">
                <a:latin typeface="Noto Sans CJK JP Regular"/>
                <a:cs typeface="Noto Sans CJK JP Regular"/>
              </a:rPr>
              <a:t>。</a:t>
            </a:r>
            <a:endParaRPr sz="2450">
              <a:latin typeface="Noto Sans CJK JP Regular"/>
              <a:cs typeface="Noto Sans CJK JP Regular"/>
            </a:endParaRPr>
          </a:p>
          <a:p>
            <a:pPr marL="355600" marR="29845" indent="-342900">
              <a:lnSpc>
                <a:spcPct val="132000"/>
              </a:lnSpc>
              <a:spcBef>
                <a:spcPts val="61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50" spc="35" dirty="0">
                <a:latin typeface="Noto Sans CJK JP Regular"/>
                <a:cs typeface="Noto Sans CJK JP Regular"/>
              </a:rPr>
              <a:t>非布尔值时：如果两个都</a:t>
            </a:r>
            <a:r>
              <a:rPr sz="2450" spc="20" dirty="0">
                <a:latin typeface="Noto Sans CJK JP Regular"/>
                <a:cs typeface="Noto Sans CJK JP Regular"/>
              </a:rPr>
              <a:t>为</a:t>
            </a:r>
            <a:r>
              <a:rPr sz="2450" spc="40" dirty="0">
                <a:latin typeface="Noto Sans CJK JP Regular"/>
                <a:cs typeface="Noto Sans CJK JP Regular"/>
              </a:rPr>
              <a:t>t</a:t>
            </a:r>
            <a:r>
              <a:rPr sz="2450" spc="-20" dirty="0">
                <a:latin typeface="Noto Sans CJK JP Regular"/>
                <a:cs typeface="Noto Sans CJK JP Regular"/>
              </a:rPr>
              <a:t>r</a:t>
            </a:r>
            <a:r>
              <a:rPr sz="2450" spc="55" dirty="0">
                <a:latin typeface="Noto Sans CJK JP Regular"/>
                <a:cs typeface="Noto Sans CJK JP Regular"/>
              </a:rPr>
              <a:t>u</a:t>
            </a:r>
            <a:r>
              <a:rPr sz="2450" spc="50" dirty="0">
                <a:latin typeface="Noto Sans CJK JP Regular"/>
                <a:cs typeface="Noto Sans CJK JP Regular"/>
              </a:rPr>
              <a:t>e</a:t>
            </a:r>
            <a:r>
              <a:rPr sz="2450" spc="65" dirty="0">
                <a:latin typeface="Noto Sans CJK JP Regular"/>
                <a:cs typeface="Noto Sans CJK JP Regular"/>
              </a:rPr>
              <a:t>，</a:t>
            </a:r>
            <a:r>
              <a:rPr sz="2450" spc="35" dirty="0">
                <a:latin typeface="Noto Sans CJK JP Regular"/>
                <a:cs typeface="Noto Sans CJK JP Regular"/>
              </a:rPr>
              <a:t>则返</a:t>
            </a:r>
            <a:r>
              <a:rPr sz="2450" spc="60" dirty="0">
                <a:latin typeface="Noto Sans CJK JP Regular"/>
                <a:cs typeface="Noto Sans CJK JP Regular"/>
              </a:rPr>
              <a:t>回</a:t>
            </a:r>
            <a:r>
              <a:rPr sz="2450" spc="35" dirty="0">
                <a:latin typeface="Noto Sans CJK JP Regular"/>
                <a:cs typeface="Noto Sans CJK JP Regular"/>
              </a:rPr>
              <a:t>第</a:t>
            </a:r>
            <a:r>
              <a:rPr sz="2450" spc="60" dirty="0">
                <a:latin typeface="Noto Sans CJK JP Regular"/>
                <a:cs typeface="Noto Sans CJK JP Regular"/>
              </a:rPr>
              <a:t>二</a:t>
            </a:r>
            <a:r>
              <a:rPr sz="2450" spc="35" dirty="0">
                <a:latin typeface="Noto Sans CJK JP Regular"/>
                <a:cs typeface="Noto Sans CJK JP Regular"/>
              </a:rPr>
              <a:t>个</a:t>
            </a:r>
            <a:r>
              <a:rPr sz="2450" spc="60" dirty="0">
                <a:latin typeface="Noto Sans CJK JP Regular"/>
                <a:cs typeface="Noto Sans CJK JP Regular"/>
              </a:rPr>
              <a:t>值</a:t>
            </a:r>
            <a:r>
              <a:rPr sz="2450" spc="25" dirty="0">
                <a:latin typeface="Noto Sans CJK JP Regular"/>
                <a:cs typeface="Noto Sans CJK JP Regular"/>
              </a:rPr>
              <a:t>，如</a:t>
            </a:r>
            <a:r>
              <a:rPr sz="2450" spc="35" dirty="0">
                <a:latin typeface="Noto Sans CJK JP Regular"/>
                <a:cs typeface="Noto Sans CJK JP Regular"/>
              </a:rPr>
              <a:t>果两个值中</a:t>
            </a:r>
            <a:r>
              <a:rPr sz="2450" spc="30" dirty="0">
                <a:latin typeface="Noto Sans CJK JP Regular"/>
                <a:cs typeface="Noto Sans CJK JP Regular"/>
              </a:rPr>
              <a:t>有</a:t>
            </a:r>
            <a:r>
              <a:rPr sz="2450" spc="10" dirty="0">
                <a:latin typeface="Noto Sans CJK JP Regular"/>
                <a:cs typeface="Noto Sans CJK JP Regular"/>
              </a:rPr>
              <a:t>false</a:t>
            </a:r>
            <a:r>
              <a:rPr sz="2450" spc="35" dirty="0">
                <a:latin typeface="Noto Sans CJK JP Regular"/>
                <a:cs typeface="Noto Sans CJK JP Regular"/>
              </a:rPr>
              <a:t>则返</a:t>
            </a:r>
            <a:r>
              <a:rPr sz="2450" spc="60" dirty="0">
                <a:latin typeface="Noto Sans CJK JP Regular"/>
                <a:cs typeface="Noto Sans CJK JP Regular"/>
              </a:rPr>
              <a:t>回</a:t>
            </a:r>
            <a:r>
              <a:rPr sz="2450" spc="35" dirty="0">
                <a:latin typeface="Noto Sans CJK JP Regular"/>
                <a:cs typeface="Noto Sans CJK JP Regular"/>
              </a:rPr>
              <a:t>靠</a:t>
            </a:r>
            <a:r>
              <a:rPr sz="2450" spc="60" dirty="0">
                <a:latin typeface="Noto Sans CJK JP Regular"/>
                <a:cs typeface="Noto Sans CJK JP Regular"/>
              </a:rPr>
              <a:t>前</a:t>
            </a:r>
            <a:r>
              <a:rPr sz="2450" spc="40" dirty="0">
                <a:latin typeface="Noto Sans CJK JP Regular"/>
                <a:cs typeface="Noto Sans CJK JP Regular"/>
              </a:rPr>
              <a:t>的</a:t>
            </a:r>
            <a:r>
              <a:rPr sz="2450" spc="20" dirty="0">
                <a:latin typeface="Noto Sans CJK JP Regular"/>
                <a:cs typeface="Noto Sans CJK JP Regular"/>
              </a:rPr>
              <a:t>false</a:t>
            </a:r>
            <a:r>
              <a:rPr sz="2450" spc="35" dirty="0">
                <a:latin typeface="Noto Sans CJK JP Regular"/>
                <a:cs typeface="Noto Sans CJK JP Regular"/>
              </a:rPr>
              <a:t>的</a:t>
            </a:r>
            <a:r>
              <a:rPr sz="2450" spc="60" dirty="0">
                <a:latin typeface="Noto Sans CJK JP Regular"/>
                <a:cs typeface="Noto Sans CJK JP Regular"/>
              </a:rPr>
              <a:t>值</a:t>
            </a:r>
            <a:r>
              <a:rPr sz="2450" spc="35" dirty="0">
                <a:latin typeface="Noto Sans CJK JP Regular"/>
                <a:cs typeface="Noto Sans CJK JP Regular"/>
              </a:rPr>
              <a:t>。</a:t>
            </a:r>
            <a:endParaRPr sz="245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58356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或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885010"/>
            <a:ext cx="8296275" cy="400367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10" dirty="0">
                <a:latin typeface="Noto Sans CJK JP Regular"/>
                <a:cs typeface="Noto Sans CJK JP Regular"/>
              </a:rPr>
              <a:t>或运算符使用</a:t>
            </a:r>
            <a:r>
              <a:rPr sz="2400" spc="100" dirty="0">
                <a:latin typeface="Noto Sans CJK JP Regular"/>
                <a:cs typeface="Noto Sans CJK JP Regular"/>
              </a:rPr>
              <a:t> </a:t>
            </a:r>
            <a:r>
              <a:rPr sz="2400" dirty="0">
                <a:latin typeface="Noto Sans CJK JP Regular"/>
                <a:cs typeface="Noto Sans CJK JP Regular"/>
              </a:rPr>
              <a:t>||</a:t>
            </a:r>
            <a:r>
              <a:rPr sz="2400" spc="180" dirty="0">
                <a:latin typeface="Noto Sans CJK JP Regular"/>
                <a:cs typeface="Noto Sans CJK JP Regular"/>
              </a:rPr>
              <a:t> </a:t>
            </a:r>
            <a:r>
              <a:rPr sz="2400" spc="5" dirty="0">
                <a:latin typeface="Noto Sans CJK JP Regular"/>
                <a:cs typeface="Noto Sans CJK JP Regular"/>
              </a:rPr>
              <a:t>表示。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201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10" dirty="0">
                <a:latin typeface="Noto Sans CJK JP Regular"/>
                <a:cs typeface="Noto Sans CJK JP Regular"/>
              </a:rPr>
              <a:t>或运算</a:t>
            </a:r>
            <a:r>
              <a:rPr sz="2400" spc="-35" dirty="0">
                <a:latin typeface="Noto Sans CJK JP Regular"/>
                <a:cs typeface="Noto Sans CJK JP Regular"/>
              </a:rPr>
              <a:t>符</a:t>
            </a:r>
            <a:r>
              <a:rPr sz="2400" spc="10" dirty="0">
                <a:latin typeface="Noto Sans CJK JP Regular"/>
                <a:cs typeface="Noto Sans CJK JP Regular"/>
              </a:rPr>
              <a:t>可以</a:t>
            </a:r>
            <a:r>
              <a:rPr sz="2400" spc="-30" dirty="0">
                <a:latin typeface="Noto Sans CJK JP Regular"/>
                <a:cs typeface="Noto Sans CJK JP Regular"/>
              </a:rPr>
              <a:t>应</a:t>
            </a:r>
            <a:r>
              <a:rPr sz="2400" spc="10" dirty="0">
                <a:latin typeface="Noto Sans CJK JP Regular"/>
                <a:cs typeface="Noto Sans CJK JP Regular"/>
              </a:rPr>
              <a:t>用于</a:t>
            </a:r>
            <a:r>
              <a:rPr sz="2400" spc="-30" dirty="0">
                <a:latin typeface="Noto Sans CJK JP Regular"/>
                <a:cs typeface="Noto Sans CJK JP Regular"/>
              </a:rPr>
              <a:t>任</a:t>
            </a:r>
            <a:r>
              <a:rPr sz="2400" spc="10" dirty="0">
                <a:latin typeface="Noto Sans CJK JP Regular"/>
                <a:cs typeface="Noto Sans CJK JP Regular"/>
              </a:rPr>
              <a:t>何数</a:t>
            </a:r>
            <a:r>
              <a:rPr sz="2400" spc="-30" dirty="0">
                <a:latin typeface="Noto Sans CJK JP Regular"/>
                <a:cs typeface="Noto Sans CJK JP Regular"/>
              </a:rPr>
              <a:t>据</a:t>
            </a:r>
            <a:r>
              <a:rPr sz="2400" spc="10" dirty="0">
                <a:latin typeface="Noto Sans CJK JP Regular"/>
                <a:cs typeface="Noto Sans CJK JP Regular"/>
              </a:rPr>
              <a:t>类</a:t>
            </a:r>
            <a:r>
              <a:rPr sz="2400" spc="-30" dirty="0">
                <a:latin typeface="Noto Sans CJK JP Regular"/>
                <a:cs typeface="Noto Sans CJK JP Regular"/>
              </a:rPr>
              <a:t>型</a:t>
            </a:r>
            <a:r>
              <a:rPr sz="2400" spc="10" dirty="0">
                <a:latin typeface="Noto Sans CJK JP Regular"/>
                <a:cs typeface="Noto Sans CJK JP Regular"/>
              </a:rPr>
              <a:t>，且不</a:t>
            </a:r>
            <a:r>
              <a:rPr sz="2400" spc="-30" dirty="0">
                <a:latin typeface="Noto Sans CJK JP Regular"/>
                <a:cs typeface="Noto Sans CJK JP Regular"/>
              </a:rPr>
              <a:t>一</a:t>
            </a:r>
            <a:r>
              <a:rPr sz="2400" spc="10" dirty="0">
                <a:latin typeface="Noto Sans CJK JP Regular"/>
                <a:cs typeface="Noto Sans CJK JP Regular"/>
              </a:rPr>
              <a:t>定返</a:t>
            </a:r>
            <a:r>
              <a:rPr sz="2400" spc="-30" dirty="0">
                <a:latin typeface="Noto Sans CJK JP Regular"/>
                <a:cs typeface="Noto Sans CJK JP Regular"/>
              </a:rPr>
              <a:t>回</a:t>
            </a:r>
            <a:r>
              <a:rPr sz="2400" spc="10" dirty="0">
                <a:latin typeface="Noto Sans CJK JP Regular"/>
                <a:cs typeface="Noto Sans CJK JP Regular"/>
              </a:rPr>
              <a:t>布</a:t>
            </a:r>
            <a:r>
              <a:rPr sz="2400" spc="-15" dirty="0">
                <a:latin typeface="Noto Sans CJK JP Regular"/>
                <a:cs typeface="Noto Sans CJK JP Regular"/>
              </a:rPr>
              <a:t>尔</a:t>
            </a:r>
            <a:r>
              <a:rPr sz="2400" spc="-30" dirty="0">
                <a:latin typeface="Noto Sans CJK JP Regular"/>
                <a:cs typeface="Noto Sans CJK JP Regular"/>
              </a:rPr>
              <a:t>值。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10" dirty="0">
                <a:latin typeface="Noto Sans CJK JP Regular"/>
                <a:cs typeface="Noto Sans CJK JP Regular"/>
              </a:rPr>
              <a:t>对于非布尔值运算，会</a:t>
            </a:r>
            <a:r>
              <a:rPr sz="2400" spc="-25" dirty="0">
                <a:latin typeface="Noto Sans CJK JP Regular"/>
                <a:cs typeface="Noto Sans CJK JP Regular"/>
              </a:rPr>
              <a:t>先</a:t>
            </a:r>
            <a:r>
              <a:rPr sz="2400" spc="10" dirty="0">
                <a:latin typeface="Noto Sans CJK JP Regular"/>
                <a:cs typeface="Noto Sans CJK JP Regular"/>
              </a:rPr>
              <a:t>将非</a:t>
            </a:r>
            <a:r>
              <a:rPr sz="2400" spc="-25" dirty="0">
                <a:latin typeface="Noto Sans CJK JP Regular"/>
                <a:cs typeface="Noto Sans CJK JP Regular"/>
              </a:rPr>
              <a:t>布</a:t>
            </a:r>
            <a:r>
              <a:rPr sz="2400" spc="10" dirty="0">
                <a:latin typeface="Noto Sans CJK JP Regular"/>
                <a:cs typeface="Noto Sans CJK JP Regular"/>
              </a:rPr>
              <a:t>尔值</a:t>
            </a:r>
            <a:r>
              <a:rPr sz="2400" spc="-25" dirty="0">
                <a:latin typeface="Noto Sans CJK JP Regular"/>
                <a:cs typeface="Noto Sans CJK JP Regular"/>
              </a:rPr>
              <a:t>转</a:t>
            </a:r>
            <a:r>
              <a:rPr sz="2400" spc="10" dirty="0">
                <a:latin typeface="Noto Sans CJK JP Regular"/>
                <a:cs typeface="Noto Sans CJK JP Regular"/>
              </a:rPr>
              <a:t>换为</a:t>
            </a:r>
            <a:r>
              <a:rPr sz="2400" spc="-25" dirty="0">
                <a:latin typeface="Noto Sans CJK JP Regular"/>
                <a:cs typeface="Noto Sans CJK JP Regular"/>
              </a:rPr>
              <a:t>布</a:t>
            </a:r>
            <a:r>
              <a:rPr sz="2400" spc="10" dirty="0">
                <a:latin typeface="Noto Sans CJK JP Regular"/>
                <a:cs typeface="Noto Sans CJK JP Regular"/>
              </a:rPr>
              <a:t>尔</a:t>
            </a:r>
            <a:r>
              <a:rPr sz="2400" spc="-15" dirty="0">
                <a:latin typeface="Noto Sans CJK JP Regular"/>
                <a:cs typeface="Noto Sans CJK JP Regular"/>
              </a:rPr>
              <a:t>值</a:t>
            </a:r>
            <a:r>
              <a:rPr sz="2400" spc="10" dirty="0">
                <a:latin typeface="Noto Sans CJK JP Regular"/>
                <a:cs typeface="Noto Sans CJK JP Regular"/>
              </a:rPr>
              <a:t>。</a:t>
            </a:r>
            <a:endParaRPr sz="2400">
              <a:latin typeface="Noto Sans CJK JP Regular"/>
              <a:cs typeface="Noto Sans CJK JP Regular"/>
            </a:endParaRPr>
          </a:p>
          <a:p>
            <a:pPr marL="355600" marR="183515" indent="-342900">
              <a:lnSpc>
                <a:spcPct val="15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10" dirty="0">
                <a:latin typeface="Noto Sans CJK JP Regular"/>
                <a:cs typeface="Noto Sans CJK JP Regular"/>
              </a:rPr>
              <a:t>对布尔</a:t>
            </a:r>
            <a:r>
              <a:rPr sz="2400" spc="-30" dirty="0">
                <a:latin typeface="Noto Sans CJK JP Regular"/>
                <a:cs typeface="Noto Sans CJK JP Regular"/>
              </a:rPr>
              <a:t>值</a:t>
            </a:r>
            <a:r>
              <a:rPr sz="2400" spc="10" dirty="0">
                <a:latin typeface="Noto Sans CJK JP Regular"/>
                <a:cs typeface="Noto Sans CJK JP Regular"/>
              </a:rPr>
              <a:t>进行</a:t>
            </a:r>
            <a:r>
              <a:rPr sz="2400" spc="-30" dirty="0">
                <a:latin typeface="Noto Sans CJK JP Regular"/>
                <a:cs typeface="Noto Sans CJK JP Regular"/>
              </a:rPr>
              <a:t>运</a:t>
            </a:r>
            <a:r>
              <a:rPr sz="2400" spc="10" dirty="0">
                <a:latin typeface="Noto Sans CJK JP Regular"/>
                <a:cs typeface="Noto Sans CJK JP Regular"/>
              </a:rPr>
              <a:t>算时</a:t>
            </a:r>
            <a:r>
              <a:rPr sz="2400" spc="-30" dirty="0">
                <a:latin typeface="Noto Sans CJK JP Regular"/>
                <a:cs typeface="Noto Sans CJK JP Regular"/>
              </a:rPr>
              <a:t>，</a:t>
            </a:r>
            <a:r>
              <a:rPr sz="2400" spc="10" dirty="0">
                <a:latin typeface="Noto Sans CJK JP Regular"/>
                <a:cs typeface="Noto Sans CJK JP Regular"/>
              </a:rPr>
              <a:t>如果</a:t>
            </a:r>
            <a:r>
              <a:rPr sz="2400" spc="-30" dirty="0">
                <a:latin typeface="Noto Sans CJK JP Regular"/>
                <a:cs typeface="Noto Sans CJK JP Regular"/>
              </a:rPr>
              <a:t>两</a:t>
            </a:r>
            <a:r>
              <a:rPr sz="2400" spc="10" dirty="0">
                <a:latin typeface="Noto Sans CJK JP Regular"/>
                <a:cs typeface="Noto Sans CJK JP Regular"/>
              </a:rPr>
              <a:t>个</a:t>
            </a:r>
            <a:r>
              <a:rPr sz="2400" spc="-30" dirty="0">
                <a:latin typeface="Noto Sans CJK JP Regular"/>
                <a:cs typeface="Noto Sans CJK JP Regular"/>
              </a:rPr>
              <a:t>值</a:t>
            </a:r>
            <a:r>
              <a:rPr sz="2400" spc="10" dirty="0">
                <a:latin typeface="Noto Sans CJK JP Regular"/>
                <a:cs typeface="Noto Sans CJK JP Regular"/>
              </a:rPr>
              <a:t>都</a:t>
            </a:r>
            <a:r>
              <a:rPr sz="2400" spc="-10" dirty="0">
                <a:latin typeface="Noto Sans CJK JP Regular"/>
                <a:cs typeface="Noto Sans CJK JP Regular"/>
              </a:rPr>
              <a:t>为</a:t>
            </a:r>
            <a:r>
              <a:rPr sz="2400" dirty="0">
                <a:latin typeface="Noto Sans CJK JP Regular"/>
                <a:cs typeface="Noto Sans CJK JP Regular"/>
              </a:rPr>
              <a:t>false</a:t>
            </a:r>
            <a:r>
              <a:rPr sz="2400" spc="-30" dirty="0">
                <a:latin typeface="Noto Sans CJK JP Regular"/>
                <a:cs typeface="Noto Sans CJK JP Regular"/>
              </a:rPr>
              <a:t>则</a:t>
            </a:r>
            <a:r>
              <a:rPr sz="2400" spc="10" dirty="0">
                <a:latin typeface="Noto Sans CJK JP Regular"/>
                <a:cs typeface="Noto Sans CJK JP Regular"/>
              </a:rPr>
              <a:t>返</a:t>
            </a:r>
            <a:r>
              <a:rPr sz="2400" spc="5" dirty="0">
                <a:latin typeface="Noto Sans CJK JP Regular"/>
                <a:cs typeface="Noto Sans CJK JP Regular"/>
              </a:rPr>
              <a:t>回</a:t>
            </a:r>
            <a:r>
              <a:rPr sz="2400" spc="-5" dirty="0">
                <a:latin typeface="Noto Sans CJK JP Regular"/>
                <a:cs typeface="Noto Sans CJK JP Regular"/>
              </a:rPr>
              <a:t>false，  </a:t>
            </a:r>
            <a:r>
              <a:rPr sz="2400" spc="10" dirty="0">
                <a:latin typeface="Noto Sans CJK JP Regular"/>
                <a:cs typeface="Noto Sans CJK JP Regular"/>
              </a:rPr>
              <a:t>否则返</a:t>
            </a:r>
            <a:r>
              <a:rPr sz="2400" spc="5" dirty="0">
                <a:latin typeface="Noto Sans CJK JP Regular"/>
                <a:cs typeface="Noto Sans CJK JP Regular"/>
              </a:rPr>
              <a:t>回</a:t>
            </a:r>
            <a:r>
              <a:rPr sz="2400" spc="10" dirty="0">
                <a:latin typeface="Noto Sans CJK JP Regular"/>
                <a:cs typeface="Noto Sans CJK JP Regular"/>
              </a:rPr>
              <a:t>true。</a:t>
            </a:r>
            <a:endParaRPr sz="2400">
              <a:latin typeface="Noto Sans CJK JP Regular"/>
              <a:cs typeface="Noto Sans CJK JP Regular"/>
            </a:endParaRPr>
          </a:p>
          <a:p>
            <a:pPr marL="355600" marR="448945" indent="-342900">
              <a:lnSpc>
                <a:spcPct val="150000"/>
              </a:lnSpc>
              <a:spcBef>
                <a:spcPts val="58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10" dirty="0">
                <a:latin typeface="Noto Sans CJK JP Regular"/>
                <a:cs typeface="Noto Sans CJK JP Regular"/>
              </a:rPr>
              <a:t>非布尔值时：如果两个</a:t>
            </a:r>
            <a:r>
              <a:rPr sz="2400" spc="-40" dirty="0">
                <a:latin typeface="Noto Sans CJK JP Regular"/>
                <a:cs typeface="Noto Sans CJK JP Regular"/>
              </a:rPr>
              <a:t>都</a:t>
            </a:r>
            <a:r>
              <a:rPr sz="2400" spc="10" dirty="0">
                <a:latin typeface="Noto Sans CJK JP Regular"/>
                <a:cs typeface="Noto Sans CJK JP Regular"/>
              </a:rPr>
              <a:t>为</a:t>
            </a:r>
            <a:r>
              <a:rPr sz="2400" spc="5" dirty="0">
                <a:latin typeface="Noto Sans CJK JP Regular"/>
                <a:cs typeface="Noto Sans CJK JP Regular"/>
              </a:rPr>
              <a:t>false</a:t>
            </a:r>
            <a:r>
              <a:rPr sz="2400" spc="-15" dirty="0">
                <a:latin typeface="Noto Sans CJK JP Regular"/>
                <a:cs typeface="Noto Sans CJK JP Regular"/>
              </a:rPr>
              <a:t> </a:t>
            </a:r>
            <a:r>
              <a:rPr sz="2400" spc="10" dirty="0">
                <a:latin typeface="Noto Sans CJK JP Regular"/>
                <a:cs typeface="Noto Sans CJK JP Regular"/>
              </a:rPr>
              <a:t>，则返</a:t>
            </a:r>
            <a:r>
              <a:rPr sz="2400" spc="5" dirty="0">
                <a:latin typeface="Noto Sans CJK JP Regular"/>
                <a:cs typeface="Noto Sans CJK JP Regular"/>
              </a:rPr>
              <a:t>回</a:t>
            </a:r>
            <a:r>
              <a:rPr sz="2400" spc="10" dirty="0">
                <a:latin typeface="Noto Sans CJK JP Regular"/>
                <a:cs typeface="Noto Sans CJK JP Regular"/>
              </a:rPr>
              <a:t>第二个值，否 则返回靠</a:t>
            </a:r>
            <a:r>
              <a:rPr sz="2400" spc="5" dirty="0">
                <a:latin typeface="Noto Sans CJK JP Regular"/>
                <a:cs typeface="Noto Sans CJK JP Regular"/>
              </a:rPr>
              <a:t>前</a:t>
            </a:r>
            <a:r>
              <a:rPr sz="2400" spc="10" dirty="0">
                <a:latin typeface="Noto Sans CJK JP Regular"/>
                <a:cs typeface="Noto Sans CJK JP Regular"/>
              </a:rPr>
              <a:t>true的值。</a:t>
            </a:r>
            <a:endParaRPr sz="24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281622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赋值运算符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030425" y="1799158"/>
            <a:ext cx="8131149" cy="325945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84810" marR="38735" indent="-342900">
              <a:lnSpc>
                <a:spcPts val="3820"/>
              </a:lnSpc>
              <a:spcBef>
                <a:spcPts val="250"/>
              </a:spcBef>
              <a:buFont typeface="Arial" panose="020B0604020202020204"/>
              <a:buChar char="•"/>
              <a:tabLst>
                <a:tab pos="384810" algn="l"/>
                <a:tab pos="385445" algn="l"/>
              </a:tabLst>
            </a:pPr>
            <a:r>
              <a:rPr spc="5" dirty="0"/>
              <a:t>简单的赋值操作符由等于号</a:t>
            </a:r>
            <a:r>
              <a:rPr spc="155" dirty="0"/>
              <a:t> </a:t>
            </a:r>
            <a:r>
              <a:rPr spc="5" dirty="0"/>
              <a:t>（</a:t>
            </a:r>
            <a:r>
              <a:rPr spc="195" dirty="0"/>
              <a:t> </a:t>
            </a:r>
            <a:r>
              <a:rPr spc="600" dirty="0">
                <a:solidFill>
                  <a:srgbClr val="FF0000"/>
                </a:solidFill>
              </a:rPr>
              <a:t>=</a:t>
            </a:r>
            <a:r>
              <a:rPr spc="235" dirty="0">
                <a:solidFill>
                  <a:srgbClr val="FF0000"/>
                </a:solidFill>
              </a:rPr>
              <a:t> </a:t>
            </a:r>
            <a:r>
              <a:rPr spc="5" dirty="0"/>
              <a:t>）</a:t>
            </a:r>
            <a:r>
              <a:rPr spc="200" dirty="0"/>
              <a:t> </a:t>
            </a:r>
            <a:r>
              <a:rPr spc="5" dirty="0"/>
              <a:t>表</a:t>
            </a:r>
            <a:r>
              <a:rPr dirty="0"/>
              <a:t>示</a:t>
            </a:r>
            <a:r>
              <a:rPr spc="5" dirty="0"/>
              <a:t>，  其作用就是把右侧的值赋</a:t>
            </a:r>
            <a:r>
              <a:rPr spc="-5" dirty="0"/>
              <a:t>给</a:t>
            </a:r>
            <a:r>
              <a:rPr spc="5" dirty="0"/>
              <a:t>左侧的变量。</a:t>
            </a:r>
            <a:endParaRPr spc="5" dirty="0"/>
          </a:p>
          <a:p>
            <a:pPr marL="384810" marR="5080" indent="-342900">
              <a:lnSpc>
                <a:spcPct val="100000"/>
              </a:lnSpc>
              <a:spcBef>
                <a:spcPts val="630"/>
              </a:spcBef>
              <a:buFont typeface="Arial" panose="020B0604020202020204"/>
              <a:buChar char="•"/>
              <a:tabLst>
                <a:tab pos="384810" algn="l"/>
                <a:tab pos="385445" algn="l"/>
              </a:tabLst>
            </a:pPr>
            <a:r>
              <a:rPr spc="5" dirty="0"/>
              <a:t>如果在等于号左边添加</a:t>
            </a:r>
            <a:r>
              <a:rPr spc="-35" dirty="0"/>
              <a:t>加</a:t>
            </a:r>
            <a:r>
              <a:rPr spc="5" dirty="0"/>
              <a:t>减乘除等运算符， 就可以完成复合赋值操作。</a:t>
            </a:r>
            <a:endParaRPr spc="5" dirty="0"/>
          </a:p>
          <a:p>
            <a:pPr marL="41910">
              <a:lnSpc>
                <a:spcPct val="100000"/>
              </a:lnSpc>
              <a:spcBef>
                <a:spcPts val="770"/>
              </a:spcBef>
              <a:tabLst>
                <a:tab pos="384810" algn="l"/>
              </a:tabLst>
            </a:pPr>
            <a:r>
              <a:rPr dirty="0">
                <a:latin typeface="Arial" panose="020B0604020202020204"/>
                <a:cs typeface="Arial" panose="020B0604020202020204"/>
              </a:rPr>
              <a:t>•	</a:t>
            </a:r>
            <a:r>
              <a:rPr spc="595" dirty="0"/>
              <a:t>+=</a:t>
            </a:r>
            <a:r>
              <a:rPr dirty="0"/>
              <a:t>、</a:t>
            </a:r>
            <a:r>
              <a:rPr spc="290" dirty="0"/>
              <a:t>*=</a:t>
            </a:r>
            <a:r>
              <a:rPr dirty="0"/>
              <a:t>、</a:t>
            </a:r>
            <a:r>
              <a:rPr spc="440" dirty="0"/>
              <a:t>-=</a:t>
            </a:r>
            <a:r>
              <a:rPr dirty="0"/>
              <a:t>、</a:t>
            </a:r>
            <a:r>
              <a:rPr spc="355" dirty="0"/>
              <a:t>/=</a:t>
            </a:r>
            <a:r>
              <a:rPr dirty="0"/>
              <a:t>、</a:t>
            </a:r>
            <a:r>
              <a:rPr spc="240" dirty="0"/>
              <a:t>%=</a:t>
            </a:r>
            <a:endParaRPr spc="240" dirty="0"/>
          </a:p>
          <a:p>
            <a:pPr marL="384810" indent="-34290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84810" algn="l"/>
                <a:tab pos="385445" algn="l"/>
              </a:tabLst>
            </a:pPr>
            <a:r>
              <a:rPr spc="5" dirty="0"/>
              <a:t>比如</a:t>
            </a:r>
            <a:r>
              <a:rPr spc="225" dirty="0"/>
              <a:t>：</a:t>
            </a:r>
            <a:r>
              <a:rPr spc="225" dirty="0">
                <a:solidFill>
                  <a:srgbClr val="FF0000"/>
                </a:solidFill>
              </a:rPr>
              <a:t>a+=10</a:t>
            </a:r>
            <a:r>
              <a:rPr dirty="0"/>
              <a:t>和</a:t>
            </a:r>
            <a:r>
              <a:rPr spc="215" dirty="0">
                <a:solidFill>
                  <a:srgbClr val="FF0000"/>
                </a:solidFill>
              </a:rPr>
              <a:t>a=a+10</a:t>
            </a:r>
            <a:r>
              <a:rPr dirty="0"/>
              <a:t>是一样的。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281622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关系运算符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16872"/>
            <a:ext cx="8209280" cy="43307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marR="5080" indent="-342900">
              <a:lnSpc>
                <a:spcPct val="140000"/>
              </a:lnSpc>
              <a:spcBef>
                <a:spcPts val="11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小于</a:t>
            </a:r>
            <a:r>
              <a:rPr sz="2200" spc="125" dirty="0">
                <a:latin typeface="Noto Sans CJK JP Regular"/>
                <a:cs typeface="Noto Sans CJK JP Regular"/>
              </a:rPr>
              <a:t>（</a:t>
            </a:r>
            <a:r>
              <a:rPr sz="2200" spc="12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&lt;</a:t>
            </a:r>
            <a:r>
              <a:rPr sz="2200" spc="125" dirty="0">
                <a:latin typeface="Noto Sans CJK JP Regular"/>
                <a:cs typeface="Noto Sans CJK JP Regular"/>
              </a:rPr>
              <a:t>）</a:t>
            </a:r>
            <a:r>
              <a:rPr sz="2200" spc="150" dirty="0">
                <a:latin typeface="Noto Sans CJK JP Regular"/>
                <a:cs typeface="Noto Sans CJK JP Regular"/>
              </a:rPr>
              <a:t> </a:t>
            </a:r>
            <a:r>
              <a:rPr sz="2200" spc="-10" dirty="0">
                <a:latin typeface="Noto Sans CJK JP Regular"/>
                <a:cs typeface="Noto Sans CJK JP Regular"/>
              </a:rPr>
              <a:t>、大于</a:t>
            </a:r>
            <a:r>
              <a:rPr sz="2200" spc="140" dirty="0">
                <a:latin typeface="Noto Sans CJK JP Regular"/>
                <a:cs typeface="Noto Sans CJK JP Regular"/>
              </a:rPr>
              <a:t>（</a:t>
            </a:r>
            <a:r>
              <a:rPr sz="2200" spc="14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&gt;</a:t>
            </a:r>
            <a:r>
              <a:rPr sz="2200" spc="140" dirty="0">
                <a:latin typeface="Noto Sans CJK JP Regular"/>
                <a:cs typeface="Noto Sans CJK JP Regular"/>
              </a:rPr>
              <a:t>）</a:t>
            </a:r>
            <a:r>
              <a:rPr sz="2200" spc="145" dirty="0">
                <a:latin typeface="Noto Sans CJK JP Regular"/>
                <a:cs typeface="Noto Sans CJK JP Regular"/>
              </a:rPr>
              <a:t> </a:t>
            </a:r>
            <a:r>
              <a:rPr sz="2200" spc="-5" dirty="0">
                <a:latin typeface="Noto Sans CJK JP Regular"/>
                <a:cs typeface="Noto Sans CJK JP Regular"/>
              </a:rPr>
              <a:t>、小</a:t>
            </a:r>
            <a:r>
              <a:rPr sz="2200" spc="25" dirty="0">
                <a:latin typeface="Noto Sans CJK JP Regular"/>
                <a:cs typeface="Noto Sans CJK JP Regular"/>
              </a:rPr>
              <a:t>于</a:t>
            </a:r>
            <a:r>
              <a:rPr sz="2200" spc="-5" dirty="0">
                <a:latin typeface="Noto Sans CJK JP Regular"/>
                <a:cs typeface="Noto Sans CJK JP Regular"/>
              </a:rPr>
              <a:t>等</a:t>
            </a:r>
            <a:r>
              <a:rPr sz="2200" spc="25" dirty="0">
                <a:latin typeface="Noto Sans CJK JP Regular"/>
                <a:cs typeface="Noto Sans CJK JP Regular"/>
              </a:rPr>
              <a:t>于</a:t>
            </a:r>
            <a:r>
              <a:rPr sz="2200" spc="195" dirty="0">
                <a:latin typeface="Noto Sans CJK JP Regular"/>
                <a:cs typeface="Noto Sans CJK JP Regular"/>
              </a:rPr>
              <a:t>（</a:t>
            </a:r>
            <a:r>
              <a:rPr sz="2200" spc="19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&lt;=</a:t>
            </a:r>
            <a:r>
              <a:rPr sz="2200" spc="195" dirty="0">
                <a:latin typeface="Noto Sans CJK JP Regular"/>
                <a:cs typeface="Noto Sans CJK JP Regular"/>
              </a:rPr>
              <a:t>）</a:t>
            </a:r>
            <a:r>
              <a:rPr sz="2200" spc="-5" dirty="0">
                <a:latin typeface="Noto Sans CJK JP Regular"/>
                <a:cs typeface="Noto Sans CJK JP Regular"/>
              </a:rPr>
              <a:t>和</a:t>
            </a:r>
            <a:r>
              <a:rPr sz="2200" spc="20" dirty="0">
                <a:latin typeface="Noto Sans CJK JP Regular"/>
                <a:cs typeface="Noto Sans CJK JP Regular"/>
              </a:rPr>
              <a:t>大</a:t>
            </a:r>
            <a:r>
              <a:rPr sz="2200" spc="-5" dirty="0">
                <a:latin typeface="Noto Sans CJK JP Regular"/>
                <a:cs typeface="Noto Sans CJK JP Regular"/>
              </a:rPr>
              <a:t>于等</a:t>
            </a:r>
            <a:r>
              <a:rPr sz="2200" spc="-15" dirty="0">
                <a:latin typeface="Noto Sans CJK JP Regular"/>
                <a:cs typeface="Noto Sans CJK JP Regular"/>
              </a:rPr>
              <a:t>于</a:t>
            </a:r>
            <a:r>
              <a:rPr sz="2200" spc="204" dirty="0">
                <a:latin typeface="Noto Sans CJK JP Regular"/>
                <a:cs typeface="Noto Sans CJK JP Regular"/>
              </a:rPr>
              <a:t>（</a:t>
            </a:r>
            <a:r>
              <a:rPr sz="2200" spc="204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&gt;=</a:t>
            </a:r>
            <a:r>
              <a:rPr sz="2200" spc="204" dirty="0">
                <a:latin typeface="Noto Sans CJK JP Regular"/>
                <a:cs typeface="Noto Sans CJK JP Regular"/>
              </a:rPr>
              <a:t>）  </a:t>
            </a:r>
            <a:r>
              <a:rPr sz="2200" spc="-5" dirty="0">
                <a:latin typeface="Noto Sans CJK JP Regular"/>
                <a:cs typeface="Noto Sans CJK JP Regular"/>
              </a:rPr>
              <a:t>这几</a:t>
            </a:r>
            <a:r>
              <a:rPr sz="2200" spc="-10" dirty="0">
                <a:latin typeface="Noto Sans CJK JP Regular"/>
                <a:cs typeface="Noto Sans CJK JP Regular"/>
              </a:rPr>
              <a:t>个关</a:t>
            </a:r>
            <a:r>
              <a:rPr sz="2200" spc="-5" dirty="0">
                <a:latin typeface="Noto Sans CJK JP Regular"/>
                <a:cs typeface="Noto Sans CJK JP Regular"/>
              </a:rPr>
              <a:t>系</a:t>
            </a:r>
            <a:r>
              <a:rPr sz="2200" spc="-10" dirty="0">
                <a:latin typeface="Noto Sans CJK JP Regular"/>
                <a:cs typeface="Noto Sans CJK JP Regular"/>
              </a:rPr>
              <a:t>运算符</a:t>
            </a:r>
            <a:r>
              <a:rPr sz="2200" spc="-5" dirty="0">
                <a:latin typeface="Noto Sans CJK JP Regular"/>
                <a:cs typeface="Noto Sans CJK JP Regular"/>
              </a:rPr>
              <a:t>用</a:t>
            </a:r>
            <a:r>
              <a:rPr sz="2200" spc="-10" dirty="0">
                <a:latin typeface="Noto Sans CJK JP Regular"/>
                <a:cs typeface="Noto Sans CJK JP Regular"/>
              </a:rPr>
              <a:t>于对两个值进</a:t>
            </a:r>
            <a:r>
              <a:rPr sz="2200" dirty="0">
                <a:latin typeface="Noto Sans CJK JP Regular"/>
                <a:cs typeface="Noto Sans CJK JP Regular"/>
              </a:rPr>
              <a:t>行</a:t>
            </a:r>
            <a:r>
              <a:rPr sz="2200" spc="-10" dirty="0">
                <a:latin typeface="Noto Sans CJK JP Regular"/>
                <a:cs typeface="Noto Sans CJK JP Regular"/>
              </a:rPr>
              <a:t>比较，比较的规则与我们 </a:t>
            </a:r>
            <a:r>
              <a:rPr sz="2200" spc="-5" dirty="0">
                <a:latin typeface="Noto Sans CJK JP Regular"/>
                <a:cs typeface="Noto Sans CJK JP Regular"/>
              </a:rPr>
              <a:t>在数学课上所学的一</a:t>
            </a:r>
            <a:r>
              <a:rPr sz="2200" spc="-20" dirty="0">
                <a:latin typeface="Noto Sans CJK JP Regular"/>
                <a:cs typeface="Noto Sans CJK JP Regular"/>
              </a:rPr>
              <a:t>样</a:t>
            </a:r>
            <a:r>
              <a:rPr sz="2200" spc="-5" dirty="0">
                <a:latin typeface="Noto Sans CJK JP Regular"/>
                <a:cs typeface="Noto Sans CJK JP Regular"/>
              </a:rPr>
              <a:t>。</a:t>
            </a:r>
            <a:endParaRPr sz="2200">
              <a:latin typeface="Noto Sans CJK JP Regular"/>
              <a:cs typeface="Noto Sans CJK JP Regular"/>
            </a:endParaRPr>
          </a:p>
          <a:p>
            <a:pPr marL="355600" marR="309245" indent="-342900">
              <a:lnSpc>
                <a:spcPct val="139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这</a:t>
            </a:r>
            <a:r>
              <a:rPr sz="2200" spc="-10" dirty="0">
                <a:latin typeface="Noto Sans CJK JP Regular"/>
                <a:cs typeface="Noto Sans CJK JP Regular"/>
              </a:rPr>
              <a:t>几个运算</a:t>
            </a:r>
            <a:r>
              <a:rPr sz="2200" spc="-5" dirty="0">
                <a:latin typeface="Noto Sans CJK JP Regular"/>
                <a:cs typeface="Noto Sans CJK JP Regular"/>
              </a:rPr>
              <a:t>符</a:t>
            </a:r>
            <a:r>
              <a:rPr sz="2200" spc="-10" dirty="0">
                <a:latin typeface="Noto Sans CJK JP Regular"/>
                <a:cs typeface="Noto Sans CJK JP Regular"/>
              </a:rPr>
              <a:t>都返回一个布</a:t>
            </a:r>
            <a:r>
              <a:rPr sz="2200" spc="-5" dirty="0">
                <a:latin typeface="Noto Sans CJK JP Regular"/>
                <a:cs typeface="Noto Sans CJK JP Regular"/>
              </a:rPr>
              <a:t>尔值。用来表示两个值之间的关系 是否成立。</a:t>
            </a:r>
            <a:endParaRPr sz="22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445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1900" spc="65" dirty="0">
                <a:latin typeface="Noto Sans CJK JP Regular"/>
                <a:cs typeface="Noto Sans CJK JP Regular"/>
              </a:rPr>
              <a:t>5 </a:t>
            </a:r>
            <a:r>
              <a:rPr sz="1900" spc="360" dirty="0">
                <a:latin typeface="Noto Sans CJK JP Regular"/>
                <a:cs typeface="Noto Sans CJK JP Regular"/>
              </a:rPr>
              <a:t>&gt; </a:t>
            </a:r>
            <a:r>
              <a:rPr sz="1900" spc="60" dirty="0">
                <a:latin typeface="Noto Sans CJK JP Regular"/>
                <a:cs typeface="Noto Sans CJK JP Regular"/>
              </a:rPr>
              <a:t>10</a:t>
            </a:r>
            <a:r>
              <a:rPr sz="1900" spc="-50" dirty="0">
                <a:latin typeface="Noto Sans CJK JP Regular"/>
                <a:cs typeface="Noto Sans CJK JP Regular"/>
              </a:rPr>
              <a:t> </a:t>
            </a:r>
            <a:r>
              <a:rPr sz="1900" spc="-5" dirty="0">
                <a:latin typeface="Noto Sans CJK JP Regular"/>
                <a:cs typeface="Noto Sans CJK JP Regular"/>
              </a:rPr>
              <a:t>false</a:t>
            </a:r>
            <a:endParaRPr sz="19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395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1900" spc="65" dirty="0">
                <a:latin typeface="Noto Sans CJK JP Regular"/>
                <a:cs typeface="Noto Sans CJK JP Regular"/>
              </a:rPr>
              <a:t>5 </a:t>
            </a:r>
            <a:r>
              <a:rPr sz="1900" spc="360" dirty="0">
                <a:latin typeface="Noto Sans CJK JP Regular"/>
                <a:cs typeface="Noto Sans CJK JP Regular"/>
              </a:rPr>
              <a:t>&lt; </a:t>
            </a:r>
            <a:r>
              <a:rPr sz="1900" spc="60" dirty="0">
                <a:latin typeface="Noto Sans CJK JP Regular"/>
                <a:cs typeface="Noto Sans CJK JP Regular"/>
              </a:rPr>
              <a:t>10</a:t>
            </a:r>
            <a:r>
              <a:rPr sz="1900" spc="-50" dirty="0">
                <a:latin typeface="Noto Sans CJK JP Regular"/>
                <a:cs typeface="Noto Sans CJK JP Regular"/>
              </a:rPr>
              <a:t> </a:t>
            </a:r>
            <a:r>
              <a:rPr sz="1900" spc="10" dirty="0">
                <a:latin typeface="Noto Sans CJK JP Regular"/>
                <a:cs typeface="Noto Sans CJK JP Regular"/>
              </a:rPr>
              <a:t>true</a:t>
            </a:r>
            <a:endParaRPr sz="1900">
              <a:latin typeface="Noto Sans CJK JP Regular"/>
              <a:cs typeface="Noto Sans CJK JP Regular"/>
            </a:endParaRPr>
          </a:p>
          <a:p>
            <a:pPr marL="469900">
              <a:lnSpc>
                <a:spcPct val="100000"/>
              </a:lnSpc>
              <a:spcBef>
                <a:spcPts val="1355"/>
              </a:spcBef>
              <a:tabLst>
                <a:tab pos="758190" algn="l"/>
              </a:tabLst>
            </a:pPr>
            <a:r>
              <a:rPr sz="1900" spc="5" dirty="0">
                <a:latin typeface="Arial" panose="020B0604020202020204"/>
                <a:cs typeface="Arial" panose="020B0604020202020204"/>
              </a:rPr>
              <a:t>–	</a:t>
            </a:r>
            <a:r>
              <a:rPr sz="1900" spc="65" dirty="0">
                <a:latin typeface="Noto Sans CJK JP Regular"/>
                <a:cs typeface="Noto Sans CJK JP Regular"/>
              </a:rPr>
              <a:t>5 </a:t>
            </a:r>
            <a:r>
              <a:rPr sz="1900" spc="350" dirty="0">
                <a:latin typeface="Noto Sans CJK JP Regular"/>
                <a:cs typeface="Noto Sans CJK JP Regular"/>
              </a:rPr>
              <a:t>&lt;= </a:t>
            </a:r>
            <a:r>
              <a:rPr sz="1900" spc="60" dirty="0">
                <a:latin typeface="Noto Sans CJK JP Regular"/>
                <a:cs typeface="Noto Sans CJK JP Regular"/>
              </a:rPr>
              <a:t>10</a:t>
            </a:r>
            <a:r>
              <a:rPr sz="1900" spc="-40" dirty="0">
                <a:latin typeface="Noto Sans CJK JP Regular"/>
                <a:cs typeface="Noto Sans CJK JP Regular"/>
              </a:rPr>
              <a:t> </a:t>
            </a:r>
            <a:r>
              <a:rPr sz="1900" spc="10" dirty="0">
                <a:latin typeface="Noto Sans CJK JP Regular"/>
                <a:cs typeface="Noto Sans CJK JP Regular"/>
              </a:rPr>
              <a:t>true</a:t>
            </a:r>
            <a:endParaRPr sz="19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360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1900" spc="65" dirty="0">
                <a:latin typeface="Noto Sans CJK JP Regular"/>
                <a:cs typeface="Noto Sans CJK JP Regular"/>
              </a:rPr>
              <a:t>5 </a:t>
            </a:r>
            <a:r>
              <a:rPr sz="1900" spc="350" dirty="0">
                <a:latin typeface="Noto Sans CJK JP Regular"/>
                <a:cs typeface="Noto Sans CJK JP Regular"/>
              </a:rPr>
              <a:t>&gt;= </a:t>
            </a:r>
            <a:r>
              <a:rPr sz="1900" spc="60" dirty="0">
                <a:latin typeface="Noto Sans CJK JP Regular"/>
                <a:cs typeface="Noto Sans CJK JP Regular"/>
              </a:rPr>
              <a:t>10</a:t>
            </a:r>
            <a:r>
              <a:rPr sz="1900" spc="-40" dirty="0">
                <a:latin typeface="Noto Sans CJK JP Regular"/>
                <a:cs typeface="Noto Sans CJK JP Regular"/>
              </a:rPr>
              <a:t> </a:t>
            </a:r>
            <a:r>
              <a:rPr sz="1900" spc="-5" dirty="0">
                <a:latin typeface="Noto Sans CJK JP Regular"/>
                <a:cs typeface="Noto Sans CJK JP Regular"/>
              </a:rPr>
              <a:t>false</a:t>
            </a:r>
            <a:endParaRPr sz="19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114173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相等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66442"/>
            <a:ext cx="8002905" cy="16395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-175" dirty="0">
                <a:latin typeface="Noto Sans CJK JP Regular"/>
                <a:cs typeface="Noto Sans CJK JP Regular"/>
              </a:rPr>
              <a:t>JS</a:t>
            </a:r>
            <a:r>
              <a:rPr sz="2400" spc="10" dirty="0">
                <a:latin typeface="Noto Sans CJK JP Regular"/>
                <a:cs typeface="Noto Sans CJK JP Regular"/>
              </a:rPr>
              <a:t>中使用</a:t>
            </a:r>
            <a:r>
              <a:rPr sz="2400" spc="46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==</a:t>
            </a:r>
            <a:r>
              <a:rPr sz="2400" spc="-25" dirty="0">
                <a:latin typeface="Noto Sans CJK JP Regular"/>
                <a:cs typeface="Noto Sans CJK JP Regular"/>
              </a:rPr>
              <a:t>来</a:t>
            </a:r>
            <a:r>
              <a:rPr sz="2400" spc="10" dirty="0">
                <a:latin typeface="Noto Sans CJK JP Regular"/>
                <a:cs typeface="Noto Sans CJK JP Regular"/>
              </a:rPr>
              <a:t>判断</a:t>
            </a:r>
            <a:r>
              <a:rPr sz="2400" spc="-20" dirty="0">
                <a:latin typeface="Noto Sans CJK JP Regular"/>
                <a:cs typeface="Noto Sans CJK JP Regular"/>
              </a:rPr>
              <a:t>两</a:t>
            </a:r>
            <a:r>
              <a:rPr sz="2400" spc="10" dirty="0">
                <a:latin typeface="Noto Sans CJK JP Regular"/>
                <a:cs typeface="Noto Sans CJK JP Regular"/>
              </a:rPr>
              <a:t>个值</a:t>
            </a:r>
            <a:r>
              <a:rPr sz="2400" spc="-20" dirty="0">
                <a:latin typeface="Noto Sans CJK JP Regular"/>
                <a:cs typeface="Noto Sans CJK JP Regular"/>
              </a:rPr>
              <a:t>是</a:t>
            </a:r>
            <a:r>
              <a:rPr sz="2400" spc="10" dirty="0">
                <a:latin typeface="Noto Sans CJK JP Regular"/>
                <a:cs typeface="Noto Sans CJK JP Regular"/>
              </a:rPr>
              <a:t>否相</a:t>
            </a:r>
            <a:r>
              <a:rPr sz="2400" spc="-20" dirty="0">
                <a:latin typeface="Noto Sans CJK JP Regular"/>
                <a:cs typeface="Noto Sans CJK JP Regular"/>
              </a:rPr>
              <a:t>等</a:t>
            </a:r>
            <a:r>
              <a:rPr sz="2400" spc="10" dirty="0">
                <a:latin typeface="Noto Sans CJK JP Regular"/>
                <a:cs typeface="Noto Sans CJK JP Regular"/>
              </a:rPr>
              <a:t>，如</a:t>
            </a:r>
            <a:r>
              <a:rPr sz="2400" spc="-20" dirty="0">
                <a:latin typeface="Noto Sans CJK JP Regular"/>
                <a:cs typeface="Noto Sans CJK JP Regular"/>
              </a:rPr>
              <a:t>果</a:t>
            </a:r>
            <a:r>
              <a:rPr sz="2400" spc="10" dirty="0">
                <a:latin typeface="Noto Sans CJK JP Regular"/>
                <a:cs typeface="Noto Sans CJK JP Regular"/>
              </a:rPr>
              <a:t>相等</a:t>
            </a:r>
            <a:r>
              <a:rPr sz="2400" spc="-20" dirty="0">
                <a:latin typeface="Noto Sans CJK JP Regular"/>
                <a:cs typeface="Noto Sans CJK JP Regular"/>
              </a:rPr>
              <a:t>则</a:t>
            </a:r>
            <a:r>
              <a:rPr sz="2400" spc="10" dirty="0">
                <a:latin typeface="Noto Sans CJK JP Regular"/>
                <a:cs typeface="Noto Sans CJK JP Regular"/>
              </a:rPr>
              <a:t>返回</a:t>
            </a:r>
            <a:endParaRPr sz="2400">
              <a:latin typeface="Noto Sans CJK JP Regular"/>
              <a:cs typeface="Noto Sans CJK JP Regular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Noto Sans CJK JP Regular"/>
                <a:cs typeface="Noto Sans CJK JP Regular"/>
              </a:rPr>
              <a:t>t</a:t>
            </a:r>
            <a:r>
              <a:rPr sz="2400" spc="5" dirty="0">
                <a:latin typeface="Noto Sans CJK JP Regular"/>
                <a:cs typeface="Noto Sans CJK JP Regular"/>
              </a:rPr>
              <a:t>r</a:t>
            </a:r>
            <a:r>
              <a:rPr sz="2400" spc="15" dirty="0">
                <a:latin typeface="Noto Sans CJK JP Regular"/>
                <a:cs typeface="Noto Sans CJK JP Regular"/>
              </a:rPr>
              <a:t>u</a:t>
            </a:r>
            <a:r>
              <a:rPr sz="2400" spc="30" dirty="0">
                <a:latin typeface="Noto Sans CJK JP Regular"/>
                <a:cs typeface="Noto Sans CJK JP Regular"/>
              </a:rPr>
              <a:t>e</a:t>
            </a:r>
            <a:r>
              <a:rPr sz="2400" spc="10" dirty="0">
                <a:latin typeface="Noto Sans CJK JP Regular"/>
                <a:cs typeface="Noto Sans CJK JP Regular"/>
              </a:rPr>
              <a:t>。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10" dirty="0">
                <a:latin typeface="Noto Sans CJK JP Regular"/>
                <a:cs typeface="Noto Sans CJK JP Regular"/>
              </a:rPr>
              <a:t>使用</a:t>
            </a:r>
            <a:r>
              <a:rPr sz="2400" spc="16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!</a:t>
            </a:r>
            <a:r>
              <a:rPr sz="2400" spc="28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=</a:t>
            </a:r>
            <a:r>
              <a:rPr sz="2400" spc="10" dirty="0">
                <a:latin typeface="Noto Sans CJK JP Regular"/>
                <a:cs typeface="Noto Sans CJK JP Regular"/>
              </a:rPr>
              <a:t>来表示两个</a:t>
            </a:r>
            <a:r>
              <a:rPr sz="2400" spc="-30" dirty="0">
                <a:latin typeface="Noto Sans CJK JP Regular"/>
                <a:cs typeface="Noto Sans CJK JP Regular"/>
              </a:rPr>
              <a:t>值</a:t>
            </a:r>
            <a:r>
              <a:rPr sz="2400" spc="10" dirty="0">
                <a:latin typeface="Noto Sans CJK JP Regular"/>
                <a:cs typeface="Noto Sans CJK JP Regular"/>
              </a:rPr>
              <a:t>是否</a:t>
            </a:r>
            <a:r>
              <a:rPr sz="2400" spc="-30" dirty="0">
                <a:latin typeface="Noto Sans CJK JP Regular"/>
                <a:cs typeface="Noto Sans CJK JP Regular"/>
              </a:rPr>
              <a:t>不</a:t>
            </a:r>
            <a:r>
              <a:rPr sz="2400" spc="10" dirty="0">
                <a:latin typeface="Noto Sans CJK JP Regular"/>
                <a:cs typeface="Noto Sans CJK JP Regular"/>
              </a:rPr>
              <a:t>相等</a:t>
            </a:r>
            <a:r>
              <a:rPr sz="2400" spc="-30" dirty="0">
                <a:latin typeface="Noto Sans CJK JP Regular"/>
                <a:cs typeface="Noto Sans CJK JP Regular"/>
              </a:rPr>
              <a:t>，</a:t>
            </a:r>
            <a:r>
              <a:rPr sz="2400" spc="10" dirty="0">
                <a:latin typeface="Noto Sans CJK JP Regular"/>
                <a:cs typeface="Noto Sans CJK JP Regular"/>
              </a:rPr>
              <a:t>如果</a:t>
            </a:r>
            <a:r>
              <a:rPr sz="2400" spc="-30" dirty="0">
                <a:latin typeface="Noto Sans CJK JP Regular"/>
                <a:cs typeface="Noto Sans CJK JP Regular"/>
              </a:rPr>
              <a:t>不</a:t>
            </a:r>
            <a:r>
              <a:rPr sz="2400" spc="10" dirty="0">
                <a:latin typeface="Noto Sans CJK JP Regular"/>
                <a:cs typeface="Noto Sans CJK JP Regular"/>
              </a:rPr>
              <a:t>等则</a:t>
            </a:r>
            <a:r>
              <a:rPr sz="2400" spc="-30" dirty="0">
                <a:latin typeface="Noto Sans CJK JP Regular"/>
                <a:cs typeface="Noto Sans CJK JP Regular"/>
              </a:rPr>
              <a:t>返</a:t>
            </a:r>
            <a:r>
              <a:rPr sz="2400" spc="30" dirty="0">
                <a:latin typeface="Noto Sans CJK JP Regular"/>
                <a:cs typeface="Noto Sans CJK JP Regular"/>
              </a:rPr>
              <a:t>回</a:t>
            </a:r>
            <a:r>
              <a:rPr sz="2400" spc="-10" dirty="0">
                <a:latin typeface="Noto Sans CJK JP Regular"/>
                <a:cs typeface="Noto Sans CJK JP Regular"/>
              </a:rPr>
              <a:t>t</a:t>
            </a:r>
            <a:r>
              <a:rPr sz="2400" spc="-35" dirty="0">
                <a:latin typeface="Noto Sans CJK JP Regular"/>
                <a:cs typeface="Noto Sans CJK JP Regular"/>
              </a:rPr>
              <a:t>r</a:t>
            </a:r>
            <a:r>
              <a:rPr sz="2400" spc="15" dirty="0">
                <a:latin typeface="Noto Sans CJK JP Regular"/>
                <a:cs typeface="Noto Sans CJK JP Regular"/>
              </a:rPr>
              <a:t>u</a:t>
            </a:r>
            <a:r>
              <a:rPr sz="2400" spc="30" dirty="0">
                <a:latin typeface="Noto Sans CJK JP Regular"/>
                <a:cs typeface="Noto Sans CJK JP Regular"/>
              </a:rPr>
              <a:t>e</a:t>
            </a:r>
            <a:r>
              <a:rPr sz="2400" spc="10" dirty="0">
                <a:latin typeface="Noto Sans CJK JP Regular"/>
                <a:cs typeface="Noto Sans CJK JP Regular"/>
              </a:rPr>
              <a:t>。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10" dirty="0">
                <a:latin typeface="Noto Sans CJK JP Regular"/>
                <a:cs typeface="Noto Sans CJK JP Regular"/>
              </a:rPr>
              <a:t>注意</a:t>
            </a:r>
            <a:r>
              <a:rPr sz="2400" spc="-10" dirty="0">
                <a:latin typeface="Noto Sans CJK JP Regular"/>
                <a:cs typeface="Noto Sans CJK JP Regular"/>
              </a:rPr>
              <a:t>：null</a:t>
            </a:r>
            <a:r>
              <a:rPr sz="2400" spc="10" dirty="0">
                <a:latin typeface="Noto Sans CJK JP Regular"/>
                <a:cs typeface="Noto Sans CJK JP Regular"/>
              </a:rPr>
              <a:t>和</a:t>
            </a:r>
            <a:r>
              <a:rPr sz="2400" spc="25" dirty="0">
                <a:latin typeface="Noto Sans CJK JP Regular"/>
                <a:cs typeface="Noto Sans CJK JP Regular"/>
              </a:rPr>
              <a:t>undefined</a:t>
            </a:r>
            <a:r>
              <a:rPr sz="2400" spc="10" dirty="0">
                <a:latin typeface="Noto Sans CJK JP Regular"/>
                <a:cs typeface="Noto Sans CJK JP Regular"/>
              </a:rPr>
              <a:t>使</a:t>
            </a:r>
            <a:r>
              <a:rPr sz="2400" spc="-25" dirty="0">
                <a:latin typeface="Noto Sans CJK JP Regular"/>
                <a:cs typeface="Noto Sans CJK JP Regular"/>
              </a:rPr>
              <a:t>用</a:t>
            </a:r>
            <a:r>
              <a:rPr sz="2400" spc="445" dirty="0">
                <a:latin typeface="Noto Sans CJK JP Regular"/>
                <a:cs typeface="Noto Sans CJK JP Regular"/>
              </a:rPr>
              <a:t>==</a:t>
            </a:r>
            <a:r>
              <a:rPr sz="2400" spc="10" dirty="0">
                <a:latin typeface="Noto Sans CJK JP Regular"/>
                <a:cs typeface="Noto Sans CJK JP Regular"/>
              </a:rPr>
              <a:t>判</a:t>
            </a:r>
            <a:r>
              <a:rPr sz="2400" spc="-25" dirty="0">
                <a:latin typeface="Noto Sans CJK JP Regular"/>
                <a:cs typeface="Noto Sans CJK JP Regular"/>
              </a:rPr>
              <a:t>断</a:t>
            </a:r>
            <a:r>
              <a:rPr sz="2400" spc="10" dirty="0">
                <a:latin typeface="Noto Sans CJK JP Regular"/>
                <a:cs typeface="Noto Sans CJK JP Regular"/>
              </a:rPr>
              <a:t>时是</a:t>
            </a:r>
            <a:r>
              <a:rPr sz="2400" spc="-20" dirty="0">
                <a:latin typeface="Noto Sans CJK JP Regular"/>
                <a:cs typeface="Noto Sans CJK JP Regular"/>
              </a:rPr>
              <a:t>相</a:t>
            </a:r>
            <a:r>
              <a:rPr sz="2400" spc="10" dirty="0">
                <a:latin typeface="Noto Sans CJK JP Regular"/>
                <a:cs typeface="Noto Sans CJK JP Regular"/>
              </a:rPr>
              <a:t>等的。</a:t>
            </a:r>
            <a:endParaRPr sz="2400">
              <a:latin typeface="Noto Sans CJK JP Regular"/>
              <a:cs typeface="Noto Sans CJK JP Regular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17841" y="3684396"/>
          <a:ext cx="6572250" cy="2613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8665"/>
                <a:gridCol w="1268095"/>
                <a:gridCol w="1642745"/>
                <a:gridCol w="1642745"/>
              </a:tblGrid>
              <a:tr h="3733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30" dirty="0">
                          <a:solidFill>
                            <a:srgbClr val="FFFFFF"/>
                          </a:solidFill>
                          <a:latin typeface="Droid Sans Fallback"/>
                          <a:cs typeface="Droid Sans Fallback"/>
                        </a:rPr>
                        <a:t>表达式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Droid Sans Fallback"/>
                          <a:cs typeface="Droid Sans Fallback"/>
                        </a:rPr>
                        <a:t>值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30" dirty="0">
                          <a:solidFill>
                            <a:srgbClr val="FFFFFF"/>
                          </a:solidFill>
                          <a:latin typeface="Droid Sans Fallback"/>
                          <a:cs typeface="Droid Sans Fallback"/>
                        </a:rPr>
                        <a:t>表达式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Droid Sans Fallback"/>
                          <a:cs typeface="Droid Sans Fallback"/>
                        </a:rPr>
                        <a:t>值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35" dirty="0">
                          <a:latin typeface="Arial" panose="020B0604020202020204"/>
                          <a:cs typeface="Arial" panose="020B0604020202020204"/>
                        </a:rPr>
                        <a:t>null </a:t>
                      </a:r>
                      <a:r>
                        <a:rPr sz="1800" spc="-160" dirty="0">
                          <a:latin typeface="Arial" panose="020B0604020202020204"/>
                          <a:cs typeface="Arial" panose="020B0604020202020204"/>
                        </a:rPr>
                        <a:t>==</a:t>
                      </a:r>
                      <a:r>
                        <a:rPr sz="1800" spc="-11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55" dirty="0">
                          <a:latin typeface="Arial" panose="020B0604020202020204"/>
                          <a:cs typeface="Arial" panose="020B0604020202020204"/>
                        </a:rPr>
                        <a:t>undefined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5" dirty="0">
                          <a:latin typeface="Arial" panose="020B0604020202020204"/>
                          <a:cs typeface="Arial" panose="020B0604020202020204"/>
                        </a:rPr>
                        <a:t>true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5" dirty="0">
                          <a:latin typeface="Arial" panose="020B0604020202020204"/>
                          <a:cs typeface="Arial" panose="020B0604020202020204"/>
                        </a:rPr>
                        <a:t>true </a:t>
                      </a:r>
                      <a:r>
                        <a:rPr sz="1800" spc="-160" dirty="0">
                          <a:latin typeface="Arial" panose="020B0604020202020204"/>
                          <a:cs typeface="Arial" panose="020B0604020202020204"/>
                        </a:rPr>
                        <a:t>==</a:t>
                      </a:r>
                      <a:r>
                        <a:rPr sz="1800" spc="-16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90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5" dirty="0">
                          <a:latin typeface="Arial" panose="020B0604020202020204"/>
                          <a:cs typeface="Arial" panose="020B0604020202020204"/>
                        </a:rPr>
                        <a:t>true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30" dirty="0">
                          <a:latin typeface="Arial" panose="020B0604020202020204"/>
                          <a:cs typeface="Arial" panose="020B0604020202020204"/>
                        </a:rPr>
                        <a:t>“NaN” </a:t>
                      </a:r>
                      <a:r>
                        <a:rPr sz="1800" spc="-160" dirty="0">
                          <a:latin typeface="Arial" panose="020B0604020202020204"/>
                          <a:cs typeface="Arial" panose="020B0604020202020204"/>
                        </a:rPr>
                        <a:t>==</a:t>
                      </a:r>
                      <a:r>
                        <a:rPr sz="1800" spc="-15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NaN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90" dirty="0">
                          <a:latin typeface="Arial" panose="020B0604020202020204"/>
                          <a:cs typeface="Arial" panose="020B0604020202020204"/>
                        </a:rPr>
                        <a:t>false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5" dirty="0">
                          <a:latin typeface="Arial" panose="020B0604020202020204"/>
                          <a:cs typeface="Arial" panose="020B0604020202020204"/>
                        </a:rPr>
                        <a:t>true </a:t>
                      </a:r>
                      <a:r>
                        <a:rPr sz="1800" spc="-160" dirty="0">
                          <a:latin typeface="Arial" panose="020B0604020202020204"/>
                          <a:cs typeface="Arial" panose="020B0604020202020204"/>
                        </a:rPr>
                        <a:t>==</a:t>
                      </a:r>
                      <a:r>
                        <a:rPr sz="1800" spc="-17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90" dirty="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90" dirty="0">
                          <a:latin typeface="Arial" panose="020B0604020202020204"/>
                          <a:cs typeface="Arial" panose="020B0604020202020204"/>
                        </a:rPr>
                        <a:t>false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90" dirty="0">
                          <a:latin typeface="Arial" panose="020B0604020202020204"/>
                          <a:cs typeface="Arial" panose="020B0604020202020204"/>
                        </a:rPr>
                        <a:t>5 </a:t>
                      </a:r>
                      <a:r>
                        <a:rPr sz="1800" spc="-160" dirty="0">
                          <a:latin typeface="Arial" panose="020B0604020202020204"/>
                          <a:cs typeface="Arial" panose="020B0604020202020204"/>
                        </a:rPr>
                        <a:t>==</a:t>
                      </a:r>
                      <a:r>
                        <a:rPr sz="1800" spc="-10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NaN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90" dirty="0">
                          <a:latin typeface="Arial" panose="020B0604020202020204"/>
                          <a:cs typeface="Arial" panose="020B0604020202020204"/>
                        </a:rPr>
                        <a:t>false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5" dirty="0">
                          <a:latin typeface="Arial" panose="020B0604020202020204"/>
                          <a:cs typeface="Arial" panose="020B0604020202020204"/>
                        </a:rPr>
                        <a:t>undefined </a:t>
                      </a:r>
                      <a:r>
                        <a:rPr sz="1800" spc="-160" dirty="0">
                          <a:latin typeface="Arial" panose="020B0604020202020204"/>
                          <a:cs typeface="Arial" panose="020B0604020202020204"/>
                        </a:rPr>
                        <a:t>==</a:t>
                      </a:r>
                      <a:r>
                        <a:rPr sz="1800" spc="-90" dirty="0">
                          <a:latin typeface="Arial" panose="020B0604020202020204"/>
                          <a:cs typeface="Arial" panose="020B0604020202020204"/>
                        </a:rPr>
                        <a:t> 0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90" dirty="0">
                          <a:latin typeface="Arial" panose="020B0604020202020204"/>
                          <a:cs typeface="Arial" panose="020B0604020202020204"/>
                        </a:rPr>
                        <a:t>false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NaN </a:t>
                      </a:r>
                      <a:r>
                        <a:rPr sz="1800" spc="-160" dirty="0">
                          <a:latin typeface="Arial" panose="020B0604020202020204"/>
                          <a:cs typeface="Arial" panose="020B0604020202020204"/>
                        </a:rPr>
                        <a:t>==</a:t>
                      </a:r>
                      <a:r>
                        <a:rPr sz="1800" spc="-5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NaN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90" dirty="0">
                          <a:latin typeface="Arial" panose="020B0604020202020204"/>
                          <a:cs typeface="Arial" panose="020B0604020202020204"/>
                        </a:rPr>
                        <a:t>false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35" dirty="0">
                          <a:latin typeface="Arial" panose="020B0604020202020204"/>
                          <a:cs typeface="Arial" panose="020B0604020202020204"/>
                        </a:rPr>
                        <a:t>null </a:t>
                      </a:r>
                      <a:r>
                        <a:rPr sz="1800" spc="-160" dirty="0">
                          <a:latin typeface="Arial" panose="020B0604020202020204"/>
                          <a:cs typeface="Arial" panose="020B0604020202020204"/>
                        </a:rPr>
                        <a:t>==</a:t>
                      </a:r>
                      <a:r>
                        <a:rPr sz="1800" spc="-10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90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90" dirty="0">
                          <a:latin typeface="Arial" panose="020B0604020202020204"/>
                          <a:cs typeface="Arial" panose="020B0604020202020204"/>
                        </a:rPr>
                        <a:t>false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NaN </a:t>
                      </a:r>
                      <a:r>
                        <a:rPr sz="1800" spc="-45" dirty="0">
                          <a:latin typeface="Arial" panose="020B0604020202020204"/>
                          <a:cs typeface="Arial" panose="020B0604020202020204"/>
                        </a:rPr>
                        <a:t>!=</a:t>
                      </a:r>
                      <a:r>
                        <a:rPr sz="1800" spc="-1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NaN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5" dirty="0">
                          <a:latin typeface="Arial" panose="020B0604020202020204"/>
                          <a:cs typeface="Arial" panose="020B0604020202020204"/>
                        </a:rPr>
                        <a:t>true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65" dirty="0">
                          <a:latin typeface="Arial" panose="020B0604020202020204"/>
                          <a:cs typeface="Arial" panose="020B0604020202020204"/>
                        </a:rPr>
                        <a:t>“5” </a:t>
                      </a:r>
                      <a:r>
                        <a:rPr sz="1800" spc="-160" dirty="0">
                          <a:latin typeface="Arial" panose="020B0604020202020204"/>
                          <a:cs typeface="Arial" panose="020B0604020202020204"/>
                        </a:rPr>
                        <a:t>==</a:t>
                      </a:r>
                      <a:r>
                        <a:rPr sz="1800" spc="-2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90" dirty="0">
                          <a:latin typeface="Arial" panose="020B0604020202020204"/>
                          <a:cs typeface="Arial" panose="020B0604020202020204"/>
                        </a:rPr>
                        <a:t>5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5" dirty="0">
                          <a:latin typeface="Arial" panose="020B0604020202020204"/>
                          <a:cs typeface="Arial" panose="020B0604020202020204"/>
                        </a:rPr>
                        <a:t>true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90" dirty="0">
                          <a:latin typeface="Arial" panose="020B0604020202020204"/>
                          <a:cs typeface="Arial" panose="020B0604020202020204"/>
                        </a:rPr>
                        <a:t>false </a:t>
                      </a:r>
                      <a:r>
                        <a:rPr sz="1800" spc="-160" dirty="0">
                          <a:latin typeface="Arial" panose="020B0604020202020204"/>
                          <a:cs typeface="Arial" panose="020B0604020202020204"/>
                        </a:rPr>
                        <a:t>==</a:t>
                      </a:r>
                      <a:r>
                        <a:rPr sz="1800" spc="-8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90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5" dirty="0">
                          <a:latin typeface="Arial" panose="020B0604020202020204"/>
                          <a:cs typeface="Arial" panose="020B0604020202020204"/>
                        </a:rPr>
                        <a:t>true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114173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全等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857578"/>
            <a:ext cx="8236584" cy="42970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10" dirty="0">
                <a:latin typeface="Noto Sans CJK JP Regular"/>
                <a:cs typeface="Noto Sans CJK JP Regular"/>
              </a:rPr>
              <a:t>除</a:t>
            </a:r>
            <a:r>
              <a:rPr sz="2400" spc="5" dirty="0">
                <a:latin typeface="Noto Sans CJK JP Regular"/>
                <a:cs typeface="Noto Sans CJK JP Regular"/>
              </a:rPr>
              <a:t>了</a:t>
            </a:r>
            <a:r>
              <a:rPr sz="2400" spc="465" dirty="0">
                <a:latin typeface="Noto Sans CJK JP Regular"/>
                <a:cs typeface="Noto Sans CJK JP Regular"/>
              </a:rPr>
              <a:t>==</a:t>
            </a:r>
            <a:r>
              <a:rPr sz="2400" spc="10" dirty="0">
                <a:latin typeface="Noto Sans CJK JP Regular"/>
                <a:cs typeface="Noto Sans CJK JP Regular"/>
              </a:rPr>
              <a:t>以外</a:t>
            </a:r>
            <a:r>
              <a:rPr sz="2400" spc="-130" dirty="0">
                <a:latin typeface="Noto Sans CJK JP Regular"/>
                <a:cs typeface="Noto Sans CJK JP Regular"/>
              </a:rPr>
              <a:t>，JS</a:t>
            </a:r>
            <a:r>
              <a:rPr sz="2400" spc="10" dirty="0">
                <a:latin typeface="Noto Sans CJK JP Regular"/>
                <a:cs typeface="Noto Sans CJK JP Regular"/>
              </a:rPr>
              <a:t>中</a:t>
            </a:r>
            <a:r>
              <a:rPr sz="2400" spc="-30" dirty="0">
                <a:latin typeface="Noto Sans CJK JP Regular"/>
                <a:cs typeface="Noto Sans CJK JP Regular"/>
              </a:rPr>
              <a:t>还</a:t>
            </a:r>
            <a:r>
              <a:rPr sz="2400" spc="10" dirty="0">
                <a:latin typeface="Noto Sans CJK JP Regular"/>
                <a:cs typeface="Noto Sans CJK JP Regular"/>
              </a:rPr>
              <a:t>提供</a:t>
            </a:r>
            <a:r>
              <a:rPr sz="2400" spc="-35" dirty="0">
                <a:latin typeface="Noto Sans CJK JP Regular"/>
                <a:cs typeface="Noto Sans CJK JP Regular"/>
              </a:rPr>
              <a:t>了</a:t>
            </a:r>
            <a:r>
              <a:rPr sz="2400" spc="44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===</a:t>
            </a:r>
            <a:r>
              <a:rPr sz="2400" spc="10" dirty="0">
                <a:latin typeface="Noto Sans CJK JP Regular"/>
                <a:cs typeface="Noto Sans CJK JP Regular"/>
              </a:rPr>
              <a:t>。</a:t>
            </a:r>
            <a:endParaRPr sz="2400">
              <a:latin typeface="Noto Sans CJK JP Regular"/>
              <a:cs typeface="Noto Sans CJK JP Regular"/>
            </a:endParaRPr>
          </a:p>
          <a:p>
            <a:pPr marL="355600" marR="179070" indent="-342900">
              <a:lnSpc>
                <a:spcPct val="14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2400" spc="5" dirty="0">
                <a:latin typeface="Arial" panose="020B0604020202020204"/>
                <a:cs typeface="Arial" panose="020B0604020202020204"/>
              </a:rPr>
              <a:t>•	</a:t>
            </a:r>
            <a:r>
              <a:rPr sz="2400" spc="465" dirty="0">
                <a:latin typeface="Noto Sans CJK JP Regular"/>
                <a:cs typeface="Noto Sans CJK JP Regular"/>
              </a:rPr>
              <a:t>===</a:t>
            </a:r>
            <a:r>
              <a:rPr sz="2400" spc="10" dirty="0">
                <a:latin typeface="Noto Sans CJK JP Regular"/>
                <a:cs typeface="Noto Sans CJK JP Regular"/>
              </a:rPr>
              <a:t>表示全</a:t>
            </a:r>
            <a:r>
              <a:rPr sz="2400" dirty="0">
                <a:latin typeface="Noto Sans CJK JP Regular"/>
                <a:cs typeface="Noto Sans CJK JP Regular"/>
              </a:rPr>
              <a:t>等</a:t>
            </a:r>
            <a:r>
              <a:rPr sz="2400" spc="-30" dirty="0">
                <a:latin typeface="Noto Sans CJK JP Regular"/>
                <a:cs typeface="Noto Sans CJK JP Regular"/>
              </a:rPr>
              <a:t>，</a:t>
            </a:r>
            <a:r>
              <a:rPr sz="2400" spc="10" dirty="0">
                <a:latin typeface="Noto Sans CJK JP Regular"/>
                <a:cs typeface="Noto Sans CJK JP Regular"/>
              </a:rPr>
              <a:t>他和</a:t>
            </a:r>
            <a:r>
              <a:rPr sz="2400" spc="430" dirty="0">
                <a:latin typeface="Noto Sans CJK JP Regular"/>
                <a:cs typeface="Noto Sans CJK JP Regular"/>
              </a:rPr>
              <a:t>==</a:t>
            </a:r>
            <a:r>
              <a:rPr sz="2400" spc="10" dirty="0">
                <a:latin typeface="Noto Sans CJK JP Regular"/>
                <a:cs typeface="Noto Sans CJK JP Regular"/>
              </a:rPr>
              <a:t>基本</a:t>
            </a:r>
            <a:r>
              <a:rPr sz="2400" spc="-35" dirty="0">
                <a:latin typeface="Noto Sans CJK JP Regular"/>
                <a:cs typeface="Noto Sans CJK JP Regular"/>
              </a:rPr>
              <a:t>一</a:t>
            </a:r>
            <a:r>
              <a:rPr sz="2400" spc="10" dirty="0">
                <a:latin typeface="Noto Sans CJK JP Regular"/>
                <a:cs typeface="Noto Sans CJK JP Regular"/>
              </a:rPr>
              <a:t>致，</a:t>
            </a:r>
            <a:r>
              <a:rPr sz="2400" spc="-35" dirty="0">
                <a:latin typeface="Noto Sans CJK JP Regular"/>
                <a:cs typeface="Noto Sans CJK JP Regular"/>
              </a:rPr>
              <a:t>不</a:t>
            </a:r>
            <a:r>
              <a:rPr sz="2400" spc="15" dirty="0">
                <a:latin typeface="Noto Sans CJK JP Regular"/>
                <a:cs typeface="Noto Sans CJK JP Regular"/>
              </a:rPr>
              <a:t>过</a:t>
            </a:r>
            <a:r>
              <a:rPr sz="2400" spc="430" dirty="0">
                <a:latin typeface="Noto Sans CJK JP Regular"/>
                <a:cs typeface="Noto Sans CJK JP Regular"/>
              </a:rPr>
              <a:t>==</a:t>
            </a:r>
            <a:r>
              <a:rPr sz="2400" spc="10" dirty="0">
                <a:latin typeface="Noto Sans CJK JP Regular"/>
                <a:cs typeface="Noto Sans CJK JP Regular"/>
              </a:rPr>
              <a:t>在判</a:t>
            </a:r>
            <a:r>
              <a:rPr sz="2400" spc="-35" dirty="0">
                <a:latin typeface="Noto Sans CJK JP Regular"/>
                <a:cs typeface="Noto Sans CJK JP Regular"/>
              </a:rPr>
              <a:t>断</a:t>
            </a:r>
            <a:r>
              <a:rPr sz="2400" spc="10" dirty="0">
                <a:latin typeface="Noto Sans CJK JP Regular"/>
                <a:cs typeface="Noto Sans CJK JP Regular"/>
              </a:rPr>
              <a:t>两个值 时会进行自动的类型转</a:t>
            </a:r>
            <a:r>
              <a:rPr sz="2400" spc="-30" dirty="0">
                <a:latin typeface="Noto Sans CJK JP Regular"/>
                <a:cs typeface="Noto Sans CJK JP Regular"/>
              </a:rPr>
              <a:t>换</a:t>
            </a:r>
            <a:r>
              <a:rPr sz="2400" spc="10" dirty="0">
                <a:latin typeface="Noto Sans CJK JP Regular"/>
                <a:cs typeface="Noto Sans CJK JP Regular"/>
              </a:rPr>
              <a:t>，</a:t>
            </a:r>
            <a:r>
              <a:rPr sz="2400" spc="-5" dirty="0">
                <a:latin typeface="Noto Sans CJK JP Regular"/>
                <a:cs typeface="Noto Sans CJK JP Regular"/>
              </a:rPr>
              <a:t>而</a:t>
            </a:r>
            <a:r>
              <a:rPr sz="2400" spc="440" dirty="0">
                <a:latin typeface="Noto Sans CJK JP Regular"/>
                <a:cs typeface="Noto Sans CJK JP Regular"/>
              </a:rPr>
              <a:t>===</a:t>
            </a:r>
            <a:r>
              <a:rPr sz="2400" spc="-30" dirty="0">
                <a:latin typeface="Noto Sans CJK JP Regular"/>
                <a:cs typeface="Noto Sans CJK JP Regular"/>
              </a:rPr>
              <a:t>不</a:t>
            </a:r>
            <a:r>
              <a:rPr sz="2400" spc="10" dirty="0">
                <a:latin typeface="Noto Sans CJK JP Regular"/>
                <a:cs typeface="Noto Sans CJK JP Regular"/>
              </a:rPr>
              <a:t>会。</a:t>
            </a:r>
            <a:endParaRPr sz="2400">
              <a:latin typeface="Noto Sans CJK JP Regular"/>
              <a:cs typeface="Noto Sans CJK JP Regular"/>
            </a:endParaRPr>
          </a:p>
          <a:p>
            <a:pPr marL="355600" marR="504190" indent="-342900">
              <a:lnSpc>
                <a:spcPct val="14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10" dirty="0">
                <a:latin typeface="Noto Sans CJK JP Regular"/>
                <a:cs typeface="Noto Sans CJK JP Regular"/>
              </a:rPr>
              <a:t>也就是</a:t>
            </a:r>
            <a:r>
              <a:rPr sz="2400" spc="5" dirty="0">
                <a:latin typeface="Noto Sans CJK JP Regular"/>
                <a:cs typeface="Noto Sans CJK JP Regular"/>
              </a:rPr>
              <a:t>说</a:t>
            </a:r>
            <a:r>
              <a:rPr sz="24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”55”==55</a:t>
            </a:r>
            <a:r>
              <a:rPr sz="2400" spc="10" dirty="0">
                <a:latin typeface="Noto Sans CJK JP Regular"/>
                <a:cs typeface="Noto Sans CJK JP Regular"/>
              </a:rPr>
              <a:t>会返回</a:t>
            </a:r>
            <a:r>
              <a:rPr sz="2400" dirty="0">
                <a:latin typeface="Noto Sans CJK JP Regular"/>
                <a:cs typeface="Noto Sans CJK JP Regular"/>
              </a:rPr>
              <a:t>true，</a:t>
            </a:r>
            <a:r>
              <a:rPr sz="2400" spc="10" dirty="0">
                <a:latin typeface="Noto Sans CJK JP Regular"/>
                <a:cs typeface="Noto Sans CJK JP Regular"/>
              </a:rPr>
              <a:t>而</a:t>
            </a:r>
            <a:r>
              <a:rPr sz="2400" b="1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”55”===55</a:t>
            </a:r>
            <a:r>
              <a:rPr sz="2400" spc="10" dirty="0">
                <a:latin typeface="Noto Sans CJK JP Regular"/>
                <a:cs typeface="Noto Sans CJK JP Regular"/>
              </a:rPr>
              <a:t>会</a:t>
            </a:r>
            <a:r>
              <a:rPr sz="2400" spc="-30" dirty="0">
                <a:latin typeface="Noto Sans CJK JP Regular"/>
                <a:cs typeface="Noto Sans CJK JP Regular"/>
              </a:rPr>
              <a:t>返</a:t>
            </a:r>
            <a:r>
              <a:rPr sz="2400" spc="10" dirty="0">
                <a:latin typeface="Noto Sans CJK JP Regular"/>
                <a:cs typeface="Noto Sans CJK JP Regular"/>
              </a:rPr>
              <a:t>回 </a:t>
            </a:r>
            <a:r>
              <a:rPr sz="2400" spc="5" dirty="0">
                <a:latin typeface="Noto Sans CJK JP Regular"/>
                <a:cs typeface="Noto Sans CJK JP Regular"/>
              </a:rPr>
              <a:t>false；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73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10" dirty="0">
                <a:latin typeface="Noto Sans CJK JP Regular"/>
                <a:cs typeface="Noto Sans CJK JP Regular"/>
              </a:rPr>
              <a:t>同样我</a:t>
            </a:r>
            <a:r>
              <a:rPr sz="2400" spc="-30" dirty="0">
                <a:latin typeface="Noto Sans CJK JP Regular"/>
                <a:cs typeface="Noto Sans CJK JP Regular"/>
              </a:rPr>
              <a:t>们</a:t>
            </a:r>
            <a:r>
              <a:rPr sz="2400" spc="10" dirty="0">
                <a:latin typeface="Noto Sans CJK JP Regular"/>
                <a:cs typeface="Noto Sans CJK JP Regular"/>
              </a:rPr>
              <a:t>还</a:t>
            </a:r>
            <a:r>
              <a:rPr sz="2400" dirty="0">
                <a:latin typeface="Noto Sans CJK JP Regular"/>
                <a:cs typeface="Noto Sans CJK JP Regular"/>
              </a:rPr>
              <a:t>有</a:t>
            </a:r>
            <a:r>
              <a:rPr sz="2400" spc="28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!==</a:t>
            </a:r>
            <a:r>
              <a:rPr sz="2400" spc="10" dirty="0">
                <a:latin typeface="Noto Sans CJK JP Regular"/>
                <a:cs typeface="Noto Sans CJK JP Regular"/>
              </a:rPr>
              <a:t>表</a:t>
            </a:r>
            <a:r>
              <a:rPr sz="2400" spc="-30" dirty="0">
                <a:latin typeface="Noto Sans CJK JP Regular"/>
                <a:cs typeface="Noto Sans CJK JP Regular"/>
              </a:rPr>
              <a:t>示</a:t>
            </a:r>
            <a:r>
              <a:rPr sz="2400" spc="10" dirty="0">
                <a:latin typeface="Noto Sans CJK JP Regular"/>
                <a:cs typeface="Noto Sans CJK JP Regular"/>
              </a:rPr>
              <a:t>不全</a:t>
            </a:r>
            <a:r>
              <a:rPr sz="2400" spc="-30" dirty="0">
                <a:latin typeface="Noto Sans CJK JP Regular"/>
                <a:cs typeface="Noto Sans CJK JP Regular"/>
              </a:rPr>
              <a:t>等</a:t>
            </a:r>
            <a:r>
              <a:rPr sz="2400" spc="10" dirty="0">
                <a:latin typeface="Noto Sans CJK JP Regular"/>
                <a:cs typeface="Noto Sans CJK JP Regular"/>
              </a:rPr>
              <a:t>，</a:t>
            </a:r>
            <a:r>
              <a:rPr sz="2400" spc="-30" dirty="0">
                <a:latin typeface="Noto Sans CJK JP Regular"/>
                <a:cs typeface="Noto Sans CJK JP Regular"/>
              </a:rPr>
              <a:t>同</a:t>
            </a:r>
            <a:r>
              <a:rPr sz="2400" spc="10" dirty="0">
                <a:latin typeface="Noto Sans CJK JP Regular"/>
                <a:cs typeface="Noto Sans CJK JP Regular"/>
              </a:rPr>
              <a:t>样比较</a:t>
            </a:r>
            <a:r>
              <a:rPr sz="2400" spc="-30" dirty="0">
                <a:latin typeface="Noto Sans CJK JP Regular"/>
                <a:cs typeface="Noto Sans CJK JP Regular"/>
              </a:rPr>
              <a:t>时</a:t>
            </a:r>
            <a:r>
              <a:rPr sz="2400" spc="10" dirty="0">
                <a:latin typeface="Noto Sans CJK JP Regular"/>
                <a:cs typeface="Noto Sans CJK JP Regular"/>
              </a:rPr>
              <a:t>不会</a:t>
            </a:r>
            <a:r>
              <a:rPr sz="2400" spc="-30" dirty="0">
                <a:latin typeface="Noto Sans CJK JP Regular"/>
                <a:cs typeface="Noto Sans CJK JP Regular"/>
              </a:rPr>
              <a:t>自</a:t>
            </a:r>
            <a:r>
              <a:rPr sz="2400" spc="10" dirty="0">
                <a:latin typeface="Noto Sans CJK JP Regular"/>
                <a:cs typeface="Noto Sans CJK JP Regular"/>
              </a:rPr>
              <a:t>动转</a:t>
            </a:r>
            <a:r>
              <a:rPr sz="2400" spc="-45" dirty="0">
                <a:latin typeface="Noto Sans CJK JP Regular"/>
                <a:cs typeface="Noto Sans CJK JP Regular"/>
              </a:rPr>
              <a:t>型</a:t>
            </a:r>
            <a:r>
              <a:rPr sz="2400" spc="10" dirty="0">
                <a:latin typeface="Droid Sans Fallback"/>
                <a:cs typeface="Droid Sans Fallback"/>
              </a:rPr>
              <a:t>。</a:t>
            </a:r>
            <a:endParaRPr sz="2400">
              <a:latin typeface="Droid Sans Fallback"/>
              <a:cs typeface="Droid Sans Fallback"/>
            </a:endParaRPr>
          </a:p>
          <a:p>
            <a:pPr marL="355600" marR="421640" indent="-342900">
              <a:lnSpc>
                <a:spcPct val="14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10" dirty="0">
                <a:latin typeface="Noto Sans CJK JP Regular"/>
                <a:cs typeface="Noto Sans CJK JP Regular"/>
              </a:rPr>
              <a:t>也就是</a:t>
            </a:r>
            <a:r>
              <a:rPr sz="2400" spc="5" dirty="0">
                <a:latin typeface="Noto Sans CJK JP Regular"/>
                <a:cs typeface="Noto Sans CJK JP Regular"/>
              </a:rPr>
              <a:t>说</a:t>
            </a:r>
            <a:r>
              <a:rPr sz="24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”55”!=55</a:t>
            </a:r>
            <a:r>
              <a:rPr sz="2400" spc="5" dirty="0">
                <a:latin typeface="Noto Sans CJK JP Regular"/>
                <a:cs typeface="Noto Sans CJK JP Regular"/>
              </a:rPr>
              <a:t>会</a:t>
            </a:r>
            <a:r>
              <a:rPr sz="2400" spc="10" dirty="0">
                <a:latin typeface="Noto Sans CJK JP Regular"/>
                <a:cs typeface="Noto Sans CJK JP Regular"/>
              </a:rPr>
              <a:t>返</a:t>
            </a:r>
            <a:r>
              <a:rPr sz="2400" spc="5" dirty="0">
                <a:latin typeface="Noto Sans CJK JP Regular"/>
                <a:cs typeface="Noto Sans CJK JP Regular"/>
              </a:rPr>
              <a:t>回</a:t>
            </a:r>
            <a:r>
              <a:rPr sz="2400" spc="-5" dirty="0">
                <a:latin typeface="Noto Sans CJK JP Regular"/>
                <a:cs typeface="Noto Sans CJK JP Regular"/>
              </a:rPr>
              <a:t>false，</a:t>
            </a:r>
            <a:r>
              <a:rPr sz="2400" spc="5" dirty="0">
                <a:latin typeface="Noto Sans CJK JP Regular"/>
                <a:cs typeface="Noto Sans CJK JP Regular"/>
              </a:rPr>
              <a:t>而</a:t>
            </a:r>
            <a:r>
              <a:rPr sz="2400" b="1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”55”!==55</a:t>
            </a:r>
            <a:r>
              <a:rPr sz="2400" spc="5" dirty="0">
                <a:latin typeface="Noto Sans CJK JP Regular"/>
                <a:cs typeface="Noto Sans CJK JP Regular"/>
              </a:rPr>
              <a:t>会返回 </a:t>
            </a:r>
            <a:r>
              <a:rPr sz="2400" spc="10" dirty="0">
                <a:latin typeface="Noto Sans CJK JP Regular"/>
                <a:cs typeface="Noto Sans CJK JP Regular"/>
              </a:rPr>
              <a:t>true；</a:t>
            </a:r>
            <a:endParaRPr sz="24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114173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逗号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669323"/>
            <a:ext cx="8101330" cy="278320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使用逗号可以在一条语</a:t>
            </a:r>
            <a:r>
              <a:rPr sz="3200" spc="-35" dirty="0">
                <a:latin typeface="Noto Sans CJK JP Regular"/>
                <a:cs typeface="Noto Sans CJK JP Regular"/>
              </a:rPr>
              <a:t>句</a:t>
            </a:r>
            <a:r>
              <a:rPr sz="3200" spc="5" dirty="0">
                <a:latin typeface="Noto Sans CJK JP Regular"/>
                <a:cs typeface="Noto Sans CJK JP Regular"/>
              </a:rPr>
              <a:t>中执行多次操作。</a:t>
            </a:r>
            <a:endParaRPr sz="3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比如</a:t>
            </a:r>
            <a:r>
              <a:rPr sz="3200" spc="-25" dirty="0">
                <a:latin typeface="Noto Sans CJK JP Regular"/>
                <a:cs typeface="Noto Sans CJK JP Regular"/>
              </a:rPr>
              <a:t>：var</a:t>
            </a:r>
            <a:r>
              <a:rPr sz="3200" spc="204" dirty="0">
                <a:latin typeface="Noto Sans CJK JP Regular"/>
                <a:cs typeface="Noto Sans CJK JP Regular"/>
              </a:rPr>
              <a:t> </a:t>
            </a:r>
            <a:r>
              <a:rPr sz="3200" spc="105" dirty="0">
                <a:latin typeface="Noto Sans CJK JP Regular"/>
                <a:cs typeface="Noto Sans CJK JP Regular"/>
              </a:rPr>
              <a:t>num1=1,</a:t>
            </a:r>
            <a:r>
              <a:rPr sz="3200" spc="235" dirty="0">
                <a:latin typeface="Noto Sans CJK JP Regular"/>
                <a:cs typeface="Noto Sans CJK JP Regular"/>
              </a:rPr>
              <a:t> </a:t>
            </a:r>
            <a:r>
              <a:rPr sz="3200" spc="105" dirty="0">
                <a:latin typeface="Noto Sans CJK JP Regular"/>
                <a:cs typeface="Noto Sans CJK JP Regular"/>
              </a:rPr>
              <a:t>num2=2,</a:t>
            </a:r>
            <a:r>
              <a:rPr sz="3200" spc="235" dirty="0">
                <a:latin typeface="Noto Sans CJK JP Regular"/>
                <a:cs typeface="Noto Sans CJK JP Regular"/>
              </a:rPr>
              <a:t> </a:t>
            </a:r>
            <a:r>
              <a:rPr sz="3200" spc="100" dirty="0">
                <a:latin typeface="Noto Sans CJK JP Regular"/>
                <a:cs typeface="Noto Sans CJK JP Regular"/>
              </a:rPr>
              <a:t>num3=3;</a:t>
            </a:r>
            <a:endParaRPr sz="3200">
              <a:latin typeface="Noto Sans CJK JP Regular"/>
              <a:cs typeface="Noto Sans CJK JP Regular"/>
            </a:endParaRPr>
          </a:p>
          <a:p>
            <a:pPr marL="355600" marR="407670" indent="-342900">
              <a:lnSpc>
                <a:spcPts val="3820"/>
              </a:lnSpc>
              <a:spcBef>
                <a:spcPts val="92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Noto Sans CJK JP Regular"/>
                <a:cs typeface="Noto Sans CJK JP Regular"/>
              </a:rPr>
              <a:t>使用逗号运算符分隔的语句会从左到右顺 序依次执行。</a:t>
            </a:r>
            <a:endParaRPr sz="3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575" y="863600"/>
            <a:ext cx="488823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Hello</a:t>
            </a:r>
            <a:r>
              <a:rPr spc="-80" dirty="0"/>
              <a:t> </a:t>
            </a:r>
            <a:r>
              <a:rPr spc="-10" dirty="0"/>
              <a:t>World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575" y="1669415"/>
            <a:ext cx="7431405" cy="311531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创建一</a:t>
            </a:r>
            <a:r>
              <a:rPr sz="3200" dirty="0">
                <a:latin typeface="Noto Sans CJK JP Regular"/>
                <a:cs typeface="Noto Sans CJK JP Regular"/>
              </a:rPr>
              <a:t>个</a:t>
            </a:r>
            <a:r>
              <a:rPr sz="3200" spc="-5" dirty="0">
                <a:latin typeface="Noto Sans CJK JP Regular"/>
                <a:cs typeface="Noto Sans CJK JP Regular"/>
              </a:rPr>
              <a:t>html</a:t>
            </a:r>
            <a:r>
              <a:rPr sz="3200" dirty="0">
                <a:latin typeface="Noto Sans CJK JP Regular"/>
                <a:cs typeface="Noto Sans CJK JP Regular"/>
              </a:rPr>
              <a:t>文件。</a:t>
            </a:r>
            <a:endParaRPr sz="3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ts val="383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在</a:t>
            </a:r>
            <a:r>
              <a:rPr sz="3200" spc="-5" dirty="0">
                <a:latin typeface="Noto Sans CJK JP Regular"/>
                <a:cs typeface="Noto Sans CJK JP Regular"/>
              </a:rPr>
              <a:t>html</a:t>
            </a:r>
            <a:r>
              <a:rPr sz="3200" dirty="0">
                <a:latin typeface="Noto Sans CJK JP Regular"/>
                <a:cs typeface="Noto Sans CJK JP Regular"/>
              </a:rPr>
              <a:t>文件的</a:t>
            </a:r>
            <a:r>
              <a:rPr sz="3200" spc="5" dirty="0">
                <a:latin typeface="Noto Sans CJK JP Regular"/>
                <a:cs typeface="Noto Sans CJK JP Regular"/>
              </a:rPr>
              <a:t>的</a:t>
            </a:r>
            <a:r>
              <a:rPr sz="3200" spc="20" dirty="0">
                <a:latin typeface="Noto Sans CJK JP Regular"/>
                <a:cs typeface="Noto Sans CJK JP Regular"/>
              </a:rPr>
              <a:t>head</a:t>
            </a:r>
            <a:r>
              <a:rPr sz="3200" dirty="0">
                <a:latin typeface="Noto Sans CJK JP Regular"/>
                <a:cs typeface="Noto Sans CJK JP Regular"/>
              </a:rPr>
              <a:t>标签中创建一个</a:t>
            </a:r>
            <a:endParaRPr sz="3200">
              <a:latin typeface="Noto Sans CJK JP Regular"/>
              <a:cs typeface="Noto Sans CJK JP Regular"/>
            </a:endParaRPr>
          </a:p>
          <a:p>
            <a:pPr marL="355600">
              <a:lnSpc>
                <a:spcPts val="3830"/>
              </a:lnSpc>
            </a:pPr>
            <a:r>
              <a:rPr sz="3200" spc="-5" dirty="0">
                <a:latin typeface="Noto Sans CJK JP Regular"/>
                <a:cs typeface="Noto Sans CJK JP Regular"/>
              </a:rPr>
              <a:t>script</a:t>
            </a:r>
            <a:r>
              <a:rPr sz="3200" spc="5" dirty="0">
                <a:latin typeface="Noto Sans CJK JP Regular"/>
                <a:cs typeface="Noto Sans CJK JP Regular"/>
              </a:rPr>
              <a:t>标签，并编写如下代码。</a:t>
            </a:r>
            <a:endParaRPr sz="3200">
              <a:latin typeface="Noto Sans CJK JP Regular"/>
              <a:cs typeface="Noto Sans CJK JP Regular"/>
            </a:endParaRPr>
          </a:p>
          <a:p>
            <a:pPr marL="1102360" marR="1070610" indent="-791845">
              <a:lnSpc>
                <a:spcPct val="100000"/>
              </a:lnSpc>
              <a:spcBef>
                <a:spcPts val="2525"/>
              </a:spcBef>
            </a:pPr>
            <a:r>
              <a:rPr sz="24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&lt;script </a:t>
            </a:r>
            <a:r>
              <a:rPr sz="24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type="text/javascript"&gt;  console.log("Hello</a:t>
            </a:r>
            <a:r>
              <a:rPr sz="2400" b="1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World");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1051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&lt;/script&gt;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281622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条件运算符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866722"/>
            <a:ext cx="8027670" cy="38487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50" spc="35" dirty="0">
                <a:latin typeface="Noto Sans CJK JP Regular"/>
                <a:cs typeface="Noto Sans CJK JP Regular"/>
              </a:rPr>
              <a:t>条件运算符也称为三元运</a:t>
            </a:r>
            <a:r>
              <a:rPr sz="2450" spc="65" dirty="0">
                <a:latin typeface="Noto Sans CJK JP Regular"/>
                <a:cs typeface="Noto Sans CJK JP Regular"/>
              </a:rPr>
              <a:t>算</a:t>
            </a:r>
            <a:r>
              <a:rPr sz="2450" spc="35" dirty="0">
                <a:latin typeface="Noto Sans CJK JP Regular"/>
                <a:cs typeface="Noto Sans CJK JP Regular"/>
              </a:rPr>
              <a:t>符</a:t>
            </a:r>
            <a:r>
              <a:rPr sz="2450" spc="65" dirty="0">
                <a:latin typeface="Noto Sans CJK JP Regular"/>
                <a:cs typeface="Noto Sans CJK JP Regular"/>
              </a:rPr>
              <a:t>。</a:t>
            </a:r>
            <a:r>
              <a:rPr sz="2450" spc="35" dirty="0">
                <a:latin typeface="Noto Sans CJK JP Regular"/>
                <a:cs typeface="Noto Sans CJK JP Regular"/>
              </a:rPr>
              <a:t>通</a:t>
            </a:r>
            <a:r>
              <a:rPr sz="2450" spc="65" dirty="0">
                <a:latin typeface="Noto Sans CJK JP Regular"/>
                <a:cs typeface="Noto Sans CJK JP Regular"/>
              </a:rPr>
              <a:t>常</a:t>
            </a:r>
            <a:r>
              <a:rPr sz="2450" spc="35" dirty="0">
                <a:latin typeface="Noto Sans CJK JP Regular"/>
                <a:cs typeface="Noto Sans CJK JP Regular"/>
              </a:rPr>
              <a:t>运算</a:t>
            </a:r>
            <a:r>
              <a:rPr sz="2450" spc="65" dirty="0">
                <a:latin typeface="Noto Sans CJK JP Regular"/>
                <a:cs typeface="Noto Sans CJK JP Regular"/>
              </a:rPr>
              <a:t>符</a:t>
            </a:r>
            <a:r>
              <a:rPr sz="2450" spc="35" dirty="0">
                <a:latin typeface="Noto Sans CJK JP Regular"/>
                <a:cs typeface="Noto Sans CJK JP Regular"/>
              </a:rPr>
              <a:t>写</a:t>
            </a:r>
            <a:r>
              <a:rPr sz="2450" spc="60" dirty="0">
                <a:latin typeface="Noto Sans CJK JP Regular"/>
                <a:cs typeface="Noto Sans CJK JP Regular"/>
              </a:rPr>
              <a:t>为</a:t>
            </a:r>
            <a:r>
              <a:rPr sz="2450" spc="-2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?:</a:t>
            </a:r>
            <a:r>
              <a:rPr sz="2450" spc="35" dirty="0">
                <a:latin typeface="Noto Sans CJK JP Regular"/>
                <a:cs typeface="Noto Sans CJK JP Regular"/>
              </a:rPr>
              <a:t>。</a:t>
            </a:r>
            <a:endParaRPr sz="2450">
              <a:latin typeface="Noto Sans CJK JP Regular"/>
              <a:cs typeface="Noto Sans CJK JP Regular"/>
            </a:endParaRPr>
          </a:p>
          <a:p>
            <a:pPr marL="355600" marR="226060" indent="-342900">
              <a:lnSpc>
                <a:spcPct val="143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50" spc="35" dirty="0">
                <a:latin typeface="Noto Sans CJK JP Regular"/>
                <a:cs typeface="Noto Sans CJK JP Regular"/>
              </a:rPr>
              <a:t>这个运算符需要三个操作</a:t>
            </a:r>
            <a:r>
              <a:rPr sz="2450" spc="65" dirty="0">
                <a:latin typeface="Noto Sans CJK JP Regular"/>
                <a:cs typeface="Noto Sans CJK JP Regular"/>
              </a:rPr>
              <a:t>数</a:t>
            </a:r>
            <a:r>
              <a:rPr sz="2450" spc="35" dirty="0">
                <a:latin typeface="Noto Sans CJK JP Regular"/>
                <a:cs typeface="Noto Sans CJK JP Regular"/>
              </a:rPr>
              <a:t>，</a:t>
            </a:r>
            <a:r>
              <a:rPr sz="2450" spc="65" dirty="0">
                <a:latin typeface="Noto Sans CJK JP Regular"/>
                <a:cs typeface="Noto Sans CJK JP Regular"/>
              </a:rPr>
              <a:t>第</a:t>
            </a:r>
            <a:r>
              <a:rPr sz="2450" spc="35" dirty="0">
                <a:latin typeface="Noto Sans CJK JP Regular"/>
                <a:cs typeface="Noto Sans CJK JP Regular"/>
              </a:rPr>
              <a:t>一</a:t>
            </a:r>
            <a:r>
              <a:rPr sz="2450" spc="65" dirty="0">
                <a:latin typeface="Noto Sans CJK JP Regular"/>
                <a:cs typeface="Noto Sans CJK JP Regular"/>
              </a:rPr>
              <a:t>个</a:t>
            </a:r>
            <a:r>
              <a:rPr sz="2450" spc="35" dirty="0">
                <a:latin typeface="Noto Sans CJK JP Regular"/>
                <a:cs typeface="Noto Sans CJK JP Regular"/>
              </a:rPr>
              <a:t>操作</a:t>
            </a:r>
            <a:r>
              <a:rPr sz="2450" spc="65" dirty="0">
                <a:latin typeface="Noto Sans CJK JP Regular"/>
                <a:cs typeface="Noto Sans CJK JP Regular"/>
              </a:rPr>
              <a:t>数</a:t>
            </a:r>
            <a:r>
              <a:rPr sz="2450" spc="60" dirty="0">
                <a:latin typeface="Noto Sans CJK JP Regular"/>
                <a:cs typeface="Noto Sans CJK JP Regular"/>
              </a:rPr>
              <a:t>在</a:t>
            </a:r>
            <a:r>
              <a:rPr sz="2450" spc="20" dirty="0">
                <a:latin typeface="Noto Sans CJK JP Regular"/>
                <a:cs typeface="Noto Sans CJK JP Regular"/>
              </a:rPr>
              <a:t>?</a:t>
            </a:r>
            <a:r>
              <a:rPr sz="2450" spc="35" dirty="0">
                <a:latin typeface="Noto Sans CJK JP Regular"/>
                <a:cs typeface="Noto Sans CJK JP Regular"/>
              </a:rPr>
              <a:t>之</a:t>
            </a:r>
            <a:r>
              <a:rPr sz="2450" spc="60" dirty="0">
                <a:latin typeface="Noto Sans CJK JP Regular"/>
                <a:cs typeface="Noto Sans CJK JP Regular"/>
              </a:rPr>
              <a:t>前</a:t>
            </a:r>
            <a:r>
              <a:rPr sz="2450" spc="20" dirty="0">
                <a:latin typeface="Noto Sans CJK JP Regular"/>
                <a:cs typeface="Noto Sans CJK JP Regular"/>
              </a:rPr>
              <a:t>， </a:t>
            </a:r>
            <a:r>
              <a:rPr sz="2450" spc="30" dirty="0">
                <a:latin typeface="Noto Sans CJK JP Regular"/>
                <a:cs typeface="Noto Sans CJK JP Regular"/>
              </a:rPr>
              <a:t>第二个操作数</a:t>
            </a:r>
            <a:r>
              <a:rPr sz="2450" spc="25" dirty="0">
                <a:latin typeface="Noto Sans CJK JP Regular"/>
                <a:cs typeface="Noto Sans CJK JP Regular"/>
              </a:rPr>
              <a:t>在</a:t>
            </a:r>
            <a:r>
              <a:rPr sz="2450" spc="20" dirty="0">
                <a:latin typeface="Noto Sans CJK JP Regular"/>
                <a:cs typeface="Noto Sans CJK JP Regular"/>
              </a:rPr>
              <a:t>?</a:t>
            </a:r>
            <a:r>
              <a:rPr sz="2450" spc="30" dirty="0">
                <a:latin typeface="Noto Sans CJK JP Regular"/>
                <a:cs typeface="Noto Sans CJK JP Regular"/>
              </a:rPr>
              <a:t>和</a:t>
            </a:r>
            <a:r>
              <a:rPr sz="2450" spc="-75" dirty="0">
                <a:latin typeface="Noto Sans CJK JP Regular"/>
                <a:cs typeface="Noto Sans CJK JP Regular"/>
              </a:rPr>
              <a:t>:</a:t>
            </a:r>
            <a:r>
              <a:rPr sz="2450" spc="30" dirty="0">
                <a:latin typeface="Noto Sans CJK JP Regular"/>
                <a:cs typeface="Noto Sans CJK JP Regular"/>
              </a:rPr>
              <a:t>之间</a:t>
            </a:r>
            <a:r>
              <a:rPr sz="2450" spc="60" dirty="0">
                <a:latin typeface="Noto Sans CJK JP Regular"/>
                <a:cs typeface="Noto Sans CJK JP Regular"/>
              </a:rPr>
              <a:t>，</a:t>
            </a:r>
            <a:r>
              <a:rPr sz="2450" spc="30" dirty="0">
                <a:latin typeface="Noto Sans CJK JP Regular"/>
                <a:cs typeface="Noto Sans CJK JP Regular"/>
              </a:rPr>
              <a:t>第</a:t>
            </a:r>
            <a:r>
              <a:rPr sz="2450" spc="60" dirty="0">
                <a:latin typeface="Noto Sans CJK JP Regular"/>
                <a:cs typeface="Noto Sans CJK JP Regular"/>
              </a:rPr>
              <a:t>三</a:t>
            </a:r>
            <a:r>
              <a:rPr sz="2450" spc="30" dirty="0">
                <a:latin typeface="Noto Sans CJK JP Regular"/>
                <a:cs typeface="Noto Sans CJK JP Regular"/>
              </a:rPr>
              <a:t>个操</a:t>
            </a:r>
            <a:r>
              <a:rPr sz="2450" spc="60" dirty="0">
                <a:latin typeface="Noto Sans CJK JP Regular"/>
                <a:cs typeface="Noto Sans CJK JP Regular"/>
              </a:rPr>
              <a:t>作</a:t>
            </a:r>
            <a:r>
              <a:rPr sz="2450" spc="30" dirty="0">
                <a:latin typeface="Noto Sans CJK JP Regular"/>
                <a:cs typeface="Noto Sans CJK JP Regular"/>
              </a:rPr>
              <a:t>数</a:t>
            </a:r>
            <a:r>
              <a:rPr sz="2450" spc="50" dirty="0">
                <a:latin typeface="Noto Sans CJK JP Regular"/>
                <a:cs typeface="Noto Sans CJK JP Regular"/>
              </a:rPr>
              <a:t>在</a:t>
            </a:r>
            <a:r>
              <a:rPr sz="2450" spc="-75" dirty="0">
                <a:latin typeface="Noto Sans CJK JP Regular"/>
                <a:cs typeface="Noto Sans CJK JP Regular"/>
              </a:rPr>
              <a:t>:</a:t>
            </a:r>
            <a:r>
              <a:rPr sz="2450" spc="60" dirty="0">
                <a:latin typeface="Noto Sans CJK JP Regular"/>
                <a:cs typeface="Noto Sans CJK JP Regular"/>
              </a:rPr>
              <a:t>之</a:t>
            </a:r>
            <a:r>
              <a:rPr sz="2450" spc="30" dirty="0">
                <a:latin typeface="Noto Sans CJK JP Regular"/>
                <a:cs typeface="Noto Sans CJK JP Regular"/>
              </a:rPr>
              <a:t>后。</a:t>
            </a:r>
            <a:endParaRPr sz="245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85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50" spc="30" dirty="0">
                <a:latin typeface="Noto Sans CJK JP Regular"/>
                <a:cs typeface="Noto Sans CJK JP Regular"/>
              </a:rPr>
              <a:t>例如：</a:t>
            </a:r>
            <a:r>
              <a:rPr sz="2450" spc="3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x</a:t>
            </a:r>
            <a:r>
              <a:rPr sz="2450" spc="23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2450" spc="48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&gt;</a:t>
            </a:r>
            <a:r>
              <a:rPr sz="2450" spc="19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2450" spc="9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0</a:t>
            </a:r>
            <a:r>
              <a:rPr sz="2450" spc="18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2450" spc="3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?</a:t>
            </a:r>
            <a:r>
              <a:rPr sz="2450" spc="19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2450" spc="3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x</a:t>
            </a:r>
            <a:r>
              <a:rPr sz="2450" spc="204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2450" spc="-8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:</a:t>
            </a:r>
            <a:r>
              <a:rPr sz="2450" spc="19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2450" spc="13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-x</a:t>
            </a:r>
            <a:r>
              <a:rPr sz="2450" spc="204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2450" spc="9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//</a:t>
            </a:r>
            <a:r>
              <a:rPr sz="2450" spc="19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2450" spc="3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求</a:t>
            </a:r>
            <a:r>
              <a:rPr sz="2450" spc="3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x</a:t>
            </a:r>
            <a:r>
              <a:rPr sz="2450" spc="3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的绝对值</a:t>
            </a:r>
            <a:endParaRPr sz="2450">
              <a:latin typeface="Noto Sans CJK JP Regular"/>
              <a:cs typeface="Noto Sans CJK JP Regular"/>
            </a:endParaRPr>
          </a:p>
          <a:p>
            <a:pPr marL="355600" marR="5080" indent="-342900">
              <a:lnSpc>
                <a:spcPct val="143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50" spc="35" dirty="0">
                <a:latin typeface="Noto Sans CJK JP Regular"/>
                <a:cs typeface="Noto Sans CJK JP Regular"/>
              </a:rPr>
              <a:t>上边的例子，首先会执</a:t>
            </a:r>
            <a:r>
              <a:rPr sz="2450" spc="20" dirty="0">
                <a:latin typeface="Noto Sans CJK JP Regular"/>
                <a:cs typeface="Noto Sans CJK JP Regular"/>
              </a:rPr>
              <a:t>行</a:t>
            </a:r>
            <a:r>
              <a:rPr sz="2450" spc="170" dirty="0">
                <a:latin typeface="Noto Sans CJK JP Regular"/>
                <a:cs typeface="Noto Sans CJK JP Regular"/>
              </a:rPr>
              <a:t>x&gt;0，</a:t>
            </a:r>
            <a:r>
              <a:rPr sz="2450" spc="35" dirty="0">
                <a:latin typeface="Noto Sans CJK JP Regular"/>
                <a:cs typeface="Noto Sans CJK JP Regular"/>
              </a:rPr>
              <a:t>如</a:t>
            </a:r>
            <a:r>
              <a:rPr sz="2450" spc="65" dirty="0">
                <a:latin typeface="Noto Sans CJK JP Regular"/>
                <a:cs typeface="Noto Sans CJK JP Regular"/>
              </a:rPr>
              <a:t>果</a:t>
            </a:r>
            <a:r>
              <a:rPr sz="2450" spc="35" dirty="0">
                <a:latin typeface="Noto Sans CJK JP Regular"/>
                <a:cs typeface="Noto Sans CJK JP Regular"/>
              </a:rPr>
              <a:t>返回</a:t>
            </a:r>
            <a:r>
              <a:rPr sz="2450" spc="30" dirty="0">
                <a:latin typeface="Noto Sans CJK JP Regular"/>
                <a:cs typeface="Noto Sans CJK JP Regular"/>
              </a:rPr>
              <a:t>true</a:t>
            </a:r>
            <a:r>
              <a:rPr sz="2450" spc="35" dirty="0">
                <a:latin typeface="Noto Sans CJK JP Regular"/>
                <a:cs typeface="Noto Sans CJK JP Regular"/>
              </a:rPr>
              <a:t>则</a:t>
            </a:r>
            <a:r>
              <a:rPr sz="2450" spc="60" dirty="0">
                <a:latin typeface="Noto Sans CJK JP Regular"/>
                <a:cs typeface="Noto Sans CJK JP Regular"/>
              </a:rPr>
              <a:t>执</a:t>
            </a:r>
            <a:r>
              <a:rPr sz="2450" spc="35" dirty="0">
                <a:latin typeface="Noto Sans CJK JP Regular"/>
                <a:cs typeface="Noto Sans CJK JP Regular"/>
              </a:rPr>
              <a:t>行冒 号左边的代码，并将结果</a:t>
            </a:r>
            <a:r>
              <a:rPr sz="2450" spc="65" dirty="0">
                <a:latin typeface="Noto Sans CJK JP Regular"/>
                <a:cs typeface="Noto Sans CJK JP Regular"/>
              </a:rPr>
              <a:t>返</a:t>
            </a:r>
            <a:r>
              <a:rPr sz="2450" spc="35" dirty="0">
                <a:latin typeface="Noto Sans CJK JP Regular"/>
                <a:cs typeface="Noto Sans CJK JP Regular"/>
              </a:rPr>
              <a:t>回</a:t>
            </a:r>
            <a:r>
              <a:rPr sz="2450" spc="65" dirty="0">
                <a:latin typeface="Noto Sans CJK JP Regular"/>
                <a:cs typeface="Noto Sans CJK JP Regular"/>
              </a:rPr>
              <a:t>，</a:t>
            </a:r>
            <a:r>
              <a:rPr sz="2450" spc="35" dirty="0">
                <a:latin typeface="Noto Sans CJK JP Regular"/>
                <a:cs typeface="Noto Sans CJK JP Regular"/>
              </a:rPr>
              <a:t>这</a:t>
            </a:r>
            <a:r>
              <a:rPr sz="2450" spc="65" dirty="0">
                <a:latin typeface="Noto Sans CJK JP Regular"/>
                <a:cs typeface="Noto Sans CJK JP Regular"/>
              </a:rPr>
              <a:t>里</a:t>
            </a:r>
            <a:r>
              <a:rPr sz="2450" spc="35" dirty="0">
                <a:latin typeface="Noto Sans CJK JP Regular"/>
                <a:cs typeface="Noto Sans CJK JP Regular"/>
              </a:rPr>
              <a:t>就是</a:t>
            </a:r>
            <a:r>
              <a:rPr sz="2450" spc="65" dirty="0">
                <a:latin typeface="Noto Sans CJK JP Regular"/>
                <a:cs typeface="Noto Sans CJK JP Regular"/>
              </a:rPr>
              <a:t>返</a:t>
            </a:r>
            <a:r>
              <a:rPr sz="2450" spc="25" dirty="0">
                <a:latin typeface="Noto Sans CJK JP Regular"/>
                <a:cs typeface="Noto Sans CJK JP Regular"/>
              </a:rPr>
              <a:t>回</a:t>
            </a:r>
            <a:r>
              <a:rPr sz="2450" spc="35" dirty="0">
                <a:latin typeface="Noto Sans CJK JP Regular"/>
                <a:cs typeface="Noto Sans CJK JP Regular"/>
              </a:rPr>
              <a:t>x</a:t>
            </a:r>
            <a:r>
              <a:rPr sz="2450" spc="65" dirty="0">
                <a:latin typeface="Noto Sans CJK JP Regular"/>
                <a:cs typeface="Noto Sans CJK JP Regular"/>
              </a:rPr>
              <a:t>本</a:t>
            </a:r>
            <a:r>
              <a:rPr sz="2450" spc="35" dirty="0">
                <a:latin typeface="Noto Sans CJK JP Regular"/>
                <a:cs typeface="Noto Sans CJK JP Regular"/>
              </a:rPr>
              <a:t>身，  如果返</a:t>
            </a:r>
            <a:r>
              <a:rPr sz="2450" spc="30" dirty="0">
                <a:latin typeface="Noto Sans CJK JP Regular"/>
                <a:cs typeface="Noto Sans CJK JP Regular"/>
              </a:rPr>
              <a:t>回</a:t>
            </a:r>
            <a:r>
              <a:rPr sz="2450" spc="5" dirty="0">
                <a:latin typeface="Noto Sans CJK JP Regular"/>
                <a:cs typeface="Noto Sans CJK JP Regular"/>
              </a:rPr>
              <a:t>fa</a:t>
            </a:r>
            <a:r>
              <a:rPr sz="2450" spc="-15" dirty="0">
                <a:latin typeface="Noto Sans CJK JP Regular"/>
                <a:cs typeface="Noto Sans CJK JP Regular"/>
              </a:rPr>
              <a:t>l</a:t>
            </a:r>
            <a:r>
              <a:rPr sz="2450" spc="25" dirty="0">
                <a:latin typeface="Noto Sans CJK JP Regular"/>
                <a:cs typeface="Noto Sans CJK JP Regular"/>
              </a:rPr>
              <a:t>se</a:t>
            </a:r>
            <a:r>
              <a:rPr sz="2450" spc="35" dirty="0">
                <a:latin typeface="Noto Sans CJK JP Regular"/>
                <a:cs typeface="Noto Sans CJK JP Regular"/>
              </a:rPr>
              <a:t>则执行</a:t>
            </a:r>
            <a:r>
              <a:rPr sz="2450" spc="25" dirty="0">
                <a:latin typeface="Noto Sans CJK JP Regular"/>
                <a:cs typeface="Noto Sans CJK JP Regular"/>
              </a:rPr>
              <a:t>冒</a:t>
            </a:r>
            <a:r>
              <a:rPr sz="2450" spc="65" dirty="0">
                <a:latin typeface="Noto Sans CJK JP Regular"/>
                <a:cs typeface="Noto Sans CJK JP Regular"/>
              </a:rPr>
              <a:t>号</a:t>
            </a:r>
            <a:r>
              <a:rPr sz="2450" spc="35" dirty="0">
                <a:latin typeface="Noto Sans CJK JP Regular"/>
                <a:cs typeface="Noto Sans CJK JP Regular"/>
              </a:rPr>
              <a:t>右</a:t>
            </a:r>
            <a:r>
              <a:rPr sz="2450" spc="60" dirty="0">
                <a:latin typeface="Noto Sans CJK JP Regular"/>
                <a:cs typeface="Noto Sans CJK JP Regular"/>
              </a:rPr>
              <a:t>边</a:t>
            </a:r>
            <a:r>
              <a:rPr sz="2450" spc="35" dirty="0">
                <a:latin typeface="Noto Sans CJK JP Regular"/>
                <a:cs typeface="Noto Sans CJK JP Regular"/>
              </a:rPr>
              <a:t>的</a:t>
            </a:r>
            <a:r>
              <a:rPr sz="2450" spc="60" dirty="0">
                <a:latin typeface="Noto Sans CJK JP Regular"/>
                <a:cs typeface="Noto Sans CJK JP Regular"/>
              </a:rPr>
              <a:t>代</a:t>
            </a:r>
            <a:r>
              <a:rPr sz="2450" spc="35" dirty="0">
                <a:latin typeface="Noto Sans CJK JP Regular"/>
                <a:cs typeface="Noto Sans CJK JP Regular"/>
              </a:rPr>
              <a:t>码</a:t>
            </a:r>
            <a:r>
              <a:rPr sz="2450" spc="60" dirty="0">
                <a:latin typeface="Noto Sans CJK JP Regular"/>
                <a:cs typeface="Noto Sans CJK JP Regular"/>
              </a:rPr>
              <a:t>，</a:t>
            </a:r>
            <a:r>
              <a:rPr sz="2450" spc="35" dirty="0">
                <a:latin typeface="Noto Sans CJK JP Regular"/>
                <a:cs typeface="Noto Sans CJK JP Regular"/>
              </a:rPr>
              <a:t>并将</a:t>
            </a:r>
            <a:r>
              <a:rPr sz="2450" spc="60" dirty="0">
                <a:latin typeface="Noto Sans CJK JP Regular"/>
                <a:cs typeface="Noto Sans CJK JP Regular"/>
              </a:rPr>
              <a:t>结</a:t>
            </a:r>
            <a:r>
              <a:rPr sz="2450" spc="35" dirty="0">
                <a:latin typeface="Noto Sans CJK JP Regular"/>
                <a:cs typeface="Noto Sans CJK JP Regular"/>
              </a:rPr>
              <a:t>果</a:t>
            </a:r>
            <a:r>
              <a:rPr sz="2450" spc="60" dirty="0">
                <a:latin typeface="Noto Sans CJK JP Regular"/>
                <a:cs typeface="Noto Sans CJK JP Regular"/>
              </a:rPr>
              <a:t>返</a:t>
            </a:r>
            <a:r>
              <a:rPr sz="2450" spc="35" dirty="0">
                <a:latin typeface="Noto Sans CJK JP Regular"/>
                <a:cs typeface="Noto Sans CJK JP Regular"/>
              </a:rPr>
              <a:t>回。</a:t>
            </a:r>
            <a:endParaRPr sz="245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393636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运算符的优</a:t>
            </a:r>
            <a:r>
              <a:rPr spc="20" dirty="0"/>
              <a:t>先</a:t>
            </a:r>
            <a:r>
              <a:rPr spc="-10" dirty="0"/>
              <a:t>级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575" y="1716405"/>
            <a:ext cx="7645400" cy="472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1800" spc="-70" dirty="0">
                <a:latin typeface="Noto Sans CJK JP Regular"/>
                <a:cs typeface="Noto Sans CJK JP Regular"/>
              </a:rPr>
              <a:t>.</a:t>
            </a:r>
            <a:r>
              <a:rPr sz="1800" dirty="0">
                <a:latin typeface="Noto Sans CJK JP Regular"/>
                <a:cs typeface="Noto Sans CJK JP Regular"/>
              </a:rPr>
              <a:t>、[]、</a:t>
            </a:r>
            <a:r>
              <a:rPr sz="1800" spc="95" dirty="0">
                <a:latin typeface="Noto Sans CJK JP Regular"/>
                <a:cs typeface="Noto Sans CJK JP Regular"/>
              </a:rPr>
              <a:t> </a:t>
            </a:r>
            <a:r>
              <a:rPr sz="1800" dirty="0">
                <a:latin typeface="Noto Sans CJK JP Regular"/>
                <a:cs typeface="Noto Sans CJK JP Regular"/>
              </a:rPr>
              <a:t>new</a:t>
            </a:r>
            <a:endParaRPr sz="18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Noto Sans CJK JP Regular"/>
                <a:cs typeface="Noto Sans CJK JP Regular"/>
              </a:rPr>
              <a:t>()</a:t>
            </a:r>
            <a:endParaRPr sz="18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•	</a:t>
            </a:r>
            <a:r>
              <a:rPr sz="1800" spc="330" dirty="0">
                <a:latin typeface="Noto Sans CJK JP Regular"/>
                <a:cs typeface="Noto Sans CJK JP Regular"/>
              </a:rPr>
              <a:t>++</a:t>
            </a:r>
            <a:r>
              <a:rPr sz="1800" dirty="0">
                <a:latin typeface="Noto Sans CJK JP Regular"/>
                <a:cs typeface="Noto Sans CJK JP Regular"/>
              </a:rPr>
              <a:t>、</a:t>
            </a:r>
            <a:r>
              <a:rPr sz="1800" spc="130" dirty="0">
                <a:latin typeface="Noto Sans CJK JP Regular"/>
                <a:cs typeface="Noto Sans CJK JP Regular"/>
              </a:rPr>
              <a:t> </a:t>
            </a:r>
            <a:r>
              <a:rPr sz="1800" spc="160" dirty="0">
                <a:latin typeface="Noto Sans CJK JP Regular"/>
                <a:cs typeface="Noto Sans CJK JP Regular"/>
              </a:rPr>
              <a:t>--</a:t>
            </a:r>
            <a:endParaRPr sz="18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Noto Sans CJK JP Regular"/>
                <a:cs typeface="Noto Sans CJK JP Regular"/>
              </a:rPr>
              <a:t>!、</a:t>
            </a:r>
            <a:r>
              <a:rPr sz="1800" spc="330" dirty="0">
                <a:latin typeface="Noto Sans CJK JP Regular"/>
                <a:cs typeface="Noto Sans CJK JP Regular"/>
              </a:rPr>
              <a:t>~</a:t>
            </a:r>
            <a:r>
              <a:rPr sz="1800" spc="-5" dirty="0">
                <a:latin typeface="Noto Sans CJK JP Regular"/>
                <a:cs typeface="Noto Sans CJK JP Regular"/>
              </a:rPr>
              <a:t>、</a:t>
            </a:r>
            <a:r>
              <a:rPr sz="1800" spc="165" dirty="0">
                <a:latin typeface="Noto Sans CJK JP Regular"/>
                <a:cs typeface="Noto Sans CJK JP Regular"/>
              </a:rPr>
              <a:t>+(</a:t>
            </a:r>
            <a:r>
              <a:rPr sz="1800" spc="-5" dirty="0">
                <a:latin typeface="Noto Sans CJK JP Regular"/>
                <a:cs typeface="Noto Sans CJK JP Regular"/>
              </a:rPr>
              <a:t>单</a:t>
            </a:r>
            <a:r>
              <a:rPr sz="1800" dirty="0">
                <a:latin typeface="Noto Sans CJK JP Regular"/>
                <a:cs typeface="Noto Sans CJK JP Regular"/>
              </a:rPr>
              <a:t>目)</a:t>
            </a:r>
            <a:r>
              <a:rPr sz="1800" spc="-5" dirty="0">
                <a:latin typeface="Noto Sans CJK JP Regular"/>
                <a:cs typeface="Noto Sans CJK JP Regular"/>
              </a:rPr>
              <a:t>、</a:t>
            </a:r>
            <a:r>
              <a:rPr sz="1800" spc="80" dirty="0">
                <a:latin typeface="Noto Sans CJK JP Regular"/>
                <a:cs typeface="Noto Sans CJK JP Regular"/>
              </a:rPr>
              <a:t>-(</a:t>
            </a:r>
            <a:r>
              <a:rPr sz="1800" spc="-5" dirty="0">
                <a:latin typeface="Noto Sans CJK JP Regular"/>
                <a:cs typeface="Noto Sans CJK JP Regular"/>
              </a:rPr>
              <a:t>单目</a:t>
            </a:r>
            <a:r>
              <a:rPr sz="1800" dirty="0">
                <a:latin typeface="Noto Sans CJK JP Regular"/>
                <a:cs typeface="Noto Sans CJK JP Regular"/>
              </a:rPr>
              <a:t>)</a:t>
            </a:r>
            <a:r>
              <a:rPr sz="1800" spc="-5" dirty="0">
                <a:latin typeface="Noto Sans CJK JP Regular"/>
                <a:cs typeface="Noto Sans CJK JP Regular"/>
              </a:rPr>
              <a:t>、</a:t>
            </a:r>
            <a:r>
              <a:rPr sz="1800" spc="10" dirty="0">
                <a:latin typeface="Noto Sans CJK JP Regular"/>
                <a:cs typeface="Noto Sans CJK JP Regular"/>
              </a:rPr>
              <a:t>typeof</a:t>
            </a:r>
            <a:r>
              <a:rPr sz="1800" spc="-5" dirty="0">
                <a:latin typeface="Noto Sans CJK JP Regular"/>
                <a:cs typeface="Noto Sans CJK JP Regular"/>
              </a:rPr>
              <a:t>、</a:t>
            </a:r>
            <a:r>
              <a:rPr sz="1800" spc="10" dirty="0">
                <a:latin typeface="Noto Sans CJK JP Regular"/>
                <a:cs typeface="Noto Sans CJK JP Regular"/>
              </a:rPr>
              <a:t>void</a:t>
            </a:r>
            <a:r>
              <a:rPr sz="1800" spc="-5" dirty="0">
                <a:latin typeface="Noto Sans CJK JP Regular"/>
                <a:cs typeface="Noto Sans CJK JP Regular"/>
              </a:rPr>
              <a:t>、</a:t>
            </a:r>
            <a:r>
              <a:rPr sz="1800" spc="5" dirty="0">
                <a:latin typeface="Noto Sans CJK JP Regular"/>
                <a:cs typeface="Noto Sans CJK JP Regular"/>
              </a:rPr>
              <a:t>delete</a:t>
            </a:r>
            <a:endParaRPr sz="18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1800" spc="-75" dirty="0">
                <a:latin typeface="Noto Sans CJK JP Regular"/>
                <a:cs typeface="Noto Sans CJK JP Regular"/>
              </a:rPr>
              <a:t>%</a:t>
            </a:r>
            <a:r>
              <a:rPr sz="1800" dirty="0">
                <a:latin typeface="Noto Sans CJK JP Regular"/>
                <a:cs typeface="Noto Sans CJK JP Regular"/>
              </a:rPr>
              <a:t>、</a:t>
            </a:r>
            <a:r>
              <a:rPr sz="1800" spc="-20" dirty="0">
                <a:latin typeface="Noto Sans CJK JP Regular"/>
                <a:cs typeface="Noto Sans CJK JP Regular"/>
              </a:rPr>
              <a:t>*</a:t>
            </a:r>
            <a:r>
              <a:rPr sz="1800" dirty="0">
                <a:latin typeface="Noto Sans CJK JP Regular"/>
                <a:cs typeface="Noto Sans CJK JP Regular"/>
              </a:rPr>
              <a:t>、</a:t>
            </a:r>
            <a:r>
              <a:rPr sz="1800" spc="60" dirty="0">
                <a:latin typeface="Noto Sans CJK JP Regular"/>
                <a:cs typeface="Noto Sans CJK JP Regular"/>
              </a:rPr>
              <a:t>/</a:t>
            </a:r>
            <a:endParaRPr sz="18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•	</a:t>
            </a:r>
            <a:r>
              <a:rPr sz="1800" spc="165" dirty="0">
                <a:latin typeface="Noto Sans CJK JP Regular"/>
                <a:cs typeface="Noto Sans CJK JP Regular"/>
              </a:rPr>
              <a:t>+(</a:t>
            </a:r>
            <a:r>
              <a:rPr sz="1800" dirty="0">
                <a:latin typeface="Noto Sans CJK JP Regular"/>
                <a:cs typeface="Noto Sans CJK JP Regular"/>
              </a:rPr>
              <a:t>双目)、</a:t>
            </a:r>
            <a:r>
              <a:rPr sz="1800" spc="80" dirty="0">
                <a:latin typeface="Noto Sans CJK JP Regular"/>
                <a:cs typeface="Noto Sans CJK JP Regular"/>
              </a:rPr>
              <a:t>-(</a:t>
            </a:r>
            <a:r>
              <a:rPr sz="1800" dirty="0">
                <a:latin typeface="Noto Sans CJK JP Regular"/>
                <a:cs typeface="Noto Sans CJK JP Regular"/>
              </a:rPr>
              <a:t>双目</a:t>
            </a:r>
            <a:r>
              <a:rPr sz="1800" spc="-10" dirty="0">
                <a:latin typeface="Noto Sans CJK JP Regular"/>
                <a:cs typeface="Noto Sans CJK JP Regular"/>
              </a:rPr>
              <a:t>)</a:t>
            </a:r>
            <a:endParaRPr sz="18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1800" spc="335" dirty="0">
                <a:latin typeface="Noto Sans CJK JP Regular"/>
                <a:cs typeface="Noto Sans CJK JP Regular"/>
              </a:rPr>
              <a:t>&lt;&lt;</a:t>
            </a:r>
            <a:r>
              <a:rPr sz="1800" spc="125" dirty="0">
                <a:latin typeface="Noto Sans CJK JP Regular"/>
                <a:cs typeface="Noto Sans CJK JP Regular"/>
              </a:rPr>
              <a:t> </a:t>
            </a:r>
            <a:r>
              <a:rPr sz="1800" dirty="0">
                <a:latin typeface="Noto Sans CJK JP Regular"/>
                <a:cs typeface="Noto Sans CJK JP Regular"/>
              </a:rPr>
              <a:t>、</a:t>
            </a:r>
            <a:r>
              <a:rPr sz="1800" spc="135" dirty="0">
                <a:latin typeface="Noto Sans CJK JP Regular"/>
                <a:cs typeface="Noto Sans CJK JP Regular"/>
              </a:rPr>
              <a:t> </a:t>
            </a:r>
            <a:r>
              <a:rPr sz="1800" spc="330" dirty="0">
                <a:latin typeface="Noto Sans CJK JP Regular"/>
                <a:cs typeface="Noto Sans CJK JP Regular"/>
              </a:rPr>
              <a:t>&gt;&gt;</a:t>
            </a:r>
            <a:r>
              <a:rPr sz="1800" dirty="0">
                <a:latin typeface="Noto Sans CJK JP Regular"/>
                <a:cs typeface="Noto Sans CJK JP Regular"/>
              </a:rPr>
              <a:t>、</a:t>
            </a:r>
            <a:r>
              <a:rPr sz="1800" spc="135" dirty="0">
                <a:latin typeface="Noto Sans CJK JP Regular"/>
                <a:cs typeface="Noto Sans CJK JP Regular"/>
              </a:rPr>
              <a:t> </a:t>
            </a:r>
            <a:r>
              <a:rPr sz="1800" spc="330" dirty="0">
                <a:latin typeface="Noto Sans CJK JP Regular"/>
                <a:cs typeface="Noto Sans CJK JP Regular"/>
              </a:rPr>
              <a:t>&gt;&gt;&gt;</a:t>
            </a:r>
            <a:endParaRPr sz="18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1800" spc="330" dirty="0">
                <a:latin typeface="Noto Sans CJK JP Regular"/>
                <a:cs typeface="Noto Sans CJK JP Regular"/>
              </a:rPr>
              <a:t>&lt;</a:t>
            </a:r>
            <a:r>
              <a:rPr sz="1800" dirty="0">
                <a:latin typeface="Noto Sans CJK JP Regular"/>
                <a:cs typeface="Noto Sans CJK JP Regular"/>
              </a:rPr>
              <a:t>、</a:t>
            </a:r>
            <a:r>
              <a:rPr sz="1800" spc="330" dirty="0">
                <a:latin typeface="Noto Sans CJK JP Regular"/>
                <a:cs typeface="Noto Sans CJK JP Regular"/>
              </a:rPr>
              <a:t>&lt;=</a:t>
            </a:r>
            <a:r>
              <a:rPr sz="1800" dirty="0">
                <a:latin typeface="Noto Sans CJK JP Regular"/>
                <a:cs typeface="Noto Sans CJK JP Regular"/>
              </a:rPr>
              <a:t>、</a:t>
            </a:r>
            <a:r>
              <a:rPr sz="1800" spc="330" dirty="0">
                <a:latin typeface="Noto Sans CJK JP Regular"/>
                <a:cs typeface="Noto Sans CJK JP Regular"/>
              </a:rPr>
              <a:t>&gt;</a:t>
            </a:r>
            <a:r>
              <a:rPr sz="1800" dirty="0">
                <a:latin typeface="Noto Sans CJK JP Regular"/>
                <a:cs typeface="Noto Sans CJK JP Regular"/>
              </a:rPr>
              <a:t>、</a:t>
            </a:r>
            <a:r>
              <a:rPr sz="1800" spc="330" dirty="0">
                <a:latin typeface="Noto Sans CJK JP Regular"/>
                <a:cs typeface="Noto Sans CJK JP Regular"/>
              </a:rPr>
              <a:t>&gt;=</a:t>
            </a:r>
            <a:endParaRPr sz="18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•	</a:t>
            </a:r>
            <a:r>
              <a:rPr sz="1800" spc="330" dirty="0">
                <a:latin typeface="Noto Sans CJK JP Regular"/>
                <a:cs typeface="Noto Sans CJK JP Regular"/>
              </a:rPr>
              <a:t>==</a:t>
            </a:r>
            <a:r>
              <a:rPr sz="1800" spc="-5" dirty="0">
                <a:latin typeface="Noto Sans CJK JP Regular"/>
                <a:cs typeface="Noto Sans CJK JP Regular"/>
              </a:rPr>
              <a:t>、</a:t>
            </a:r>
            <a:r>
              <a:rPr sz="1800" spc="215" dirty="0">
                <a:latin typeface="Noto Sans CJK JP Regular"/>
                <a:cs typeface="Noto Sans CJK JP Regular"/>
              </a:rPr>
              <a:t>!==</a:t>
            </a:r>
            <a:r>
              <a:rPr sz="1800" spc="-5" dirty="0">
                <a:latin typeface="Noto Sans CJK JP Regular"/>
                <a:cs typeface="Noto Sans CJK JP Regular"/>
              </a:rPr>
              <a:t>、</a:t>
            </a:r>
            <a:r>
              <a:rPr sz="1800" spc="330" dirty="0">
                <a:latin typeface="Noto Sans CJK JP Regular"/>
                <a:cs typeface="Noto Sans CJK JP Regular"/>
              </a:rPr>
              <a:t>===</a:t>
            </a:r>
            <a:endParaRPr sz="18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1800" spc="340" dirty="0">
                <a:latin typeface="Noto Sans CJK JP Regular"/>
                <a:cs typeface="Noto Sans CJK JP Regular"/>
              </a:rPr>
              <a:t>&amp;</a:t>
            </a:r>
            <a:endParaRPr sz="18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1800" spc="335" dirty="0">
                <a:latin typeface="Noto Sans CJK JP Regular"/>
                <a:cs typeface="Noto Sans CJK JP Regular"/>
              </a:rPr>
              <a:t>^</a:t>
            </a:r>
            <a:endParaRPr sz="18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Noto Sans CJK JP Regular"/>
                <a:cs typeface="Noto Sans CJK JP Regular"/>
              </a:rPr>
              <a:t>|</a:t>
            </a:r>
            <a:endParaRPr sz="18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1800" spc="360" dirty="0">
                <a:latin typeface="Noto Sans CJK JP Regular"/>
                <a:cs typeface="Noto Sans CJK JP Regular"/>
              </a:rPr>
              <a:t>&amp;&amp;</a:t>
            </a:r>
            <a:endParaRPr sz="18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1800" spc="-15" dirty="0">
                <a:latin typeface="Noto Sans CJK JP Regular"/>
                <a:cs typeface="Noto Sans CJK JP Regular"/>
              </a:rPr>
              <a:t>||</a:t>
            </a:r>
            <a:endParaRPr sz="18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1800" spc="-35" dirty="0">
                <a:latin typeface="Noto Sans CJK JP Regular"/>
                <a:cs typeface="Noto Sans CJK JP Regular"/>
              </a:rPr>
              <a:t>?:</a:t>
            </a:r>
            <a:endParaRPr sz="18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•	</a:t>
            </a:r>
            <a:r>
              <a:rPr sz="1800" spc="330" dirty="0">
                <a:latin typeface="Noto Sans CJK JP Regular"/>
                <a:cs typeface="Noto Sans CJK JP Regular"/>
              </a:rPr>
              <a:t>=</a:t>
            </a:r>
            <a:r>
              <a:rPr sz="1800" spc="-5" dirty="0">
                <a:latin typeface="Noto Sans CJK JP Regular"/>
                <a:cs typeface="Noto Sans CJK JP Regular"/>
              </a:rPr>
              <a:t>、</a:t>
            </a:r>
            <a:r>
              <a:rPr sz="1800" spc="330" dirty="0">
                <a:latin typeface="Noto Sans CJK JP Regular"/>
                <a:cs typeface="Noto Sans CJK JP Regular"/>
              </a:rPr>
              <a:t>+=</a:t>
            </a:r>
            <a:r>
              <a:rPr sz="1800" spc="-5" dirty="0">
                <a:latin typeface="Noto Sans CJK JP Regular"/>
                <a:cs typeface="Noto Sans CJK JP Regular"/>
              </a:rPr>
              <a:t>、</a:t>
            </a:r>
            <a:r>
              <a:rPr sz="1800" spc="245" dirty="0">
                <a:latin typeface="Noto Sans CJK JP Regular"/>
                <a:cs typeface="Noto Sans CJK JP Regular"/>
              </a:rPr>
              <a:t>-=</a:t>
            </a:r>
            <a:r>
              <a:rPr sz="1800" dirty="0">
                <a:latin typeface="Noto Sans CJK JP Regular"/>
                <a:cs typeface="Noto Sans CJK JP Regular"/>
              </a:rPr>
              <a:t>、</a:t>
            </a:r>
            <a:r>
              <a:rPr sz="1800" spc="155" dirty="0">
                <a:latin typeface="Noto Sans CJK JP Regular"/>
                <a:cs typeface="Noto Sans CJK JP Regular"/>
              </a:rPr>
              <a:t>*=</a:t>
            </a:r>
            <a:r>
              <a:rPr sz="1800" spc="-5" dirty="0">
                <a:latin typeface="Noto Sans CJK JP Regular"/>
                <a:cs typeface="Noto Sans CJK JP Regular"/>
              </a:rPr>
              <a:t>、</a:t>
            </a:r>
            <a:r>
              <a:rPr sz="1800" spc="190" dirty="0">
                <a:latin typeface="Noto Sans CJK JP Regular"/>
                <a:cs typeface="Noto Sans CJK JP Regular"/>
              </a:rPr>
              <a:t>/=</a:t>
            </a:r>
            <a:r>
              <a:rPr sz="1800" spc="-5" dirty="0">
                <a:latin typeface="Noto Sans CJK JP Regular"/>
                <a:cs typeface="Noto Sans CJK JP Regular"/>
              </a:rPr>
              <a:t>、</a:t>
            </a:r>
            <a:r>
              <a:rPr sz="1800" spc="125" dirty="0">
                <a:latin typeface="Noto Sans CJK JP Regular"/>
                <a:cs typeface="Noto Sans CJK JP Regular"/>
              </a:rPr>
              <a:t>%=</a:t>
            </a:r>
            <a:r>
              <a:rPr sz="1800" spc="-5" dirty="0">
                <a:latin typeface="Noto Sans CJK JP Regular"/>
                <a:cs typeface="Noto Sans CJK JP Regular"/>
              </a:rPr>
              <a:t>、</a:t>
            </a:r>
            <a:r>
              <a:rPr sz="1800" spc="330" dirty="0">
                <a:latin typeface="Noto Sans CJK JP Regular"/>
                <a:cs typeface="Noto Sans CJK JP Regular"/>
              </a:rPr>
              <a:t>&lt;&lt;=</a:t>
            </a:r>
            <a:r>
              <a:rPr sz="1800" spc="-5" dirty="0">
                <a:latin typeface="Noto Sans CJK JP Regular"/>
                <a:cs typeface="Noto Sans CJK JP Regular"/>
              </a:rPr>
              <a:t>、</a:t>
            </a:r>
            <a:r>
              <a:rPr sz="1800" spc="330" dirty="0">
                <a:latin typeface="Noto Sans CJK JP Regular"/>
                <a:cs typeface="Noto Sans CJK JP Regular"/>
              </a:rPr>
              <a:t>&gt;&gt;=</a:t>
            </a:r>
            <a:r>
              <a:rPr sz="1800" dirty="0">
                <a:latin typeface="Noto Sans CJK JP Regular"/>
                <a:cs typeface="Noto Sans CJK JP Regular"/>
              </a:rPr>
              <a:t>、</a:t>
            </a:r>
            <a:r>
              <a:rPr sz="1800" spc="330" dirty="0">
                <a:latin typeface="Noto Sans CJK JP Regular"/>
                <a:cs typeface="Noto Sans CJK JP Regular"/>
              </a:rPr>
              <a:t>&gt;&gt;&gt;=</a:t>
            </a:r>
            <a:r>
              <a:rPr sz="1800" spc="-5" dirty="0">
                <a:latin typeface="Noto Sans CJK JP Regular"/>
                <a:cs typeface="Noto Sans CJK JP Regular"/>
              </a:rPr>
              <a:t>、</a:t>
            </a:r>
            <a:r>
              <a:rPr sz="1800" spc="340" dirty="0">
                <a:latin typeface="Noto Sans CJK JP Regular"/>
                <a:cs typeface="Noto Sans CJK JP Regular"/>
              </a:rPr>
              <a:t>&amp;=</a:t>
            </a:r>
            <a:r>
              <a:rPr sz="1800" spc="-5" dirty="0">
                <a:latin typeface="Noto Sans CJK JP Regular"/>
                <a:cs typeface="Noto Sans CJK JP Regular"/>
              </a:rPr>
              <a:t>、</a:t>
            </a:r>
            <a:r>
              <a:rPr sz="1800" spc="330" dirty="0">
                <a:latin typeface="Noto Sans CJK JP Regular"/>
                <a:cs typeface="Noto Sans CJK JP Regular"/>
              </a:rPr>
              <a:t>^=</a:t>
            </a:r>
            <a:r>
              <a:rPr sz="1800" spc="-5" dirty="0">
                <a:latin typeface="Noto Sans CJK JP Regular"/>
                <a:cs typeface="Noto Sans CJK JP Regular"/>
              </a:rPr>
              <a:t>、</a:t>
            </a:r>
            <a:r>
              <a:rPr sz="1800" spc="145" dirty="0">
                <a:latin typeface="Noto Sans CJK JP Regular"/>
                <a:cs typeface="Noto Sans CJK JP Regular"/>
              </a:rPr>
              <a:t>|=</a:t>
            </a:r>
            <a:endParaRPr sz="18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4965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•	</a:t>
            </a:r>
            <a:r>
              <a:rPr sz="1800" spc="-70" dirty="0">
                <a:latin typeface="Noto Sans CJK JP Regular"/>
                <a:cs typeface="Noto Sans CJK JP Regular"/>
              </a:rPr>
              <a:t>,</a:t>
            </a:r>
            <a:endParaRPr sz="1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114173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语句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15043"/>
            <a:ext cx="7971790" cy="42519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2900">
              <a:lnSpc>
                <a:spcPct val="134000"/>
              </a:lnSpc>
              <a:spcBef>
                <a:spcPts val="9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50" spc="35" dirty="0">
                <a:latin typeface="Noto Sans CJK JP Regular"/>
                <a:cs typeface="Noto Sans CJK JP Regular"/>
              </a:rPr>
              <a:t>前边我所说表达式和运算</a:t>
            </a:r>
            <a:r>
              <a:rPr sz="2450" spc="65" dirty="0">
                <a:latin typeface="Noto Sans CJK JP Regular"/>
                <a:cs typeface="Noto Sans CJK JP Regular"/>
              </a:rPr>
              <a:t>符</a:t>
            </a:r>
            <a:r>
              <a:rPr sz="2450" spc="35" dirty="0">
                <a:latin typeface="Noto Sans CJK JP Regular"/>
                <a:cs typeface="Noto Sans CJK JP Regular"/>
              </a:rPr>
              <a:t>等</a:t>
            </a:r>
            <a:r>
              <a:rPr sz="2450" spc="65" dirty="0">
                <a:latin typeface="Noto Sans CJK JP Regular"/>
                <a:cs typeface="Noto Sans CJK JP Regular"/>
              </a:rPr>
              <a:t>内</a:t>
            </a:r>
            <a:r>
              <a:rPr sz="2450" spc="35" dirty="0">
                <a:latin typeface="Noto Sans CJK JP Regular"/>
                <a:cs typeface="Noto Sans CJK JP Regular"/>
              </a:rPr>
              <a:t>容</a:t>
            </a:r>
            <a:r>
              <a:rPr sz="2450" spc="65" dirty="0">
                <a:latin typeface="Noto Sans CJK JP Regular"/>
                <a:cs typeface="Noto Sans CJK JP Regular"/>
              </a:rPr>
              <a:t>可</a:t>
            </a:r>
            <a:r>
              <a:rPr sz="2450" spc="35" dirty="0">
                <a:latin typeface="Noto Sans CJK JP Regular"/>
                <a:cs typeface="Noto Sans CJK JP Regular"/>
              </a:rPr>
              <a:t>以理</a:t>
            </a:r>
            <a:r>
              <a:rPr sz="2450" spc="65" dirty="0">
                <a:latin typeface="Noto Sans CJK JP Regular"/>
                <a:cs typeface="Noto Sans CJK JP Regular"/>
              </a:rPr>
              <a:t>解</a:t>
            </a:r>
            <a:r>
              <a:rPr sz="2450" spc="35" dirty="0">
                <a:latin typeface="Noto Sans CJK JP Regular"/>
                <a:cs typeface="Noto Sans CJK JP Regular"/>
              </a:rPr>
              <a:t>成</a:t>
            </a:r>
            <a:r>
              <a:rPr sz="2450" spc="65" dirty="0">
                <a:latin typeface="Noto Sans CJK JP Regular"/>
                <a:cs typeface="Noto Sans CJK JP Regular"/>
              </a:rPr>
              <a:t>是</a:t>
            </a:r>
            <a:r>
              <a:rPr sz="2450" spc="35" dirty="0">
                <a:latin typeface="Noto Sans CJK JP Regular"/>
                <a:cs typeface="Noto Sans CJK JP Regular"/>
              </a:rPr>
              <a:t>我</a:t>
            </a:r>
            <a:r>
              <a:rPr sz="2450" spc="65" dirty="0">
                <a:latin typeface="Noto Sans CJK JP Regular"/>
                <a:cs typeface="Noto Sans CJK JP Regular"/>
              </a:rPr>
              <a:t>们</a:t>
            </a:r>
            <a:r>
              <a:rPr sz="2450" spc="20" dirty="0">
                <a:latin typeface="Noto Sans CJK JP Regular"/>
                <a:cs typeface="Noto Sans CJK JP Regular"/>
              </a:rPr>
              <a:t>一 </a:t>
            </a:r>
            <a:r>
              <a:rPr sz="2450" spc="35" dirty="0">
                <a:latin typeface="Noto Sans CJK JP Regular"/>
                <a:cs typeface="Noto Sans CJK JP Regular"/>
              </a:rPr>
              <a:t>门语言中的单词，短语。</a:t>
            </a:r>
            <a:endParaRPr sz="2450">
              <a:latin typeface="Noto Sans CJK JP Regular"/>
              <a:cs typeface="Noto Sans CJK JP Regular"/>
            </a:endParaRPr>
          </a:p>
          <a:p>
            <a:pPr marL="355600" marR="65405" indent="-342900">
              <a:lnSpc>
                <a:spcPct val="132000"/>
              </a:lnSpc>
              <a:spcBef>
                <a:spcPts val="61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50" spc="35" dirty="0">
                <a:latin typeface="Noto Sans CJK JP Regular"/>
                <a:cs typeface="Noto Sans CJK JP Regular"/>
              </a:rPr>
              <a:t>而</a:t>
            </a:r>
            <a:r>
              <a:rPr sz="2450" spc="3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语句</a:t>
            </a:r>
            <a:r>
              <a:rPr sz="2450" spc="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（statement）</a:t>
            </a:r>
            <a:r>
              <a:rPr sz="2450" spc="35" dirty="0">
                <a:latin typeface="Noto Sans CJK JP Regular"/>
                <a:cs typeface="Noto Sans CJK JP Regular"/>
              </a:rPr>
              <a:t>就是我</a:t>
            </a:r>
            <a:r>
              <a:rPr sz="2450" spc="65" dirty="0">
                <a:latin typeface="Noto Sans CJK JP Regular"/>
                <a:cs typeface="Noto Sans CJK JP Regular"/>
              </a:rPr>
              <a:t>们</a:t>
            </a:r>
            <a:r>
              <a:rPr sz="2450" spc="35" dirty="0">
                <a:latin typeface="Noto Sans CJK JP Regular"/>
                <a:cs typeface="Noto Sans CJK JP Regular"/>
              </a:rPr>
              <a:t>这</a:t>
            </a:r>
            <a:r>
              <a:rPr sz="2450" spc="65" dirty="0">
                <a:latin typeface="Noto Sans CJK JP Regular"/>
                <a:cs typeface="Noto Sans CJK JP Regular"/>
              </a:rPr>
              <a:t>个</a:t>
            </a:r>
            <a:r>
              <a:rPr sz="2450" spc="35" dirty="0">
                <a:latin typeface="Noto Sans CJK JP Regular"/>
                <a:cs typeface="Noto Sans CJK JP Regular"/>
              </a:rPr>
              <a:t>语</a:t>
            </a:r>
            <a:r>
              <a:rPr sz="2450" spc="65" dirty="0">
                <a:latin typeface="Noto Sans CJK JP Regular"/>
                <a:cs typeface="Noto Sans CJK JP Regular"/>
              </a:rPr>
              <a:t>言</a:t>
            </a:r>
            <a:r>
              <a:rPr sz="2450" spc="35" dirty="0">
                <a:latin typeface="Noto Sans CJK JP Regular"/>
                <a:cs typeface="Noto Sans CJK JP Regular"/>
              </a:rPr>
              <a:t>中</a:t>
            </a:r>
            <a:r>
              <a:rPr sz="2450" spc="65" dirty="0">
                <a:latin typeface="Noto Sans CJK JP Regular"/>
                <a:cs typeface="Noto Sans CJK JP Regular"/>
              </a:rPr>
              <a:t>一</a:t>
            </a:r>
            <a:r>
              <a:rPr sz="2450" spc="35" dirty="0">
                <a:latin typeface="Noto Sans CJK JP Regular"/>
                <a:cs typeface="Noto Sans CJK JP Regular"/>
              </a:rPr>
              <a:t>句一</a:t>
            </a:r>
            <a:r>
              <a:rPr sz="2450" spc="65" dirty="0">
                <a:latin typeface="Noto Sans CJK JP Regular"/>
                <a:cs typeface="Noto Sans CJK JP Regular"/>
              </a:rPr>
              <a:t>句</a:t>
            </a:r>
            <a:r>
              <a:rPr sz="2450" spc="35" dirty="0">
                <a:latin typeface="Noto Sans CJK JP Regular"/>
                <a:cs typeface="Noto Sans CJK JP Regular"/>
              </a:rPr>
              <a:t>完整的话了。</a:t>
            </a:r>
            <a:endParaRPr sz="2450">
              <a:latin typeface="Noto Sans CJK JP Regular"/>
              <a:cs typeface="Noto Sans CJK JP Regular"/>
            </a:endParaRPr>
          </a:p>
          <a:p>
            <a:pPr marL="355600" marR="17780" indent="-342900">
              <a:lnSpc>
                <a:spcPct val="132000"/>
              </a:lnSpc>
              <a:spcBef>
                <a:spcPts val="61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50" spc="30" dirty="0">
                <a:latin typeface="Noto Sans CJK JP Regular"/>
                <a:cs typeface="Noto Sans CJK JP Regular"/>
              </a:rPr>
              <a:t>语句是一个程序的基本单</a:t>
            </a:r>
            <a:r>
              <a:rPr sz="2450" spc="60" dirty="0">
                <a:latin typeface="Noto Sans CJK JP Regular"/>
                <a:cs typeface="Noto Sans CJK JP Regular"/>
              </a:rPr>
              <a:t>位</a:t>
            </a:r>
            <a:r>
              <a:rPr sz="2450" spc="-105" dirty="0">
                <a:latin typeface="Noto Sans CJK JP Regular"/>
                <a:cs typeface="Noto Sans CJK JP Regular"/>
              </a:rPr>
              <a:t>，JS</a:t>
            </a:r>
            <a:r>
              <a:rPr sz="2450" spc="30" dirty="0">
                <a:latin typeface="Noto Sans CJK JP Regular"/>
                <a:cs typeface="Noto Sans CJK JP Regular"/>
              </a:rPr>
              <a:t>的程</a:t>
            </a:r>
            <a:r>
              <a:rPr sz="2450" spc="60" dirty="0">
                <a:latin typeface="Noto Sans CJK JP Regular"/>
                <a:cs typeface="Noto Sans CJK JP Regular"/>
              </a:rPr>
              <a:t>序</a:t>
            </a:r>
            <a:r>
              <a:rPr sz="2450" spc="30" dirty="0">
                <a:latin typeface="Noto Sans CJK JP Regular"/>
                <a:cs typeface="Noto Sans CJK JP Regular"/>
              </a:rPr>
              <a:t>就</a:t>
            </a:r>
            <a:r>
              <a:rPr sz="2450" spc="60" dirty="0">
                <a:latin typeface="Noto Sans CJK JP Regular"/>
                <a:cs typeface="Noto Sans CJK JP Regular"/>
              </a:rPr>
              <a:t>是</a:t>
            </a:r>
            <a:r>
              <a:rPr sz="2450" spc="30" dirty="0">
                <a:latin typeface="Noto Sans CJK JP Regular"/>
                <a:cs typeface="Noto Sans CJK JP Regular"/>
              </a:rPr>
              <a:t>由</a:t>
            </a:r>
            <a:r>
              <a:rPr sz="2450" spc="60" dirty="0">
                <a:latin typeface="Noto Sans CJK JP Regular"/>
                <a:cs typeface="Noto Sans CJK JP Regular"/>
              </a:rPr>
              <a:t>一</a:t>
            </a:r>
            <a:r>
              <a:rPr sz="2450" spc="30" dirty="0">
                <a:latin typeface="Noto Sans CJK JP Regular"/>
                <a:cs typeface="Noto Sans CJK JP Regular"/>
              </a:rPr>
              <a:t>条</a:t>
            </a:r>
            <a:r>
              <a:rPr sz="2450" spc="60" dirty="0">
                <a:latin typeface="Noto Sans CJK JP Regular"/>
                <a:cs typeface="Noto Sans CJK JP Regular"/>
              </a:rPr>
              <a:t>一</a:t>
            </a:r>
            <a:r>
              <a:rPr sz="2450" spc="30" dirty="0">
                <a:latin typeface="Noto Sans CJK JP Regular"/>
                <a:cs typeface="Noto Sans CJK JP Regular"/>
              </a:rPr>
              <a:t>条 语句构成的，每一条语句</a:t>
            </a:r>
            <a:r>
              <a:rPr sz="2450" spc="60" dirty="0">
                <a:latin typeface="Noto Sans CJK JP Regular"/>
                <a:cs typeface="Noto Sans CJK JP Regular"/>
              </a:rPr>
              <a:t>使</a:t>
            </a:r>
            <a:r>
              <a:rPr sz="2450" spc="20" dirty="0">
                <a:latin typeface="Noto Sans CJK JP Regular"/>
                <a:cs typeface="Noto Sans CJK JP Regular"/>
              </a:rPr>
              <a:t>用</a:t>
            </a:r>
            <a:r>
              <a:rPr sz="2450" spc="-75" dirty="0">
                <a:latin typeface="Noto Sans CJK JP Regular"/>
                <a:cs typeface="Noto Sans CJK JP Regular"/>
              </a:rPr>
              <a:t>;</a:t>
            </a:r>
            <a:r>
              <a:rPr sz="2450" spc="30" dirty="0">
                <a:latin typeface="Noto Sans CJK JP Regular"/>
                <a:cs typeface="Noto Sans CJK JP Regular"/>
              </a:rPr>
              <a:t>结</a:t>
            </a:r>
            <a:r>
              <a:rPr sz="2450" spc="65" dirty="0">
                <a:latin typeface="Noto Sans CJK JP Regular"/>
                <a:cs typeface="Noto Sans CJK JP Regular"/>
              </a:rPr>
              <a:t>尾</a:t>
            </a:r>
            <a:r>
              <a:rPr sz="2450" spc="30" dirty="0">
                <a:latin typeface="Noto Sans CJK JP Regular"/>
                <a:cs typeface="Noto Sans CJK JP Regular"/>
              </a:rPr>
              <a:t>。</a:t>
            </a:r>
            <a:endParaRPr sz="2450">
              <a:latin typeface="Noto Sans CJK JP Regular"/>
              <a:cs typeface="Noto Sans CJK JP Regular"/>
            </a:endParaRPr>
          </a:p>
          <a:p>
            <a:pPr marL="355600" marR="20320" indent="-342900">
              <a:lnSpc>
                <a:spcPct val="134000"/>
              </a:lnSpc>
              <a:spcBef>
                <a:spcPts val="58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50" spc="-185" dirty="0">
                <a:latin typeface="Noto Sans CJK JP Regular"/>
                <a:cs typeface="Noto Sans CJK JP Regular"/>
              </a:rPr>
              <a:t>JS</a:t>
            </a:r>
            <a:r>
              <a:rPr sz="2450" spc="30" dirty="0">
                <a:latin typeface="Noto Sans CJK JP Regular"/>
                <a:cs typeface="Noto Sans CJK JP Regular"/>
              </a:rPr>
              <a:t>中的语句默认是由上至</a:t>
            </a:r>
            <a:r>
              <a:rPr sz="2450" spc="60" dirty="0">
                <a:latin typeface="Noto Sans CJK JP Regular"/>
                <a:cs typeface="Noto Sans CJK JP Regular"/>
              </a:rPr>
              <a:t>下</a:t>
            </a:r>
            <a:r>
              <a:rPr sz="2450" spc="30" dirty="0">
                <a:latin typeface="Noto Sans CJK JP Regular"/>
                <a:cs typeface="Noto Sans CJK JP Regular"/>
              </a:rPr>
              <a:t>顺</a:t>
            </a:r>
            <a:r>
              <a:rPr sz="2450" spc="60" dirty="0">
                <a:latin typeface="Noto Sans CJK JP Regular"/>
                <a:cs typeface="Noto Sans CJK JP Regular"/>
              </a:rPr>
              <a:t>序</a:t>
            </a:r>
            <a:r>
              <a:rPr sz="2450" spc="30" dirty="0">
                <a:latin typeface="Noto Sans CJK JP Regular"/>
                <a:cs typeface="Noto Sans CJK JP Regular"/>
              </a:rPr>
              <a:t>执行</a:t>
            </a:r>
            <a:r>
              <a:rPr sz="2450" spc="60" dirty="0">
                <a:latin typeface="Noto Sans CJK JP Regular"/>
                <a:cs typeface="Noto Sans CJK JP Regular"/>
              </a:rPr>
              <a:t>的</a:t>
            </a:r>
            <a:r>
              <a:rPr sz="2450" spc="30" dirty="0">
                <a:latin typeface="Noto Sans CJK JP Regular"/>
                <a:cs typeface="Noto Sans CJK JP Regular"/>
              </a:rPr>
              <a:t>，</a:t>
            </a:r>
            <a:r>
              <a:rPr sz="2450" spc="60" dirty="0">
                <a:latin typeface="Noto Sans CJK JP Regular"/>
                <a:cs typeface="Noto Sans CJK JP Regular"/>
              </a:rPr>
              <a:t>但</a:t>
            </a:r>
            <a:r>
              <a:rPr sz="2450" spc="30" dirty="0">
                <a:latin typeface="Noto Sans CJK JP Regular"/>
                <a:cs typeface="Noto Sans CJK JP Regular"/>
              </a:rPr>
              <a:t>是</a:t>
            </a:r>
            <a:r>
              <a:rPr sz="2450" spc="60" dirty="0">
                <a:latin typeface="Noto Sans CJK JP Regular"/>
                <a:cs typeface="Noto Sans CJK JP Regular"/>
              </a:rPr>
              <a:t>我</a:t>
            </a:r>
            <a:r>
              <a:rPr sz="2450" spc="30" dirty="0">
                <a:latin typeface="Noto Sans CJK JP Regular"/>
                <a:cs typeface="Noto Sans CJK JP Regular"/>
              </a:rPr>
              <a:t>们</a:t>
            </a:r>
            <a:r>
              <a:rPr sz="2450" spc="60" dirty="0">
                <a:latin typeface="Noto Sans CJK JP Regular"/>
                <a:cs typeface="Noto Sans CJK JP Regular"/>
              </a:rPr>
              <a:t>也</a:t>
            </a:r>
            <a:r>
              <a:rPr sz="2450" spc="20" dirty="0">
                <a:latin typeface="Noto Sans CJK JP Regular"/>
                <a:cs typeface="Noto Sans CJK JP Regular"/>
              </a:rPr>
              <a:t>可 </a:t>
            </a:r>
            <a:r>
              <a:rPr sz="2450" spc="35" dirty="0">
                <a:latin typeface="Noto Sans CJK JP Regular"/>
                <a:cs typeface="Noto Sans CJK JP Regular"/>
              </a:rPr>
              <a:t>以通过一些流程控制语句</a:t>
            </a:r>
            <a:r>
              <a:rPr sz="2450" spc="65" dirty="0">
                <a:latin typeface="Noto Sans CJK JP Regular"/>
                <a:cs typeface="Noto Sans CJK JP Regular"/>
              </a:rPr>
              <a:t>来</a:t>
            </a:r>
            <a:r>
              <a:rPr sz="2450" spc="35" dirty="0">
                <a:latin typeface="Noto Sans CJK JP Regular"/>
                <a:cs typeface="Noto Sans CJK JP Regular"/>
              </a:rPr>
              <a:t>控</a:t>
            </a:r>
            <a:r>
              <a:rPr sz="2450" spc="65" dirty="0">
                <a:latin typeface="Noto Sans CJK JP Regular"/>
                <a:cs typeface="Noto Sans CJK JP Regular"/>
              </a:rPr>
              <a:t>制</a:t>
            </a:r>
            <a:r>
              <a:rPr sz="2450" spc="35" dirty="0">
                <a:latin typeface="Noto Sans CJK JP Regular"/>
                <a:cs typeface="Noto Sans CJK JP Regular"/>
              </a:rPr>
              <a:t>语</a:t>
            </a:r>
            <a:r>
              <a:rPr sz="2450" spc="65" dirty="0">
                <a:latin typeface="Noto Sans CJK JP Regular"/>
                <a:cs typeface="Noto Sans CJK JP Regular"/>
              </a:rPr>
              <a:t>句</a:t>
            </a:r>
            <a:r>
              <a:rPr sz="2450" spc="35" dirty="0">
                <a:latin typeface="Noto Sans CJK JP Regular"/>
                <a:cs typeface="Noto Sans CJK JP Regular"/>
              </a:rPr>
              <a:t>的执</a:t>
            </a:r>
            <a:r>
              <a:rPr sz="2450" spc="65" dirty="0">
                <a:latin typeface="Noto Sans CJK JP Regular"/>
                <a:cs typeface="Noto Sans CJK JP Regular"/>
              </a:rPr>
              <a:t>行</a:t>
            </a:r>
            <a:r>
              <a:rPr sz="2450" spc="35" dirty="0">
                <a:latin typeface="Noto Sans CJK JP Regular"/>
                <a:cs typeface="Noto Sans CJK JP Regular"/>
              </a:rPr>
              <a:t>顺</a:t>
            </a:r>
            <a:r>
              <a:rPr sz="2450" spc="65" dirty="0">
                <a:latin typeface="Noto Sans CJK JP Regular"/>
                <a:cs typeface="Noto Sans CJK JP Regular"/>
              </a:rPr>
              <a:t>序</a:t>
            </a:r>
            <a:r>
              <a:rPr sz="2450" spc="35" dirty="0">
                <a:latin typeface="Noto Sans CJK JP Regular"/>
                <a:cs typeface="Noto Sans CJK JP Regular"/>
              </a:rPr>
              <a:t>。</a:t>
            </a:r>
            <a:endParaRPr sz="245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169989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代码块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20418"/>
            <a:ext cx="7972425" cy="426593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5600" marR="282575" indent="-342900">
              <a:lnSpc>
                <a:spcPts val="3240"/>
              </a:lnSpc>
              <a:spcBef>
                <a:spcPts val="4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代码</a:t>
            </a:r>
            <a:r>
              <a:rPr sz="3000" spc="-1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块</a:t>
            </a:r>
            <a:r>
              <a:rPr sz="3000" spc="-10" dirty="0">
                <a:latin typeface="Noto Sans CJK JP Regular"/>
                <a:cs typeface="Noto Sans CJK JP Regular"/>
              </a:rPr>
              <a:t>是在</a:t>
            </a:r>
            <a:r>
              <a:rPr sz="3000" spc="-15" dirty="0">
                <a:latin typeface="Noto Sans CJK JP Regular"/>
                <a:cs typeface="Noto Sans CJK JP Regular"/>
              </a:rPr>
              <a:t>大括</a:t>
            </a:r>
            <a:r>
              <a:rPr sz="3000" spc="-10" dirty="0">
                <a:latin typeface="Noto Sans CJK JP Regular"/>
                <a:cs typeface="Noto Sans CJK JP Regular"/>
              </a:rPr>
              <a:t>号</a:t>
            </a:r>
            <a:r>
              <a:rPr sz="3000" spc="254" dirty="0">
                <a:latin typeface="Noto Sans CJK JP Regular"/>
                <a:cs typeface="Noto Sans CJK JP Regular"/>
              </a:rPr>
              <a:t> </a:t>
            </a:r>
            <a:r>
              <a:rPr sz="3000" spc="-15" dirty="0">
                <a:latin typeface="Noto Sans CJK JP Regular"/>
                <a:cs typeface="Noto Sans CJK JP Regular"/>
              </a:rPr>
              <a:t>{}</a:t>
            </a:r>
            <a:r>
              <a:rPr sz="3000" spc="190" dirty="0">
                <a:latin typeface="Noto Sans CJK JP Regular"/>
                <a:cs typeface="Noto Sans CJK JP Regular"/>
              </a:rPr>
              <a:t> </a:t>
            </a:r>
            <a:r>
              <a:rPr sz="3000" spc="-15" dirty="0">
                <a:latin typeface="Noto Sans CJK JP Regular"/>
                <a:cs typeface="Noto Sans CJK JP Regular"/>
              </a:rPr>
              <a:t>中所写的语句，以此将 </a:t>
            </a:r>
            <a:r>
              <a:rPr sz="3000" spc="-10" dirty="0">
                <a:latin typeface="Noto Sans CJK JP Regular"/>
                <a:cs typeface="Noto Sans CJK JP Regular"/>
              </a:rPr>
              <a:t>多条语句的集合视为一条语句来使</a:t>
            </a:r>
            <a:r>
              <a:rPr sz="3000" spc="10" dirty="0">
                <a:latin typeface="Noto Sans CJK JP Regular"/>
                <a:cs typeface="Noto Sans CJK JP Regular"/>
              </a:rPr>
              <a:t>用</a:t>
            </a:r>
            <a:r>
              <a:rPr sz="3000" spc="-10" dirty="0">
                <a:latin typeface="Noto Sans CJK JP Regular"/>
                <a:cs typeface="Noto Sans CJK JP Regular"/>
              </a:rPr>
              <a:t>。</a:t>
            </a:r>
            <a:endParaRPr sz="30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ts val="3530"/>
              </a:lnSpc>
              <a:spcBef>
                <a:spcPts val="32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Noto Sans CJK JP Regular"/>
                <a:cs typeface="Noto Sans CJK JP Regular"/>
              </a:rPr>
              <a:t>例如：</a:t>
            </a:r>
            <a:endParaRPr sz="3000">
              <a:latin typeface="Noto Sans CJK JP Regular"/>
              <a:cs typeface="Noto Sans CJK JP Regular"/>
            </a:endParaRPr>
          </a:p>
          <a:p>
            <a:pPr marL="635000">
              <a:lnSpc>
                <a:spcPts val="2330"/>
              </a:lnSpc>
            </a:pPr>
            <a:r>
              <a:rPr sz="2000" b="1" spc="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092835">
              <a:lnSpc>
                <a:spcPts val="2390"/>
              </a:lnSpc>
              <a:spcBef>
                <a:spcPts val="15"/>
              </a:spcBef>
            </a:pP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var </a:t>
            </a:r>
            <a:r>
              <a:rPr sz="2000" b="1" spc="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a =</a:t>
            </a:r>
            <a:r>
              <a:rPr sz="2000" b="1" spc="-5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123;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092835">
              <a:lnSpc>
                <a:spcPts val="2390"/>
              </a:lnSpc>
            </a:pPr>
            <a:r>
              <a:rPr sz="2000" b="1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a++;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092835">
              <a:lnSpc>
                <a:spcPct val="100000"/>
              </a:lnSpc>
              <a:spcBef>
                <a:spcPts val="15"/>
              </a:spcBef>
            </a:pPr>
            <a:r>
              <a:rPr sz="20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alert(a);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35000">
              <a:lnSpc>
                <a:spcPct val="100000"/>
              </a:lnSpc>
              <a:spcBef>
                <a:spcPts val="15"/>
              </a:spcBef>
            </a:pPr>
            <a:r>
              <a:rPr sz="2000" b="1" spc="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55600" marR="5080" indent="-342900" algn="just">
              <a:lnSpc>
                <a:spcPts val="324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3000" spc="-10" dirty="0">
                <a:latin typeface="Noto Sans CJK JP Regular"/>
                <a:cs typeface="Noto Sans CJK JP Regular"/>
              </a:rPr>
              <a:t>我们一般使用代码块将需要一起执</a:t>
            </a:r>
            <a:r>
              <a:rPr sz="3000" spc="20" dirty="0">
                <a:latin typeface="Noto Sans CJK JP Regular"/>
                <a:cs typeface="Noto Sans CJK JP Regular"/>
              </a:rPr>
              <a:t>行</a:t>
            </a:r>
            <a:r>
              <a:rPr sz="3000" spc="-10" dirty="0">
                <a:latin typeface="Noto Sans CJK JP Regular"/>
                <a:cs typeface="Noto Sans CJK JP Regular"/>
              </a:rPr>
              <a:t>的语</a:t>
            </a:r>
            <a:r>
              <a:rPr sz="3000" spc="20" dirty="0">
                <a:latin typeface="Noto Sans CJK JP Regular"/>
                <a:cs typeface="Noto Sans CJK JP Regular"/>
              </a:rPr>
              <a:t>句</a:t>
            </a:r>
            <a:r>
              <a:rPr sz="3000" spc="-10" dirty="0">
                <a:latin typeface="Noto Sans CJK JP Regular"/>
                <a:cs typeface="Noto Sans CJK JP Regular"/>
              </a:rPr>
              <a:t>进 行分组，需要注意的是，代码块结</a:t>
            </a:r>
            <a:r>
              <a:rPr sz="3000" spc="20" dirty="0">
                <a:latin typeface="Noto Sans CJK JP Regular"/>
                <a:cs typeface="Noto Sans CJK JP Regular"/>
              </a:rPr>
              <a:t>尾</a:t>
            </a:r>
            <a:r>
              <a:rPr sz="3000" spc="-10" dirty="0">
                <a:latin typeface="Noto Sans CJK JP Regular"/>
                <a:cs typeface="Noto Sans CJK JP Regular"/>
              </a:rPr>
              <a:t>不需</a:t>
            </a:r>
            <a:r>
              <a:rPr sz="3000" spc="20" dirty="0">
                <a:latin typeface="Noto Sans CJK JP Regular"/>
                <a:cs typeface="Noto Sans CJK JP Regular"/>
              </a:rPr>
              <a:t>要</a:t>
            </a:r>
            <a:r>
              <a:rPr sz="3000" spc="-10" dirty="0">
                <a:latin typeface="Noto Sans CJK JP Regular"/>
                <a:cs typeface="Noto Sans CJK JP Regular"/>
              </a:rPr>
              <a:t>加 分</a:t>
            </a:r>
            <a:r>
              <a:rPr sz="3000" spc="-15" dirty="0">
                <a:latin typeface="Noto Sans CJK JP Regular"/>
                <a:cs typeface="Noto Sans CJK JP Regular"/>
              </a:rPr>
              <a:t>号</a:t>
            </a:r>
            <a:r>
              <a:rPr sz="3000" spc="-10" dirty="0">
                <a:latin typeface="Noto Sans CJK JP Regular"/>
                <a:cs typeface="Noto Sans CJK JP Regular"/>
              </a:rPr>
              <a:t>。</a:t>
            </a:r>
            <a:endParaRPr sz="30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225806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条件语句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66138"/>
            <a:ext cx="7698740" cy="262509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55600" marR="5080" indent="-342900">
              <a:lnSpc>
                <a:spcPts val="3820"/>
              </a:lnSpc>
              <a:spcBef>
                <a:spcPts val="25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条件语句是通过判断指定表达式的值来决 定执行还是跳过某些语句。</a:t>
            </a:r>
            <a:endParaRPr sz="3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最基本的条件语句：</a:t>
            </a:r>
            <a:endParaRPr sz="32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-50" dirty="0">
                <a:latin typeface="Noto Sans CJK JP Regular"/>
                <a:cs typeface="Noto Sans CJK JP Regular"/>
              </a:rPr>
              <a:t>if...else</a:t>
            </a:r>
            <a:endParaRPr sz="28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680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-35" dirty="0">
                <a:latin typeface="Noto Sans CJK JP Regular"/>
                <a:cs typeface="Noto Sans CJK JP Regular"/>
              </a:rPr>
              <a:t>switch...case</a:t>
            </a:r>
            <a:endParaRPr sz="2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3653154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if...else语句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16811"/>
            <a:ext cx="7976234" cy="935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i</a:t>
            </a:r>
            <a:r>
              <a:rPr sz="2000" spc="-114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f</a:t>
            </a:r>
            <a:r>
              <a:rPr sz="2000" spc="-9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...</a:t>
            </a:r>
            <a:r>
              <a:rPr sz="2000" spc="4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e</a:t>
            </a:r>
            <a:r>
              <a:rPr sz="2000" spc="-3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l</a:t>
            </a:r>
            <a:r>
              <a:rPr sz="2000" spc="1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s</a:t>
            </a:r>
            <a:r>
              <a:rPr sz="2000" spc="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e</a:t>
            </a:r>
            <a:r>
              <a:rPr sz="2000" spc="15" dirty="0">
                <a:latin typeface="Noto Sans CJK JP Regular"/>
                <a:cs typeface="Noto Sans CJK JP Regular"/>
              </a:rPr>
              <a:t>语句是一种最基本的</a:t>
            </a:r>
            <a:r>
              <a:rPr sz="2000" spc="-25" dirty="0">
                <a:latin typeface="Noto Sans CJK JP Regular"/>
                <a:cs typeface="Noto Sans CJK JP Regular"/>
              </a:rPr>
              <a:t>控</a:t>
            </a:r>
            <a:r>
              <a:rPr sz="2000" spc="15" dirty="0">
                <a:latin typeface="Noto Sans CJK JP Regular"/>
                <a:cs typeface="Noto Sans CJK JP Regular"/>
              </a:rPr>
              <a:t>制</a:t>
            </a:r>
            <a:r>
              <a:rPr sz="2000" spc="-25" dirty="0">
                <a:latin typeface="Noto Sans CJK JP Regular"/>
                <a:cs typeface="Noto Sans CJK JP Regular"/>
              </a:rPr>
              <a:t>语</a:t>
            </a:r>
            <a:r>
              <a:rPr sz="2000" spc="15" dirty="0">
                <a:latin typeface="Noto Sans CJK JP Regular"/>
                <a:cs typeface="Noto Sans CJK JP Regular"/>
              </a:rPr>
              <a:t>句</a:t>
            </a:r>
            <a:r>
              <a:rPr sz="2000" spc="-25" dirty="0">
                <a:latin typeface="Noto Sans CJK JP Regular"/>
                <a:cs typeface="Noto Sans CJK JP Regular"/>
              </a:rPr>
              <a:t>，</a:t>
            </a:r>
            <a:r>
              <a:rPr sz="2000" spc="15" dirty="0">
                <a:latin typeface="Noto Sans CJK JP Regular"/>
                <a:cs typeface="Noto Sans CJK JP Regular"/>
              </a:rPr>
              <a:t>它</a:t>
            </a:r>
            <a:r>
              <a:rPr sz="2000" spc="30" dirty="0">
                <a:latin typeface="Noto Sans CJK JP Regular"/>
                <a:cs typeface="Noto Sans CJK JP Regular"/>
              </a:rPr>
              <a:t>让</a:t>
            </a:r>
            <a:r>
              <a:rPr sz="2000" spc="-320" dirty="0">
                <a:latin typeface="Noto Sans CJK JP Regular"/>
                <a:cs typeface="Noto Sans CJK JP Regular"/>
              </a:rPr>
              <a:t>J</a:t>
            </a:r>
            <a:r>
              <a:rPr sz="2000" spc="-50" dirty="0">
                <a:latin typeface="Noto Sans CJK JP Regular"/>
                <a:cs typeface="Noto Sans CJK JP Regular"/>
              </a:rPr>
              <a:t>a</a:t>
            </a:r>
            <a:r>
              <a:rPr sz="2000" spc="-35" dirty="0">
                <a:latin typeface="Noto Sans CJK JP Regular"/>
                <a:cs typeface="Noto Sans CJK JP Regular"/>
              </a:rPr>
              <a:t>v</a:t>
            </a:r>
            <a:r>
              <a:rPr sz="2000" spc="-20" dirty="0">
                <a:latin typeface="Noto Sans CJK JP Regular"/>
                <a:cs typeface="Noto Sans CJK JP Regular"/>
              </a:rPr>
              <a:t>aSc</a:t>
            </a:r>
            <a:r>
              <a:rPr sz="2000" spc="-35" dirty="0">
                <a:latin typeface="Noto Sans CJK JP Regular"/>
                <a:cs typeface="Noto Sans CJK JP Regular"/>
              </a:rPr>
              <a:t>r</a:t>
            </a:r>
            <a:r>
              <a:rPr sz="2000" spc="5" dirty="0">
                <a:latin typeface="Noto Sans CJK JP Regular"/>
                <a:cs typeface="Noto Sans CJK JP Regular"/>
              </a:rPr>
              <a:t>i</a:t>
            </a:r>
            <a:r>
              <a:rPr sz="2000" spc="-5" dirty="0">
                <a:latin typeface="Noto Sans CJK JP Regular"/>
                <a:cs typeface="Noto Sans CJK JP Regular"/>
              </a:rPr>
              <a:t>p</a:t>
            </a:r>
            <a:r>
              <a:rPr sz="2000" spc="-15" dirty="0">
                <a:latin typeface="Noto Sans CJK JP Regular"/>
                <a:cs typeface="Noto Sans CJK JP Regular"/>
              </a:rPr>
              <a:t>t</a:t>
            </a:r>
            <a:r>
              <a:rPr sz="2000" spc="15" dirty="0">
                <a:latin typeface="Noto Sans CJK JP Regular"/>
                <a:cs typeface="Noto Sans CJK JP Regular"/>
              </a:rPr>
              <a:t>可</a:t>
            </a:r>
            <a:r>
              <a:rPr sz="2000" spc="-20" dirty="0">
                <a:latin typeface="Noto Sans CJK JP Regular"/>
                <a:cs typeface="Noto Sans CJK JP Regular"/>
              </a:rPr>
              <a:t>以</a:t>
            </a:r>
            <a:r>
              <a:rPr sz="2000" spc="15" dirty="0">
                <a:latin typeface="Noto Sans CJK JP Regular"/>
                <a:cs typeface="Noto Sans CJK JP Regular"/>
              </a:rPr>
              <a:t>有</a:t>
            </a:r>
            <a:r>
              <a:rPr sz="2000" spc="-20" dirty="0">
                <a:latin typeface="Noto Sans CJK JP Regular"/>
                <a:cs typeface="Noto Sans CJK JP Regular"/>
              </a:rPr>
              <a:t>条</a:t>
            </a:r>
            <a:r>
              <a:rPr sz="2000" spc="10" dirty="0">
                <a:latin typeface="Noto Sans CJK JP Regular"/>
                <a:cs typeface="Noto Sans CJK JP Regular"/>
              </a:rPr>
              <a:t>件的</a:t>
            </a:r>
            <a:r>
              <a:rPr sz="2000" spc="15" dirty="0">
                <a:latin typeface="Noto Sans CJK JP Regular"/>
                <a:cs typeface="Noto Sans CJK JP Regular"/>
              </a:rPr>
              <a:t>执行语句。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0844" y="2841193"/>
            <a:ext cx="1711325" cy="3213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spc="15" dirty="0">
                <a:latin typeface="Noto Sans CJK JP Regular"/>
                <a:cs typeface="Noto Sans CJK JP Regular"/>
              </a:rPr>
              <a:t>第</a:t>
            </a:r>
            <a:r>
              <a:rPr sz="2000" spc="10" dirty="0">
                <a:latin typeface="Noto Sans CJK JP Regular"/>
                <a:cs typeface="Noto Sans CJK JP Regular"/>
              </a:rPr>
              <a:t>一</a:t>
            </a:r>
            <a:r>
              <a:rPr sz="2000" spc="15" dirty="0">
                <a:latin typeface="Noto Sans CJK JP Regular"/>
                <a:cs typeface="Noto Sans CJK JP Regular"/>
              </a:rPr>
              <a:t>种形</a:t>
            </a:r>
            <a:r>
              <a:rPr sz="2000" spc="10" dirty="0">
                <a:latin typeface="Noto Sans CJK JP Regular"/>
                <a:cs typeface="Noto Sans CJK JP Regular"/>
              </a:rPr>
              <a:t>式</a:t>
            </a:r>
            <a:r>
              <a:rPr sz="2000" spc="-75" dirty="0">
                <a:latin typeface="Noto Sans CJK JP Regular"/>
                <a:cs typeface="Noto Sans CJK JP Regular"/>
              </a:rPr>
              <a:t>: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0844" y="3879545"/>
            <a:ext cx="1711325" cy="3213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spc="15" dirty="0">
                <a:latin typeface="Noto Sans CJK JP Regular"/>
                <a:cs typeface="Noto Sans CJK JP Regular"/>
              </a:rPr>
              <a:t>第</a:t>
            </a:r>
            <a:r>
              <a:rPr sz="2000" spc="10" dirty="0">
                <a:latin typeface="Noto Sans CJK JP Regular"/>
                <a:cs typeface="Noto Sans CJK JP Regular"/>
              </a:rPr>
              <a:t>二种形</a:t>
            </a:r>
            <a:r>
              <a:rPr sz="2000" spc="15" dirty="0">
                <a:latin typeface="Noto Sans CJK JP Regular"/>
                <a:cs typeface="Noto Sans CJK JP Regular"/>
              </a:rPr>
              <a:t>式</a:t>
            </a:r>
            <a:r>
              <a:rPr sz="2000" spc="-75" dirty="0">
                <a:latin typeface="Noto Sans CJK JP Regular"/>
                <a:cs typeface="Noto Sans CJK JP Regular"/>
              </a:rPr>
              <a:t>: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0844" y="5435600"/>
            <a:ext cx="6444615" cy="3213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spc="15" dirty="0">
                <a:latin typeface="Noto Sans CJK JP Regular"/>
                <a:cs typeface="Noto Sans CJK JP Regular"/>
              </a:rPr>
              <a:t>除了</a:t>
            </a:r>
            <a:r>
              <a:rPr sz="2000" spc="10" dirty="0">
                <a:latin typeface="Noto Sans CJK JP Regular"/>
                <a:cs typeface="Noto Sans CJK JP Regular"/>
              </a:rPr>
              <a:t>if</a:t>
            </a:r>
            <a:r>
              <a:rPr sz="2000" spc="15" dirty="0">
                <a:latin typeface="Noto Sans CJK JP Regular"/>
                <a:cs typeface="Noto Sans CJK JP Regular"/>
              </a:rPr>
              <a:t>和</a:t>
            </a:r>
            <a:r>
              <a:rPr sz="2000" spc="10" dirty="0">
                <a:latin typeface="Noto Sans CJK JP Regular"/>
                <a:cs typeface="Noto Sans CJK JP Regular"/>
              </a:rPr>
              <a:t>else</a:t>
            </a:r>
            <a:r>
              <a:rPr sz="2000" spc="15" dirty="0">
                <a:latin typeface="Noto Sans CJK JP Regular"/>
                <a:cs typeface="Noto Sans CJK JP Regular"/>
              </a:rPr>
              <a:t>还可</a:t>
            </a:r>
            <a:r>
              <a:rPr sz="2000" spc="-25" dirty="0">
                <a:latin typeface="Noto Sans CJK JP Regular"/>
                <a:cs typeface="Noto Sans CJK JP Regular"/>
              </a:rPr>
              <a:t>以</a:t>
            </a:r>
            <a:r>
              <a:rPr sz="2000" spc="15" dirty="0">
                <a:latin typeface="Noto Sans CJK JP Regular"/>
                <a:cs typeface="Noto Sans CJK JP Regular"/>
              </a:rPr>
              <a:t>使用</a:t>
            </a:r>
            <a:r>
              <a:rPr sz="2000" spc="5" dirty="0">
                <a:latin typeface="Noto Sans CJK JP Regular"/>
                <a:cs typeface="Noto Sans CJK JP Regular"/>
              </a:rPr>
              <a:t> </a:t>
            </a:r>
            <a:r>
              <a:rPr sz="2000" spc="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else</a:t>
            </a:r>
            <a:r>
              <a:rPr sz="2000" spc="7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1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if</a:t>
            </a:r>
            <a:r>
              <a:rPr sz="2000" spc="10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15" dirty="0">
                <a:latin typeface="Noto Sans CJK JP Regular"/>
                <a:cs typeface="Noto Sans CJK JP Regular"/>
              </a:rPr>
              <a:t>来创建多个条件分</a:t>
            </a:r>
            <a:r>
              <a:rPr sz="2000" spc="-20" dirty="0">
                <a:latin typeface="Noto Sans CJK JP Regular"/>
                <a:cs typeface="Noto Sans CJK JP Regular"/>
              </a:rPr>
              <a:t>支</a:t>
            </a:r>
            <a:r>
              <a:rPr sz="2000" spc="15" dirty="0">
                <a:latin typeface="Noto Sans CJK JP Regular"/>
                <a:cs typeface="Noto Sans CJK JP Regular"/>
              </a:rPr>
              <a:t>。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0935" y="2839592"/>
            <a:ext cx="2161540" cy="6305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if(expression)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statement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50935" y="3864305"/>
            <a:ext cx="2162810" cy="1247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5">
              <a:lnSpc>
                <a:spcPct val="101000"/>
              </a:lnSpc>
              <a:spcBef>
                <a:spcPts val="100"/>
              </a:spcBef>
            </a:pPr>
            <a:r>
              <a:rPr sz="2000" b="1" spc="1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b="1" spc="-1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f(</a:t>
            </a:r>
            <a:r>
              <a:rPr sz="2000" b="1" spc="1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000" b="1" spc="-1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xp</a:t>
            </a:r>
            <a:r>
              <a:rPr sz="2000" b="1" spc="1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2000" b="1" spc="-1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es</a:t>
            </a:r>
            <a:r>
              <a:rPr sz="2000" b="1" spc="1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s</a:t>
            </a:r>
            <a:r>
              <a:rPr sz="2000" b="1" spc="-1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io</a:t>
            </a:r>
            <a:r>
              <a:rPr sz="2000" b="1" spc="1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2000" b="1" spc="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)  </a:t>
            </a:r>
            <a:r>
              <a:rPr sz="20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statement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380"/>
              </a:lnSpc>
            </a:pPr>
            <a:r>
              <a:rPr sz="20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20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statement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281622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</a:t>
            </a:r>
            <a:r>
              <a:rPr spc="-5" dirty="0"/>
              <a:t>f语句例子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588932"/>
            <a:ext cx="4069715" cy="5006975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1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10" dirty="0">
                <a:latin typeface="Noto Sans CJK JP Regular"/>
                <a:cs typeface="Noto Sans CJK JP Regular"/>
              </a:rPr>
              <a:t>例</a:t>
            </a:r>
            <a:r>
              <a:rPr sz="2400" spc="80" dirty="0">
                <a:latin typeface="Noto Sans CJK JP Regular"/>
                <a:cs typeface="Noto Sans CJK JP Regular"/>
              </a:rPr>
              <a:t>1</a:t>
            </a:r>
            <a:endParaRPr sz="2400">
              <a:latin typeface="Noto Sans CJK JP Regular"/>
              <a:cs typeface="Noto Sans CJK JP Regular"/>
            </a:endParaRPr>
          </a:p>
          <a:p>
            <a:pPr marL="923290">
              <a:lnSpc>
                <a:spcPct val="100000"/>
              </a:lnSpc>
              <a:spcBef>
                <a:spcPts val="820"/>
              </a:spcBef>
            </a:pPr>
            <a:r>
              <a:rPr sz="14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if(age </a:t>
            </a:r>
            <a:r>
              <a:rPr sz="1400" b="1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&gt;=</a:t>
            </a:r>
            <a:r>
              <a:rPr sz="1400" b="1" spc="-2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18){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380490">
              <a:lnSpc>
                <a:spcPct val="100000"/>
              </a:lnSpc>
              <a:spcBef>
                <a:spcPts val="45"/>
              </a:spcBef>
            </a:pPr>
            <a:r>
              <a:rPr sz="1400" b="1" spc="-1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alert("</a:t>
            </a:r>
            <a:r>
              <a:rPr sz="1400" spc="35" dirty="0">
                <a:solidFill>
                  <a:srgbClr val="FF0000"/>
                </a:solidFill>
                <a:latin typeface="Droid Sans Fallback"/>
                <a:cs typeface="Droid Sans Fallback"/>
              </a:rPr>
              <a:t>您已经成</a:t>
            </a:r>
            <a:r>
              <a:rPr sz="1400" dirty="0">
                <a:solidFill>
                  <a:srgbClr val="FF0000"/>
                </a:solidFill>
                <a:latin typeface="Droid Sans Fallback"/>
                <a:cs typeface="Droid Sans Fallback"/>
              </a:rPr>
              <a:t>年</a:t>
            </a:r>
            <a:r>
              <a:rPr sz="1400" spc="-10" dirty="0">
                <a:solidFill>
                  <a:srgbClr val="FF0000"/>
                </a:solidFill>
                <a:latin typeface="Droid Sans Fallback"/>
                <a:cs typeface="Droid Sans Fallback"/>
              </a:rPr>
              <a:t>！</a:t>
            </a:r>
            <a:r>
              <a:rPr sz="1400" b="1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");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923290">
              <a:lnSpc>
                <a:spcPct val="100000"/>
              </a:lnSpc>
              <a:spcBef>
                <a:spcPts val="305"/>
              </a:spcBef>
            </a:pPr>
            <a:r>
              <a:rPr sz="14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355600" indent="-342900">
              <a:lnSpc>
                <a:spcPts val="2815"/>
              </a:lnSpc>
              <a:spcBef>
                <a:spcPts val="128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10" dirty="0">
                <a:latin typeface="Noto Sans CJK JP Regular"/>
                <a:cs typeface="Noto Sans CJK JP Regular"/>
              </a:rPr>
              <a:t>例</a:t>
            </a:r>
            <a:r>
              <a:rPr sz="2400" spc="80" dirty="0">
                <a:latin typeface="Noto Sans CJK JP Regular"/>
                <a:cs typeface="Noto Sans CJK JP Regular"/>
              </a:rPr>
              <a:t>2</a:t>
            </a:r>
            <a:endParaRPr sz="2400">
              <a:latin typeface="Noto Sans CJK JP Regular"/>
              <a:cs typeface="Noto Sans CJK JP Regular"/>
            </a:endParaRPr>
          </a:p>
          <a:p>
            <a:pPr marL="924560">
              <a:lnSpc>
                <a:spcPts val="1615"/>
              </a:lnSpc>
            </a:pPr>
            <a:r>
              <a:rPr sz="1400" b="1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if(age &gt;=</a:t>
            </a:r>
            <a:r>
              <a:rPr sz="1400" b="1" spc="-1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18){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381760">
              <a:lnSpc>
                <a:spcPts val="1670"/>
              </a:lnSpc>
              <a:spcBef>
                <a:spcPts val="45"/>
              </a:spcBef>
            </a:pPr>
            <a:r>
              <a:rPr sz="1400" b="1" spc="-2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alert("</a:t>
            </a:r>
            <a:r>
              <a:rPr sz="1400" spc="35" dirty="0">
                <a:solidFill>
                  <a:srgbClr val="FF0000"/>
                </a:solidFill>
                <a:latin typeface="Droid Sans Fallback"/>
                <a:cs typeface="Droid Sans Fallback"/>
              </a:rPr>
              <a:t>您已经成</a:t>
            </a:r>
            <a:r>
              <a:rPr sz="1400" spc="5" dirty="0">
                <a:solidFill>
                  <a:srgbClr val="FF0000"/>
                </a:solidFill>
                <a:latin typeface="Droid Sans Fallback"/>
                <a:cs typeface="Droid Sans Fallback"/>
              </a:rPr>
              <a:t>年</a:t>
            </a:r>
            <a:r>
              <a:rPr sz="1400" spc="-10" dirty="0">
                <a:solidFill>
                  <a:srgbClr val="FF0000"/>
                </a:solidFill>
                <a:latin typeface="Droid Sans Fallback"/>
                <a:cs typeface="Droid Sans Fallback"/>
              </a:rPr>
              <a:t>！</a:t>
            </a:r>
            <a:r>
              <a:rPr sz="1400" b="1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");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924560">
              <a:lnSpc>
                <a:spcPts val="1670"/>
              </a:lnSpc>
            </a:pPr>
            <a:r>
              <a:rPr sz="1400" b="1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}else{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381760">
              <a:lnSpc>
                <a:spcPct val="100000"/>
              </a:lnSpc>
              <a:spcBef>
                <a:spcPts val="50"/>
              </a:spcBef>
            </a:pPr>
            <a:r>
              <a:rPr sz="1400" b="1" spc="-2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alert("</a:t>
            </a:r>
            <a:r>
              <a:rPr sz="1400" spc="35" dirty="0">
                <a:solidFill>
                  <a:srgbClr val="FF0000"/>
                </a:solidFill>
                <a:latin typeface="Droid Sans Fallback"/>
                <a:cs typeface="Droid Sans Fallback"/>
              </a:rPr>
              <a:t>你还未成</a:t>
            </a:r>
            <a:r>
              <a:rPr sz="1400" spc="5" dirty="0">
                <a:solidFill>
                  <a:srgbClr val="FF0000"/>
                </a:solidFill>
                <a:latin typeface="Droid Sans Fallback"/>
                <a:cs typeface="Droid Sans Fallback"/>
              </a:rPr>
              <a:t>年</a:t>
            </a:r>
            <a:r>
              <a:rPr sz="1400" spc="-10" dirty="0">
                <a:solidFill>
                  <a:srgbClr val="FF0000"/>
                </a:solidFill>
                <a:latin typeface="Droid Sans Fallback"/>
                <a:cs typeface="Droid Sans Fallback"/>
              </a:rPr>
              <a:t>！</a:t>
            </a:r>
            <a:r>
              <a:rPr sz="1400" b="1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");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355600" indent="-342900">
              <a:lnSpc>
                <a:spcPct val="100000"/>
              </a:lnSpc>
              <a:spcBef>
                <a:spcPts val="83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10" dirty="0">
                <a:latin typeface="Noto Sans CJK JP Regular"/>
                <a:cs typeface="Noto Sans CJK JP Regular"/>
              </a:rPr>
              <a:t>例</a:t>
            </a:r>
            <a:r>
              <a:rPr sz="2400" spc="80" dirty="0">
                <a:latin typeface="Noto Sans CJK JP Regular"/>
                <a:cs typeface="Noto Sans CJK JP Regular"/>
              </a:rPr>
              <a:t>3</a:t>
            </a:r>
            <a:r>
              <a:rPr sz="2400" spc="105" dirty="0">
                <a:latin typeface="Noto Sans CJK JP Regular"/>
                <a:cs typeface="Noto Sans CJK JP Regular"/>
              </a:rPr>
              <a:t> </a:t>
            </a:r>
            <a:r>
              <a:rPr sz="2100" b="1" baseline="750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100" baseline="75000">
              <a:latin typeface="Courier New" panose="02070309020205020404"/>
              <a:cs typeface="Courier New" panose="02070309020205020404"/>
            </a:endParaRPr>
          </a:p>
          <a:p>
            <a:pPr marL="923290">
              <a:lnSpc>
                <a:spcPct val="100000"/>
              </a:lnSpc>
              <a:spcBef>
                <a:spcPts val="1835"/>
              </a:spcBef>
            </a:pPr>
            <a:r>
              <a:rPr sz="14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if(age </a:t>
            </a:r>
            <a:r>
              <a:rPr sz="14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1400" b="1" spc="-2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18){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380490">
              <a:lnSpc>
                <a:spcPts val="1670"/>
              </a:lnSpc>
              <a:spcBef>
                <a:spcPts val="45"/>
              </a:spcBef>
            </a:pPr>
            <a:r>
              <a:rPr sz="1400" b="1" spc="-1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alert("</a:t>
            </a:r>
            <a:r>
              <a:rPr sz="1400" spc="35" dirty="0">
                <a:solidFill>
                  <a:srgbClr val="FF0000"/>
                </a:solidFill>
                <a:latin typeface="Droid Sans Fallback"/>
                <a:cs typeface="Droid Sans Fallback"/>
              </a:rPr>
              <a:t>你还未成</a:t>
            </a:r>
            <a:r>
              <a:rPr sz="1400" dirty="0">
                <a:solidFill>
                  <a:srgbClr val="FF0000"/>
                </a:solidFill>
                <a:latin typeface="Droid Sans Fallback"/>
                <a:cs typeface="Droid Sans Fallback"/>
              </a:rPr>
              <a:t>年</a:t>
            </a:r>
            <a:r>
              <a:rPr sz="1400" spc="-10" dirty="0">
                <a:solidFill>
                  <a:srgbClr val="FF0000"/>
                </a:solidFill>
                <a:latin typeface="Droid Sans Fallback"/>
                <a:cs typeface="Droid Sans Fallback"/>
              </a:rPr>
              <a:t>！</a:t>
            </a:r>
            <a:r>
              <a:rPr sz="1400" b="1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");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923290">
              <a:lnSpc>
                <a:spcPts val="1670"/>
              </a:lnSpc>
            </a:pPr>
            <a:r>
              <a:rPr sz="1400" b="1" spc="-1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}else </a:t>
            </a:r>
            <a:r>
              <a:rPr sz="1400" b="1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if(age &lt;= </a:t>
            </a:r>
            <a:r>
              <a:rPr sz="14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30){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380490">
              <a:lnSpc>
                <a:spcPts val="1650"/>
              </a:lnSpc>
              <a:spcBef>
                <a:spcPts val="50"/>
              </a:spcBef>
            </a:pPr>
            <a:r>
              <a:rPr sz="1400" b="1" spc="-1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alert("</a:t>
            </a:r>
            <a:r>
              <a:rPr sz="1400" spc="35" dirty="0">
                <a:solidFill>
                  <a:srgbClr val="FF0000"/>
                </a:solidFill>
                <a:latin typeface="Droid Sans Fallback"/>
                <a:cs typeface="Droid Sans Fallback"/>
              </a:rPr>
              <a:t>您已经是</a:t>
            </a:r>
            <a:r>
              <a:rPr sz="1400" dirty="0">
                <a:solidFill>
                  <a:srgbClr val="FF0000"/>
                </a:solidFill>
                <a:latin typeface="Droid Sans Fallback"/>
                <a:cs typeface="Droid Sans Fallback"/>
              </a:rPr>
              <a:t>个青年了</a:t>
            </a:r>
            <a:r>
              <a:rPr sz="1400" spc="-10" dirty="0">
                <a:solidFill>
                  <a:srgbClr val="FF0000"/>
                </a:solidFill>
                <a:latin typeface="Droid Sans Fallback"/>
                <a:cs typeface="Droid Sans Fallback"/>
              </a:rPr>
              <a:t>！</a:t>
            </a:r>
            <a:r>
              <a:rPr sz="1400" b="1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")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923290">
              <a:lnSpc>
                <a:spcPts val="1650"/>
              </a:lnSpc>
            </a:pPr>
            <a:r>
              <a:rPr sz="1400" b="1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}else{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380490">
              <a:lnSpc>
                <a:spcPct val="100000"/>
              </a:lnSpc>
              <a:spcBef>
                <a:spcPts val="50"/>
              </a:spcBef>
            </a:pPr>
            <a:r>
              <a:rPr sz="1400" b="1" spc="-1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alert("</a:t>
            </a:r>
            <a:r>
              <a:rPr sz="1400" spc="35" dirty="0">
                <a:solidFill>
                  <a:srgbClr val="FF0000"/>
                </a:solidFill>
                <a:latin typeface="Droid Sans Fallback"/>
                <a:cs typeface="Droid Sans Fallback"/>
              </a:rPr>
              <a:t>你已经是</a:t>
            </a:r>
            <a:r>
              <a:rPr sz="1400" dirty="0">
                <a:solidFill>
                  <a:srgbClr val="FF0000"/>
                </a:solidFill>
                <a:latin typeface="Droid Sans Fallback"/>
                <a:cs typeface="Droid Sans Fallback"/>
              </a:rPr>
              <a:t>个中年了</a:t>
            </a:r>
            <a:r>
              <a:rPr sz="1400" spc="-10" dirty="0">
                <a:solidFill>
                  <a:srgbClr val="FF0000"/>
                </a:solidFill>
                <a:latin typeface="Droid Sans Fallback"/>
                <a:cs typeface="Droid Sans Fallback"/>
              </a:rPr>
              <a:t>！</a:t>
            </a:r>
            <a:r>
              <a:rPr sz="1400" b="1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");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923290">
              <a:lnSpc>
                <a:spcPct val="100000"/>
              </a:lnSpc>
              <a:spcBef>
                <a:spcPts val="80"/>
              </a:spcBef>
            </a:pPr>
            <a:r>
              <a:rPr sz="1550" spc="-2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}</a:t>
            </a:r>
            <a:endParaRPr sz="15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478282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switch...case</a:t>
            </a:r>
            <a:r>
              <a:rPr spc="25" dirty="0"/>
              <a:t>语句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662435"/>
            <a:ext cx="7062470" cy="102616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1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3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switch...case</a:t>
            </a:r>
            <a:r>
              <a:rPr sz="2200" spc="-5" dirty="0">
                <a:latin typeface="Noto Sans CJK JP Regular"/>
                <a:cs typeface="Noto Sans CJK JP Regular"/>
              </a:rPr>
              <a:t>是另一种流程控制语句。</a:t>
            </a:r>
            <a:endParaRPr sz="2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32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20" dirty="0">
                <a:latin typeface="Noto Sans CJK JP Regular"/>
                <a:cs typeface="Noto Sans CJK JP Regular"/>
              </a:rPr>
              <a:t>switch</a:t>
            </a:r>
            <a:r>
              <a:rPr sz="2200" spc="-10" dirty="0">
                <a:latin typeface="Noto Sans CJK JP Regular"/>
                <a:cs typeface="Noto Sans CJK JP Regular"/>
              </a:rPr>
              <a:t>语句更适用于多条分支使用同一条语句的情况。</a:t>
            </a:r>
            <a:endParaRPr sz="22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0844" y="2836621"/>
            <a:ext cx="1206500" cy="350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语法：</a:t>
            </a:r>
            <a:endParaRPr sz="22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0844" y="4749759"/>
            <a:ext cx="7933055" cy="1332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3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需要注意的</a:t>
            </a:r>
            <a:r>
              <a:rPr sz="2200" spc="-15" dirty="0">
                <a:latin typeface="Noto Sans CJK JP Regular"/>
                <a:cs typeface="Noto Sans CJK JP Regular"/>
              </a:rPr>
              <a:t>是</a:t>
            </a:r>
            <a:r>
              <a:rPr sz="2200" spc="-5" dirty="0">
                <a:latin typeface="Noto Sans CJK JP Regular"/>
                <a:cs typeface="Noto Sans CJK JP Regular"/>
              </a:rPr>
              <a:t>case语句只是标识的程序运行的起点，并不是终 点，所以一旦符</a:t>
            </a:r>
            <a:r>
              <a:rPr sz="2200" spc="-15" dirty="0">
                <a:latin typeface="Noto Sans CJK JP Regular"/>
                <a:cs typeface="Noto Sans CJK JP Regular"/>
              </a:rPr>
              <a:t>合</a:t>
            </a:r>
            <a:r>
              <a:rPr sz="2200" spc="-5" dirty="0">
                <a:latin typeface="Noto Sans CJK JP Regular"/>
                <a:cs typeface="Noto Sans CJK JP Regular"/>
              </a:rPr>
              <a:t>case</a:t>
            </a:r>
            <a:r>
              <a:rPr sz="2200" spc="-10" dirty="0">
                <a:latin typeface="Noto Sans CJK JP Regular"/>
                <a:cs typeface="Noto Sans CJK JP Regular"/>
              </a:rPr>
              <a:t>的条件程序会一直运行到结束。所以我 </a:t>
            </a:r>
            <a:r>
              <a:rPr sz="2200" spc="-5" dirty="0">
                <a:latin typeface="Noto Sans CJK JP Regular"/>
                <a:cs typeface="Noto Sans CJK JP Regular"/>
              </a:rPr>
              <a:t>们一般会</a:t>
            </a:r>
            <a:r>
              <a:rPr sz="2200" spc="-10" dirty="0">
                <a:latin typeface="Noto Sans CJK JP Regular"/>
                <a:cs typeface="Noto Sans CJK JP Regular"/>
              </a:rPr>
              <a:t>在</a:t>
            </a:r>
            <a:r>
              <a:rPr sz="2200" spc="-5" dirty="0">
                <a:latin typeface="Noto Sans CJK JP Regular"/>
                <a:cs typeface="Noto Sans CJK JP Regular"/>
              </a:rPr>
              <a:t>case</a:t>
            </a:r>
            <a:r>
              <a:rPr sz="2200" spc="-10" dirty="0">
                <a:latin typeface="Noto Sans CJK JP Regular"/>
                <a:cs typeface="Noto Sans CJK JP Regular"/>
              </a:rPr>
              <a:t>中添加</a:t>
            </a:r>
            <a:r>
              <a:rPr sz="2200" spc="-5" dirty="0">
                <a:latin typeface="Noto Sans CJK JP Regular"/>
                <a:cs typeface="Noto Sans CJK JP Regular"/>
              </a:rPr>
              <a:t>break作为语句的结束。</a:t>
            </a:r>
            <a:endParaRPr sz="22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40014" y="2801823"/>
            <a:ext cx="1951989" cy="19735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switch(</a:t>
            </a:r>
            <a:r>
              <a:rPr sz="1550" spc="65" dirty="0">
                <a:solidFill>
                  <a:srgbClr val="FF0000"/>
                </a:solidFill>
                <a:latin typeface="Droid Sans Fallback"/>
                <a:cs typeface="Droid Sans Fallback"/>
              </a:rPr>
              <a:t>语</a:t>
            </a:r>
            <a:r>
              <a:rPr sz="1550" spc="70" dirty="0">
                <a:solidFill>
                  <a:srgbClr val="FF0000"/>
                </a:solidFill>
                <a:latin typeface="Droid Sans Fallback"/>
                <a:cs typeface="Droid Sans Fallback"/>
              </a:rPr>
              <a:t>句</a:t>
            </a:r>
            <a:r>
              <a:rPr sz="1550" b="1" spc="4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){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50"/>
              </a:spcBef>
            </a:pPr>
            <a:r>
              <a:rPr sz="1550" b="1" spc="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case</a:t>
            </a:r>
            <a:r>
              <a:rPr sz="1550" b="1" spc="7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65" dirty="0">
                <a:solidFill>
                  <a:srgbClr val="FF0000"/>
                </a:solidFill>
                <a:latin typeface="Droid Sans Fallback"/>
                <a:cs typeface="Droid Sans Fallback"/>
              </a:rPr>
              <a:t>表达式</a:t>
            </a:r>
            <a:r>
              <a:rPr sz="1550" b="1" spc="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1: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50"/>
              </a:spcBef>
            </a:pPr>
            <a:r>
              <a:rPr sz="1550" spc="70" dirty="0">
                <a:solidFill>
                  <a:srgbClr val="FF0000"/>
                </a:solidFill>
                <a:latin typeface="Droid Sans Fallback"/>
                <a:cs typeface="Droid Sans Fallback"/>
              </a:rPr>
              <a:t>语</a:t>
            </a:r>
            <a:r>
              <a:rPr sz="1550" spc="65" dirty="0">
                <a:solidFill>
                  <a:srgbClr val="FF0000"/>
                </a:solidFill>
                <a:latin typeface="Droid Sans Fallback"/>
                <a:cs typeface="Droid Sans Fallback"/>
              </a:rPr>
              <a:t>句</a:t>
            </a:r>
            <a:r>
              <a:rPr sz="155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85"/>
              </a:spcBef>
            </a:pPr>
            <a:r>
              <a:rPr sz="1550" b="1" spc="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case</a:t>
            </a:r>
            <a:r>
              <a:rPr sz="1550" b="1" spc="7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50" spc="65" dirty="0">
                <a:solidFill>
                  <a:srgbClr val="FF0000"/>
                </a:solidFill>
                <a:latin typeface="Droid Sans Fallback"/>
                <a:cs typeface="Droid Sans Fallback"/>
              </a:rPr>
              <a:t>表达式</a:t>
            </a:r>
            <a:r>
              <a:rPr sz="1550" b="1" spc="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2: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50"/>
              </a:spcBef>
            </a:pPr>
            <a:r>
              <a:rPr sz="1550" spc="70" dirty="0">
                <a:solidFill>
                  <a:srgbClr val="FF0000"/>
                </a:solidFill>
                <a:latin typeface="Droid Sans Fallback"/>
                <a:cs typeface="Droid Sans Fallback"/>
              </a:rPr>
              <a:t>语</a:t>
            </a:r>
            <a:r>
              <a:rPr sz="1550" spc="65" dirty="0">
                <a:solidFill>
                  <a:srgbClr val="FF0000"/>
                </a:solidFill>
                <a:latin typeface="Droid Sans Fallback"/>
                <a:cs typeface="Droid Sans Fallback"/>
              </a:rPr>
              <a:t>句</a:t>
            </a:r>
            <a:r>
              <a:rPr sz="155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</a:pPr>
            <a:r>
              <a:rPr sz="1550" b="1" spc="2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default: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20"/>
              </a:spcBef>
            </a:pPr>
            <a:r>
              <a:rPr sz="1550" spc="70" dirty="0">
                <a:solidFill>
                  <a:srgbClr val="FF0000"/>
                </a:solidFill>
                <a:latin typeface="Droid Sans Fallback"/>
                <a:cs typeface="Droid Sans Fallback"/>
              </a:rPr>
              <a:t>语</a:t>
            </a:r>
            <a:r>
              <a:rPr sz="1550" spc="65" dirty="0">
                <a:solidFill>
                  <a:srgbClr val="FF0000"/>
                </a:solidFill>
                <a:latin typeface="Droid Sans Fallback"/>
                <a:cs typeface="Droid Sans Fallback"/>
              </a:rPr>
              <a:t>句</a:t>
            </a:r>
            <a:r>
              <a:rPr sz="155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1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50" b="1" spc="2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55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225806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循</a:t>
            </a:r>
            <a:r>
              <a:rPr spc="-15" dirty="0"/>
              <a:t>环</a:t>
            </a:r>
            <a:r>
              <a:rPr spc="-10" dirty="0"/>
              <a:t>语句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66138"/>
            <a:ext cx="7698740" cy="207708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55600" marR="5080" indent="-342900">
              <a:lnSpc>
                <a:spcPts val="3820"/>
              </a:lnSpc>
              <a:spcBef>
                <a:spcPts val="25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和条件语句一样，循环语句也是基本的控 制语句。</a:t>
            </a:r>
            <a:endParaRPr sz="3200">
              <a:latin typeface="Noto Sans CJK JP Regular"/>
              <a:cs typeface="Noto Sans CJK JP Regular"/>
            </a:endParaRPr>
          </a:p>
          <a:p>
            <a:pPr marL="355600" marR="5080" indent="-342900">
              <a:lnSpc>
                <a:spcPct val="100000"/>
              </a:lnSpc>
              <a:spcBef>
                <a:spcPts val="63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循环中的语句只要满足一定的条件将会一 直执行。</a:t>
            </a:r>
            <a:endParaRPr sz="3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575" y="863600"/>
            <a:ext cx="199517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while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885010"/>
            <a:ext cx="8042275" cy="407797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Noto Sans CJK JP Regular"/>
                <a:cs typeface="Noto Sans CJK JP Regular"/>
              </a:rPr>
              <a:t>while</a:t>
            </a:r>
            <a:r>
              <a:rPr sz="2400" spc="5" dirty="0">
                <a:latin typeface="Noto Sans CJK JP Regular"/>
                <a:cs typeface="Noto Sans CJK JP Regular"/>
              </a:rPr>
              <a:t>语句是一个最基</a:t>
            </a:r>
            <a:r>
              <a:rPr sz="2400" spc="-30" dirty="0">
                <a:latin typeface="Noto Sans CJK JP Regular"/>
                <a:cs typeface="Noto Sans CJK JP Regular"/>
              </a:rPr>
              <a:t>本</a:t>
            </a:r>
            <a:r>
              <a:rPr sz="2400" spc="5" dirty="0">
                <a:latin typeface="Noto Sans CJK JP Regular"/>
                <a:cs typeface="Noto Sans CJK JP Regular"/>
              </a:rPr>
              <a:t>的循</a:t>
            </a:r>
            <a:r>
              <a:rPr sz="2400" spc="-30" dirty="0">
                <a:latin typeface="Noto Sans CJK JP Regular"/>
                <a:cs typeface="Noto Sans CJK JP Regular"/>
              </a:rPr>
              <a:t>环</a:t>
            </a:r>
            <a:r>
              <a:rPr sz="2400" spc="5" dirty="0">
                <a:latin typeface="Noto Sans CJK JP Regular"/>
                <a:cs typeface="Noto Sans CJK JP Regular"/>
              </a:rPr>
              <a:t>语句。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201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Noto Sans CJK JP Regular"/>
                <a:cs typeface="Noto Sans CJK JP Regular"/>
              </a:rPr>
              <a:t>while</a:t>
            </a:r>
            <a:r>
              <a:rPr sz="2400" spc="5" dirty="0">
                <a:latin typeface="Noto Sans CJK JP Regular"/>
                <a:cs typeface="Noto Sans CJK JP Regular"/>
              </a:rPr>
              <a:t>语句也被称</a:t>
            </a:r>
            <a:r>
              <a:rPr sz="2400" spc="10" dirty="0">
                <a:latin typeface="Noto Sans CJK JP Regular"/>
                <a:cs typeface="Noto Sans CJK JP Regular"/>
              </a:rPr>
              <a:t>为</a:t>
            </a:r>
            <a:r>
              <a:rPr sz="2400" spc="-15" dirty="0">
                <a:latin typeface="Noto Sans CJK JP Regular"/>
                <a:cs typeface="Noto Sans CJK JP Regular"/>
              </a:rPr>
              <a:t>while</a:t>
            </a:r>
            <a:r>
              <a:rPr sz="2400" spc="10" dirty="0">
                <a:latin typeface="Noto Sans CJK JP Regular"/>
                <a:cs typeface="Noto Sans CJK JP Regular"/>
              </a:rPr>
              <a:t>循</a:t>
            </a:r>
            <a:r>
              <a:rPr sz="2400" spc="-35" dirty="0">
                <a:latin typeface="Noto Sans CJK JP Regular"/>
                <a:cs typeface="Noto Sans CJK JP Regular"/>
              </a:rPr>
              <a:t>环</a:t>
            </a:r>
            <a:r>
              <a:rPr sz="2400" spc="10" dirty="0">
                <a:latin typeface="Noto Sans CJK JP Regular"/>
                <a:cs typeface="Noto Sans CJK JP Regular"/>
              </a:rPr>
              <a:t>。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ts val="2820"/>
              </a:lnSpc>
              <a:spcBef>
                <a:spcPts val="22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600" spc="15" baseline="5000" dirty="0">
                <a:latin typeface="Noto Sans CJK JP Regular"/>
                <a:cs typeface="Noto Sans CJK JP Regular"/>
              </a:rPr>
              <a:t>语法：</a:t>
            </a:r>
            <a:r>
              <a:rPr sz="3600" spc="562" baseline="5000" dirty="0">
                <a:latin typeface="Noto Sans CJK JP Regular"/>
                <a:cs typeface="Noto Sans CJK JP Regular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while(</a:t>
            </a:r>
            <a:r>
              <a:rPr sz="1800" spc="35" dirty="0">
                <a:solidFill>
                  <a:srgbClr val="FF0000"/>
                </a:solidFill>
                <a:latin typeface="Droid Sans Fallback"/>
                <a:cs typeface="Droid Sans Fallback"/>
              </a:rPr>
              <a:t>条件表达</a:t>
            </a:r>
            <a:r>
              <a:rPr sz="1800" spc="5" dirty="0">
                <a:solidFill>
                  <a:srgbClr val="FF0000"/>
                </a:solidFill>
                <a:latin typeface="Droid Sans Fallback"/>
                <a:cs typeface="Droid Sans Fallback"/>
              </a:rPr>
              <a:t>式</a:t>
            </a:r>
            <a:r>
              <a:rPr sz="18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){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849120">
              <a:lnSpc>
                <a:spcPts val="2065"/>
              </a:lnSpc>
            </a:pPr>
            <a:r>
              <a:rPr sz="1800" spc="30" dirty="0">
                <a:solidFill>
                  <a:srgbClr val="FF0000"/>
                </a:solidFill>
                <a:latin typeface="Droid Sans Fallback"/>
                <a:cs typeface="Droid Sans Fallback"/>
              </a:rPr>
              <a:t>语句</a:t>
            </a:r>
            <a:r>
              <a:rPr sz="18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391285">
              <a:lnSpc>
                <a:spcPts val="2125"/>
              </a:lnSpc>
            </a:pPr>
            <a:r>
              <a:rPr sz="18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55600" marR="5080" indent="-342900">
              <a:lnSpc>
                <a:spcPct val="150000"/>
              </a:lnSpc>
              <a:spcBef>
                <a:spcPts val="116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10" dirty="0">
                <a:latin typeface="Noto Sans CJK JP Regular"/>
                <a:cs typeface="Noto Sans CJK JP Regular"/>
              </a:rPr>
              <a:t>和</a:t>
            </a:r>
            <a:r>
              <a:rPr sz="2400" spc="15" dirty="0">
                <a:latin typeface="Noto Sans CJK JP Regular"/>
                <a:cs typeface="Noto Sans CJK JP Regular"/>
              </a:rPr>
              <a:t>if</a:t>
            </a:r>
            <a:r>
              <a:rPr sz="2400" spc="10" dirty="0">
                <a:latin typeface="Noto Sans CJK JP Regular"/>
                <a:cs typeface="Noto Sans CJK JP Regular"/>
              </a:rPr>
              <a:t>一</a:t>
            </a:r>
            <a:r>
              <a:rPr sz="2400" spc="5" dirty="0">
                <a:latin typeface="Noto Sans CJK JP Regular"/>
                <a:cs typeface="Noto Sans CJK JP Regular"/>
              </a:rPr>
              <a:t>样</a:t>
            </a:r>
            <a:r>
              <a:rPr sz="2400" spc="-5" dirty="0">
                <a:latin typeface="Noto Sans CJK JP Regular"/>
                <a:cs typeface="Noto Sans CJK JP Regular"/>
              </a:rPr>
              <a:t>while</a:t>
            </a:r>
            <a:r>
              <a:rPr sz="2400" spc="10" dirty="0">
                <a:latin typeface="Noto Sans CJK JP Regular"/>
                <a:cs typeface="Noto Sans CJK JP Regular"/>
              </a:rPr>
              <a:t>中的条</a:t>
            </a:r>
            <a:r>
              <a:rPr sz="2400" dirty="0">
                <a:latin typeface="Noto Sans CJK JP Regular"/>
                <a:cs typeface="Noto Sans CJK JP Regular"/>
              </a:rPr>
              <a:t>件</a:t>
            </a:r>
            <a:r>
              <a:rPr sz="2400" spc="-30" dirty="0">
                <a:latin typeface="Noto Sans CJK JP Regular"/>
                <a:cs typeface="Noto Sans CJK JP Regular"/>
              </a:rPr>
              <a:t>表</a:t>
            </a:r>
            <a:r>
              <a:rPr sz="2400" spc="10" dirty="0">
                <a:latin typeface="Noto Sans CJK JP Regular"/>
                <a:cs typeface="Noto Sans CJK JP Regular"/>
              </a:rPr>
              <a:t>达式</a:t>
            </a:r>
            <a:r>
              <a:rPr sz="2400" spc="-35" dirty="0">
                <a:latin typeface="Noto Sans CJK JP Regular"/>
                <a:cs typeface="Noto Sans CJK JP Regular"/>
              </a:rPr>
              <a:t>将</a:t>
            </a:r>
            <a:r>
              <a:rPr sz="2400" spc="10" dirty="0">
                <a:latin typeface="Noto Sans CJK JP Regular"/>
                <a:cs typeface="Noto Sans CJK JP Regular"/>
              </a:rPr>
              <a:t>会被</a:t>
            </a:r>
            <a:r>
              <a:rPr sz="2400" spc="-35" dirty="0">
                <a:latin typeface="Noto Sans CJK JP Regular"/>
                <a:cs typeface="Noto Sans CJK JP Regular"/>
              </a:rPr>
              <a:t>转</a:t>
            </a:r>
            <a:r>
              <a:rPr sz="2400" spc="10" dirty="0">
                <a:latin typeface="Noto Sans CJK JP Regular"/>
                <a:cs typeface="Noto Sans CJK JP Regular"/>
              </a:rPr>
              <a:t>换为</a:t>
            </a:r>
            <a:r>
              <a:rPr sz="2400" spc="-35" dirty="0">
                <a:latin typeface="Noto Sans CJK JP Regular"/>
                <a:cs typeface="Noto Sans CJK JP Regular"/>
              </a:rPr>
              <a:t>布</a:t>
            </a:r>
            <a:r>
              <a:rPr sz="2400" spc="10" dirty="0">
                <a:latin typeface="Noto Sans CJK JP Regular"/>
                <a:cs typeface="Noto Sans CJK JP Regular"/>
              </a:rPr>
              <a:t>尔类</a:t>
            </a:r>
            <a:r>
              <a:rPr sz="2400" spc="-35" dirty="0">
                <a:latin typeface="Noto Sans CJK JP Regular"/>
                <a:cs typeface="Noto Sans CJK JP Regular"/>
              </a:rPr>
              <a:t>型</a:t>
            </a:r>
            <a:r>
              <a:rPr sz="2400" spc="10" dirty="0">
                <a:latin typeface="Noto Sans CJK JP Regular"/>
                <a:cs typeface="Noto Sans CJK JP Regular"/>
              </a:rPr>
              <a:t>，只要该值为真，则代码块</a:t>
            </a:r>
            <a:r>
              <a:rPr sz="2400" spc="-25" dirty="0">
                <a:latin typeface="Noto Sans CJK JP Regular"/>
                <a:cs typeface="Noto Sans CJK JP Regular"/>
              </a:rPr>
              <a:t>将</a:t>
            </a:r>
            <a:r>
              <a:rPr sz="2400" spc="10" dirty="0">
                <a:latin typeface="Noto Sans CJK JP Regular"/>
                <a:cs typeface="Noto Sans CJK JP Regular"/>
              </a:rPr>
              <a:t>会一</a:t>
            </a:r>
            <a:r>
              <a:rPr sz="2400" spc="-25" dirty="0">
                <a:latin typeface="Noto Sans CJK JP Regular"/>
                <a:cs typeface="Noto Sans CJK JP Regular"/>
              </a:rPr>
              <a:t>直</a:t>
            </a:r>
            <a:r>
              <a:rPr sz="2400" spc="10" dirty="0">
                <a:latin typeface="Noto Sans CJK JP Regular"/>
                <a:cs typeface="Noto Sans CJK JP Regular"/>
              </a:rPr>
              <a:t>重复</a:t>
            </a:r>
            <a:r>
              <a:rPr sz="2400" spc="-25" dirty="0">
                <a:latin typeface="Noto Sans CJK JP Regular"/>
                <a:cs typeface="Noto Sans CJK JP Regular"/>
              </a:rPr>
              <a:t>执</a:t>
            </a:r>
            <a:r>
              <a:rPr sz="2400" spc="10" dirty="0">
                <a:latin typeface="Noto Sans CJK JP Regular"/>
                <a:cs typeface="Noto Sans CJK JP Regular"/>
              </a:rPr>
              <a:t>行。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201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10" dirty="0">
                <a:latin typeface="Noto Sans CJK JP Regular"/>
                <a:cs typeface="Noto Sans CJK JP Regular"/>
              </a:rPr>
              <a:t>代</a:t>
            </a:r>
            <a:r>
              <a:rPr sz="2400" spc="5" dirty="0">
                <a:latin typeface="Noto Sans CJK JP Regular"/>
                <a:cs typeface="Noto Sans CJK JP Regular"/>
              </a:rPr>
              <a:t>码</a:t>
            </a:r>
            <a:r>
              <a:rPr sz="2400" spc="10" dirty="0">
                <a:latin typeface="Noto Sans CJK JP Regular"/>
                <a:cs typeface="Noto Sans CJK JP Regular"/>
              </a:rPr>
              <a:t>块每执行一次，条</a:t>
            </a:r>
            <a:r>
              <a:rPr sz="2400" spc="-30" dirty="0">
                <a:latin typeface="Noto Sans CJK JP Regular"/>
                <a:cs typeface="Noto Sans CJK JP Regular"/>
              </a:rPr>
              <a:t>件</a:t>
            </a:r>
            <a:r>
              <a:rPr sz="2400" spc="10" dirty="0">
                <a:latin typeface="Noto Sans CJK JP Regular"/>
                <a:cs typeface="Noto Sans CJK JP Regular"/>
              </a:rPr>
              <a:t>表达</a:t>
            </a:r>
            <a:r>
              <a:rPr sz="2400" spc="-30" dirty="0">
                <a:latin typeface="Noto Sans CJK JP Regular"/>
                <a:cs typeface="Noto Sans CJK JP Regular"/>
              </a:rPr>
              <a:t>式</a:t>
            </a:r>
            <a:r>
              <a:rPr sz="2400" spc="10" dirty="0">
                <a:latin typeface="Noto Sans CJK JP Regular"/>
                <a:cs typeface="Noto Sans CJK JP Regular"/>
              </a:rPr>
              <a:t>将会</a:t>
            </a:r>
            <a:r>
              <a:rPr sz="2400" spc="-30" dirty="0">
                <a:latin typeface="Noto Sans CJK JP Regular"/>
                <a:cs typeface="Noto Sans CJK JP Regular"/>
              </a:rPr>
              <a:t>重</a:t>
            </a:r>
            <a:r>
              <a:rPr sz="2400" spc="10" dirty="0">
                <a:latin typeface="Noto Sans CJK JP Regular"/>
                <a:cs typeface="Noto Sans CJK JP Regular"/>
              </a:rPr>
              <a:t>新计</a:t>
            </a:r>
            <a:r>
              <a:rPr sz="2400" spc="-30" dirty="0">
                <a:latin typeface="Noto Sans CJK JP Regular"/>
                <a:cs typeface="Noto Sans CJK JP Regular"/>
              </a:rPr>
              <a:t>算</a:t>
            </a:r>
            <a:r>
              <a:rPr sz="2400" spc="10" dirty="0">
                <a:latin typeface="Noto Sans CJK JP Regular"/>
                <a:cs typeface="Noto Sans CJK JP Regular"/>
              </a:rPr>
              <a:t>。</a:t>
            </a:r>
            <a:endParaRPr sz="24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393636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严格区分大</a:t>
            </a:r>
            <a:r>
              <a:rPr spc="20" dirty="0"/>
              <a:t>小</a:t>
            </a:r>
            <a:r>
              <a:rPr spc="-10" dirty="0"/>
              <a:t>写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12299"/>
            <a:ext cx="7984490" cy="160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5" dirty="0">
                <a:latin typeface="Noto Sans CJK JP Regular"/>
                <a:cs typeface="Noto Sans CJK JP Regular"/>
              </a:rPr>
              <a:t>JavaScript</a:t>
            </a:r>
            <a:r>
              <a:rPr sz="2200" spc="-10" dirty="0">
                <a:latin typeface="Noto Sans CJK JP Regular"/>
                <a:cs typeface="Noto Sans CJK JP Regular"/>
              </a:rPr>
              <a:t>是严格区分大小写的，也就</a:t>
            </a:r>
            <a:r>
              <a:rPr sz="2200" dirty="0">
                <a:latin typeface="Noto Sans CJK JP Regular"/>
                <a:cs typeface="Noto Sans CJK JP Regular"/>
              </a:rPr>
              <a:t>是</a:t>
            </a:r>
            <a:r>
              <a:rPr sz="2200" spc="5" dirty="0">
                <a:latin typeface="Noto Sans CJK JP Regular"/>
                <a:cs typeface="Noto Sans CJK JP Regular"/>
              </a:rPr>
              <a:t>abc</a:t>
            </a:r>
            <a:r>
              <a:rPr sz="2200" spc="-10" dirty="0">
                <a:latin typeface="Noto Sans CJK JP Regular"/>
                <a:cs typeface="Noto Sans CJK JP Regular"/>
              </a:rPr>
              <a:t>和</a:t>
            </a:r>
            <a:r>
              <a:rPr sz="2200" spc="80" dirty="0">
                <a:latin typeface="Noto Sans CJK JP Regular"/>
                <a:cs typeface="Noto Sans CJK JP Regular"/>
              </a:rPr>
              <a:t>Abc</a:t>
            </a:r>
            <a:r>
              <a:rPr sz="2200" spc="-10" dirty="0">
                <a:latin typeface="Noto Sans CJK JP Regular"/>
                <a:cs typeface="Noto Sans CJK JP Regular"/>
              </a:rPr>
              <a:t>会被解析器 </a:t>
            </a:r>
            <a:r>
              <a:rPr sz="2200" spc="-5" dirty="0">
                <a:latin typeface="Noto Sans CJK JP Regular"/>
                <a:cs typeface="Noto Sans CJK JP Regular"/>
              </a:rPr>
              <a:t>认为是两个不同的东西。</a:t>
            </a:r>
            <a:endParaRPr sz="2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82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所以在编写上边</a:t>
            </a:r>
            <a:r>
              <a:rPr sz="2200" spc="-15" dirty="0">
                <a:latin typeface="Noto Sans CJK JP Regular"/>
                <a:cs typeface="Noto Sans CJK JP Regular"/>
              </a:rPr>
              <a:t>的</a:t>
            </a:r>
            <a:r>
              <a:rPr sz="2200" spc="35" dirty="0">
                <a:latin typeface="Noto Sans CJK JP Regular"/>
                <a:cs typeface="Noto Sans CJK JP Regular"/>
              </a:rPr>
              <a:t>HelloWorld</a:t>
            </a:r>
            <a:r>
              <a:rPr sz="2200" spc="-10" dirty="0">
                <a:latin typeface="Noto Sans CJK JP Regular"/>
                <a:cs typeface="Noto Sans CJK JP Regular"/>
              </a:rPr>
              <a:t>时，一定要注意区分大小写。</a:t>
            </a:r>
            <a:endParaRPr sz="2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281432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do...while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030425" y="1774393"/>
            <a:ext cx="8131149" cy="445516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84810" marR="5080" indent="-342900">
              <a:lnSpc>
                <a:spcPts val="3820"/>
              </a:lnSpc>
              <a:spcBef>
                <a:spcPts val="250"/>
              </a:spcBef>
              <a:buFont typeface="Arial" panose="020B0604020202020204"/>
              <a:buChar char="•"/>
              <a:tabLst>
                <a:tab pos="384810" algn="l"/>
                <a:tab pos="385445" algn="l"/>
              </a:tabLst>
            </a:pPr>
            <a:r>
              <a:rPr spc="-30" dirty="0"/>
              <a:t>do...while</a:t>
            </a:r>
            <a:r>
              <a:rPr dirty="0"/>
              <a:t>和</a:t>
            </a:r>
            <a:r>
              <a:rPr spc="-15" dirty="0"/>
              <a:t>while</a:t>
            </a:r>
            <a:r>
              <a:rPr dirty="0"/>
              <a:t>非常类似，只不过它会 </a:t>
            </a:r>
            <a:r>
              <a:rPr spc="5" dirty="0"/>
              <a:t>在循环的尾部而不是顶</a:t>
            </a:r>
            <a:r>
              <a:rPr spc="-35" dirty="0"/>
              <a:t>部</a:t>
            </a:r>
            <a:r>
              <a:rPr spc="5" dirty="0"/>
              <a:t>检查表达式的值。</a:t>
            </a:r>
            <a:endParaRPr spc="5" dirty="0"/>
          </a:p>
          <a:p>
            <a:pPr marL="384810" indent="-342900">
              <a:lnSpc>
                <a:spcPct val="100000"/>
              </a:lnSpc>
              <a:spcBef>
                <a:spcPts val="645"/>
              </a:spcBef>
              <a:buFont typeface="Arial" panose="020B0604020202020204"/>
              <a:buChar char="•"/>
              <a:tabLst>
                <a:tab pos="384810" algn="l"/>
                <a:tab pos="385445" algn="l"/>
              </a:tabLst>
            </a:pPr>
            <a:r>
              <a:rPr spc="-30" dirty="0"/>
              <a:t>do...while</a:t>
            </a:r>
            <a:r>
              <a:rPr spc="5" dirty="0"/>
              <a:t>循环会至少执行一次。</a:t>
            </a:r>
            <a:endParaRPr spc="5" dirty="0"/>
          </a:p>
          <a:p>
            <a:pPr marL="384810" indent="-342900">
              <a:lnSpc>
                <a:spcPts val="3675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84810" algn="l"/>
                <a:tab pos="385445" algn="l"/>
              </a:tabLst>
            </a:pPr>
            <a:r>
              <a:rPr dirty="0"/>
              <a:t>语法：</a:t>
            </a:r>
            <a:endParaRPr dirty="0"/>
          </a:p>
          <a:p>
            <a:pPr marL="1637030">
              <a:lnSpc>
                <a:spcPts val="1995"/>
              </a:lnSpc>
            </a:pPr>
            <a:r>
              <a:rPr sz="18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do{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094230">
              <a:lnSpc>
                <a:spcPct val="100000"/>
              </a:lnSpc>
              <a:spcBef>
                <a:spcPts val="75"/>
              </a:spcBef>
            </a:pPr>
            <a:r>
              <a:rPr sz="1800" spc="35" dirty="0">
                <a:solidFill>
                  <a:srgbClr val="FF0000"/>
                </a:solidFill>
                <a:latin typeface="Droid Sans Fallback"/>
                <a:cs typeface="Droid Sans Fallback"/>
              </a:rPr>
              <a:t>语句</a:t>
            </a:r>
            <a:r>
              <a:rPr sz="18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63703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}while(</a:t>
            </a:r>
            <a:r>
              <a:rPr sz="1800" spc="35" dirty="0">
                <a:solidFill>
                  <a:srgbClr val="FF0000"/>
                </a:solidFill>
                <a:latin typeface="Droid Sans Fallback"/>
                <a:cs typeface="Droid Sans Fallback"/>
              </a:rPr>
              <a:t>条件表</a:t>
            </a:r>
            <a:r>
              <a:rPr sz="1800" dirty="0">
                <a:solidFill>
                  <a:srgbClr val="FF0000"/>
                </a:solidFill>
                <a:latin typeface="Droid Sans Fallback"/>
                <a:cs typeface="Droid Sans Fallback"/>
              </a:rPr>
              <a:t>达</a:t>
            </a:r>
            <a:r>
              <a:rPr sz="1800" spc="40" dirty="0">
                <a:solidFill>
                  <a:srgbClr val="FF0000"/>
                </a:solidFill>
                <a:latin typeface="Droid Sans Fallback"/>
                <a:cs typeface="Droid Sans Fallback"/>
              </a:rPr>
              <a:t>式</a:t>
            </a:r>
            <a:r>
              <a:rPr sz="18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9210">
              <a:lnSpc>
                <a:spcPct val="100000"/>
              </a:lnSpc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384810" marR="410210" indent="-342900">
              <a:lnSpc>
                <a:spcPct val="100000"/>
              </a:lnSpc>
              <a:spcBef>
                <a:spcPts val="1330"/>
              </a:spcBef>
              <a:buFont typeface="Arial" panose="020B0604020202020204"/>
              <a:buChar char="•"/>
              <a:tabLst>
                <a:tab pos="384810" algn="l"/>
                <a:tab pos="385445" algn="l"/>
              </a:tabLst>
            </a:pPr>
            <a:r>
              <a:rPr spc="5" dirty="0"/>
              <a:t>相比</a:t>
            </a:r>
            <a:r>
              <a:rPr dirty="0"/>
              <a:t>于</a:t>
            </a:r>
            <a:r>
              <a:rPr spc="-25" dirty="0"/>
              <a:t>while，do...while</a:t>
            </a:r>
            <a:r>
              <a:rPr dirty="0"/>
              <a:t>的使用情况并不 </a:t>
            </a:r>
            <a:r>
              <a:rPr spc="5" dirty="0"/>
              <a:t>是很多。</a:t>
            </a:r>
            <a:endParaRPr spc="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86233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for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885010"/>
            <a:ext cx="8011159" cy="379158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45" dirty="0">
                <a:latin typeface="Noto Sans CJK JP Regular"/>
                <a:cs typeface="Noto Sans CJK JP Regular"/>
              </a:rPr>
              <a:t>for</a:t>
            </a:r>
            <a:r>
              <a:rPr sz="2400" spc="10" dirty="0">
                <a:latin typeface="Noto Sans CJK JP Regular"/>
                <a:cs typeface="Noto Sans CJK JP Regular"/>
              </a:rPr>
              <a:t>语句也是循环控</a:t>
            </a:r>
            <a:r>
              <a:rPr sz="2400" spc="-30" dirty="0">
                <a:latin typeface="Noto Sans CJK JP Regular"/>
                <a:cs typeface="Noto Sans CJK JP Regular"/>
              </a:rPr>
              <a:t>制</a:t>
            </a:r>
            <a:r>
              <a:rPr sz="2400" spc="10" dirty="0">
                <a:latin typeface="Noto Sans CJK JP Regular"/>
                <a:cs typeface="Noto Sans CJK JP Regular"/>
              </a:rPr>
              <a:t>语句</a:t>
            </a:r>
            <a:r>
              <a:rPr sz="2400" spc="-30" dirty="0">
                <a:latin typeface="Noto Sans CJK JP Regular"/>
                <a:cs typeface="Noto Sans CJK JP Regular"/>
              </a:rPr>
              <a:t>，</a:t>
            </a:r>
            <a:r>
              <a:rPr sz="2400" spc="10" dirty="0">
                <a:latin typeface="Noto Sans CJK JP Regular"/>
                <a:cs typeface="Noto Sans CJK JP Regular"/>
              </a:rPr>
              <a:t>我们</a:t>
            </a:r>
            <a:r>
              <a:rPr sz="2400" spc="-30" dirty="0">
                <a:latin typeface="Noto Sans CJK JP Regular"/>
                <a:cs typeface="Noto Sans CJK JP Regular"/>
              </a:rPr>
              <a:t>也</a:t>
            </a:r>
            <a:r>
              <a:rPr sz="2400" spc="10" dirty="0">
                <a:latin typeface="Noto Sans CJK JP Regular"/>
                <a:cs typeface="Noto Sans CJK JP Regular"/>
              </a:rPr>
              <a:t>称它</a:t>
            </a:r>
            <a:r>
              <a:rPr sz="2400" spc="-50" dirty="0">
                <a:latin typeface="Noto Sans CJK JP Regular"/>
                <a:cs typeface="Noto Sans CJK JP Regular"/>
              </a:rPr>
              <a:t>为</a:t>
            </a:r>
            <a:r>
              <a:rPr sz="2400" spc="35" dirty="0">
                <a:latin typeface="Noto Sans CJK JP Regular"/>
                <a:cs typeface="Noto Sans CJK JP Regular"/>
              </a:rPr>
              <a:t>for</a:t>
            </a:r>
            <a:r>
              <a:rPr sz="2400" spc="10" dirty="0">
                <a:latin typeface="Noto Sans CJK JP Regular"/>
                <a:cs typeface="Noto Sans CJK JP Regular"/>
              </a:rPr>
              <a:t>循环。</a:t>
            </a:r>
            <a:endParaRPr sz="2400">
              <a:latin typeface="Noto Sans CJK JP Regular"/>
              <a:cs typeface="Noto Sans CJK JP Regular"/>
            </a:endParaRPr>
          </a:p>
          <a:p>
            <a:pPr marL="355600" marR="5080" indent="-342900">
              <a:lnSpc>
                <a:spcPct val="15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10" dirty="0">
                <a:latin typeface="Noto Sans CJK JP Regular"/>
                <a:cs typeface="Noto Sans CJK JP Regular"/>
              </a:rPr>
              <a:t>大部分循环都会有一个</a:t>
            </a:r>
            <a:r>
              <a:rPr sz="2400" spc="-30" dirty="0">
                <a:latin typeface="Noto Sans CJK JP Regular"/>
                <a:cs typeface="Noto Sans CJK JP Regular"/>
              </a:rPr>
              <a:t>计</a:t>
            </a:r>
            <a:r>
              <a:rPr sz="2400" spc="10" dirty="0">
                <a:latin typeface="Noto Sans CJK JP Regular"/>
                <a:cs typeface="Noto Sans CJK JP Regular"/>
              </a:rPr>
              <a:t>数器</a:t>
            </a:r>
            <a:r>
              <a:rPr sz="2400" spc="-30" dirty="0">
                <a:latin typeface="Noto Sans CJK JP Regular"/>
                <a:cs typeface="Noto Sans CJK JP Regular"/>
              </a:rPr>
              <a:t>用</a:t>
            </a:r>
            <a:r>
              <a:rPr sz="2400" spc="10" dirty="0">
                <a:latin typeface="Noto Sans CJK JP Regular"/>
                <a:cs typeface="Noto Sans CJK JP Regular"/>
              </a:rPr>
              <a:t>以控</a:t>
            </a:r>
            <a:r>
              <a:rPr sz="2400" spc="-30" dirty="0">
                <a:latin typeface="Noto Sans CJK JP Regular"/>
                <a:cs typeface="Noto Sans CJK JP Regular"/>
              </a:rPr>
              <a:t>制</a:t>
            </a:r>
            <a:r>
              <a:rPr sz="2400" spc="10" dirty="0">
                <a:latin typeface="Noto Sans CJK JP Regular"/>
                <a:cs typeface="Noto Sans CJK JP Regular"/>
              </a:rPr>
              <a:t>循环</a:t>
            </a:r>
            <a:r>
              <a:rPr sz="2400" spc="-30" dirty="0">
                <a:latin typeface="Noto Sans CJK JP Regular"/>
                <a:cs typeface="Noto Sans CJK JP Regular"/>
              </a:rPr>
              <a:t>执</a:t>
            </a:r>
            <a:r>
              <a:rPr sz="2400" spc="10" dirty="0">
                <a:latin typeface="Noto Sans CJK JP Regular"/>
                <a:cs typeface="Noto Sans CJK JP Regular"/>
              </a:rPr>
              <a:t>行的</a:t>
            </a:r>
            <a:r>
              <a:rPr sz="2400" spc="-30" dirty="0">
                <a:latin typeface="Noto Sans CJK JP Regular"/>
                <a:cs typeface="Noto Sans CJK JP Regular"/>
              </a:rPr>
              <a:t>次</a:t>
            </a:r>
            <a:r>
              <a:rPr sz="2400" spc="10" dirty="0">
                <a:latin typeface="Noto Sans CJK JP Regular"/>
                <a:cs typeface="Noto Sans CJK JP Regular"/>
              </a:rPr>
              <a:t>数，  计数器的三个关键操作</a:t>
            </a:r>
            <a:r>
              <a:rPr sz="2400" spc="-25" dirty="0">
                <a:latin typeface="Noto Sans CJK JP Regular"/>
                <a:cs typeface="Noto Sans CJK JP Regular"/>
              </a:rPr>
              <a:t>是</a:t>
            </a:r>
            <a:r>
              <a:rPr sz="2400" spc="10" dirty="0">
                <a:latin typeface="Noto Sans CJK JP Regular"/>
                <a:cs typeface="Noto Sans CJK JP Regular"/>
              </a:rPr>
              <a:t>初始</a:t>
            </a:r>
            <a:r>
              <a:rPr sz="2400" spc="-25" dirty="0">
                <a:latin typeface="Noto Sans CJK JP Regular"/>
                <a:cs typeface="Noto Sans CJK JP Regular"/>
              </a:rPr>
              <a:t>化</a:t>
            </a:r>
            <a:r>
              <a:rPr sz="2400" spc="10" dirty="0">
                <a:latin typeface="Noto Sans CJK JP Regular"/>
                <a:cs typeface="Noto Sans CJK JP Regular"/>
              </a:rPr>
              <a:t>、检</a:t>
            </a:r>
            <a:r>
              <a:rPr sz="2400" spc="-25" dirty="0">
                <a:latin typeface="Noto Sans CJK JP Regular"/>
                <a:cs typeface="Noto Sans CJK JP Regular"/>
              </a:rPr>
              <a:t>测</a:t>
            </a:r>
            <a:r>
              <a:rPr sz="2400" spc="10" dirty="0">
                <a:latin typeface="Noto Sans CJK JP Regular"/>
                <a:cs typeface="Noto Sans CJK JP Regular"/>
              </a:rPr>
              <a:t>和更</a:t>
            </a:r>
            <a:r>
              <a:rPr sz="2400" spc="-25" dirty="0">
                <a:latin typeface="Noto Sans CJK JP Regular"/>
                <a:cs typeface="Noto Sans CJK JP Regular"/>
              </a:rPr>
              <a:t>新</a:t>
            </a:r>
            <a:r>
              <a:rPr sz="2400" spc="-15" dirty="0">
                <a:latin typeface="Noto Sans CJK JP Regular"/>
                <a:cs typeface="Noto Sans CJK JP Regular"/>
              </a:rPr>
              <a:t>。</a:t>
            </a:r>
            <a:r>
              <a:rPr sz="2400" spc="35" dirty="0">
                <a:latin typeface="Noto Sans CJK JP Regular"/>
                <a:cs typeface="Noto Sans CJK JP Regular"/>
              </a:rPr>
              <a:t>for</a:t>
            </a:r>
            <a:r>
              <a:rPr sz="2400" spc="10" dirty="0">
                <a:latin typeface="Noto Sans CJK JP Regular"/>
                <a:cs typeface="Noto Sans CJK JP Regular"/>
              </a:rPr>
              <a:t>语句 就将这三步操作明确为</a:t>
            </a:r>
            <a:r>
              <a:rPr sz="2400" spc="-25" dirty="0">
                <a:latin typeface="Noto Sans CJK JP Regular"/>
                <a:cs typeface="Noto Sans CJK JP Regular"/>
              </a:rPr>
              <a:t>了</a:t>
            </a:r>
            <a:r>
              <a:rPr sz="2400" spc="10" dirty="0">
                <a:latin typeface="Noto Sans CJK JP Regular"/>
                <a:cs typeface="Noto Sans CJK JP Regular"/>
              </a:rPr>
              <a:t>语法</a:t>
            </a:r>
            <a:r>
              <a:rPr sz="2400" spc="-25" dirty="0">
                <a:latin typeface="Noto Sans CJK JP Regular"/>
                <a:cs typeface="Noto Sans CJK JP Regular"/>
              </a:rPr>
              <a:t>的</a:t>
            </a:r>
            <a:r>
              <a:rPr sz="2400" spc="10" dirty="0">
                <a:latin typeface="Noto Sans CJK JP Regular"/>
                <a:cs typeface="Noto Sans CJK JP Regular"/>
              </a:rPr>
              <a:t>一部</a:t>
            </a:r>
            <a:r>
              <a:rPr sz="2400" spc="-25" dirty="0">
                <a:latin typeface="Noto Sans CJK JP Regular"/>
                <a:cs typeface="Noto Sans CJK JP Regular"/>
              </a:rPr>
              <a:t>分</a:t>
            </a:r>
            <a:r>
              <a:rPr sz="2400" spc="10" dirty="0">
                <a:latin typeface="Noto Sans CJK JP Regular"/>
                <a:cs typeface="Noto Sans CJK JP Regular"/>
              </a:rPr>
              <a:t>。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201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10" dirty="0">
                <a:latin typeface="Noto Sans CJK JP Regular"/>
                <a:cs typeface="Noto Sans CJK JP Regular"/>
              </a:rPr>
              <a:t>语法：</a:t>
            </a:r>
            <a:endParaRPr sz="2400">
              <a:latin typeface="Noto Sans CJK JP Regular"/>
              <a:cs typeface="Noto Sans CJK JP Regular"/>
            </a:endParaRPr>
          </a:p>
          <a:p>
            <a:pPr marL="454660">
              <a:lnSpc>
                <a:spcPct val="100000"/>
              </a:lnSpc>
              <a:spcBef>
                <a:spcPts val="1735"/>
              </a:spcBef>
              <a:tabLst>
                <a:tab pos="4082415" algn="l"/>
              </a:tabLst>
            </a:pPr>
            <a:r>
              <a:rPr sz="18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for(</a:t>
            </a:r>
            <a:r>
              <a:rPr sz="1800" spc="30" dirty="0">
                <a:solidFill>
                  <a:srgbClr val="FF0000"/>
                </a:solidFill>
                <a:latin typeface="Droid Sans Fallback"/>
                <a:cs typeface="Droid Sans Fallback"/>
              </a:rPr>
              <a:t>初始化表</a:t>
            </a:r>
            <a:r>
              <a:rPr sz="1800" dirty="0">
                <a:solidFill>
                  <a:srgbClr val="FF0000"/>
                </a:solidFill>
                <a:latin typeface="Droid Sans Fallback"/>
                <a:cs typeface="Droid Sans Fallback"/>
              </a:rPr>
              <a:t>达式 </a:t>
            </a:r>
            <a:r>
              <a:rPr sz="1800" spc="40" dirty="0">
                <a:solidFill>
                  <a:srgbClr val="FF0000"/>
                </a:solidFill>
                <a:latin typeface="Droid Sans Fallback"/>
                <a:cs typeface="Droid Sans Fallback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1800" spc="35" dirty="0">
                <a:solidFill>
                  <a:srgbClr val="FF0000"/>
                </a:solidFill>
                <a:latin typeface="Droid Sans Fallback"/>
                <a:cs typeface="Droid Sans Fallback"/>
              </a:rPr>
              <a:t>条件表达</a:t>
            </a:r>
            <a:r>
              <a:rPr sz="1800" dirty="0">
                <a:solidFill>
                  <a:srgbClr val="FF0000"/>
                </a:solidFill>
                <a:latin typeface="Droid Sans Fallback"/>
                <a:cs typeface="Droid Sans Fallback"/>
              </a:rPr>
              <a:t>式	</a:t>
            </a:r>
            <a:r>
              <a:rPr sz="18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1800" b="1" spc="-4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35" dirty="0">
                <a:solidFill>
                  <a:srgbClr val="FF0000"/>
                </a:solidFill>
                <a:latin typeface="Droid Sans Fallback"/>
                <a:cs typeface="Droid Sans Fallback"/>
              </a:rPr>
              <a:t>更新表达</a:t>
            </a:r>
            <a:r>
              <a:rPr sz="1800" spc="30" dirty="0">
                <a:solidFill>
                  <a:srgbClr val="FF0000"/>
                </a:solidFill>
                <a:latin typeface="Droid Sans Fallback"/>
                <a:cs typeface="Droid Sans Fallback"/>
              </a:rPr>
              <a:t>式</a:t>
            </a:r>
            <a:r>
              <a:rPr sz="18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){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12495">
              <a:lnSpc>
                <a:spcPts val="2125"/>
              </a:lnSpc>
            </a:pPr>
            <a:r>
              <a:rPr sz="1800" spc="30" dirty="0">
                <a:solidFill>
                  <a:srgbClr val="FF0000"/>
                </a:solidFill>
                <a:latin typeface="Droid Sans Fallback"/>
                <a:cs typeface="Droid Sans Fallback"/>
              </a:rPr>
              <a:t>语</a:t>
            </a:r>
            <a:r>
              <a:rPr sz="1800" spc="35" dirty="0">
                <a:solidFill>
                  <a:srgbClr val="FF0000"/>
                </a:solidFill>
                <a:latin typeface="Droid Sans Fallback"/>
                <a:cs typeface="Droid Sans Fallback"/>
              </a:rPr>
              <a:t>句</a:t>
            </a:r>
            <a:r>
              <a:rPr sz="18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454660">
              <a:lnSpc>
                <a:spcPts val="2125"/>
              </a:lnSpc>
            </a:pPr>
            <a:r>
              <a:rPr sz="18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575" y="863600"/>
            <a:ext cx="537718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break和</a:t>
            </a:r>
            <a:r>
              <a:rPr dirty="0"/>
              <a:t>continue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853006"/>
            <a:ext cx="8117840" cy="3468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break</a:t>
            </a:r>
            <a:r>
              <a:rPr sz="2200" spc="140" dirty="0">
                <a:latin typeface="Noto Sans CJK JP Regular"/>
                <a:cs typeface="Noto Sans CJK JP Regular"/>
              </a:rPr>
              <a:t> </a:t>
            </a:r>
            <a:r>
              <a:rPr sz="2200" spc="-5" dirty="0">
                <a:latin typeface="Noto Sans CJK JP Regular"/>
                <a:cs typeface="Noto Sans CJK JP Regular"/>
              </a:rPr>
              <a:t>和</a:t>
            </a:r>
            <a:r>
              <a:rPr sz="2200" spc="145" dirty="0">
                <a:latin typeface="Noto Sans CJK JP Regular"/>
                <a:cs typeface="Noto Sans CJK JP Regular"/>
              </a:rPr>
              <a:t> </a:t>
            </a:r>
            <a:r>
              <a:rPr sz="2200" spc="10" dirty="0">
                <a:latin typeface="Noto Sans CJK JP Regular"/>
                <a:cs typeface="Noto Sans CJK JP Regular"/>
              </a:rPr>
              <a:t>continue</a:t>
            </a:r>
            <a:r>
              <a:rPr sz="2200" spc="160" dirty="0">
                <a:latin typeface="Noto Sans CJK JP Regular"/>
                <a:cs typeface="Noto Sans CJK JP Regular"/>
              </a:rPr>
              <a:t> </a:t>
            </a:r>
            <a:r>
              <a:rPr sz="2200" spc="-5" dirty="0">
                <a:latin typeface="Noto Sans CJK JP Regular"/>
                <a:cs typeface="Noto Sans CJK JP Regular"/>
              </a:rPr>
              <a:t>语句用于在循环中精确地控制代码的执</a:t>
            </a:r>
            <a:r>
              <a:rPr sz="2200" spc="-30" dirty="0">
                <a:latin typeface="Noto Sans CJK JP Regular"/>
                <a:cs typeface="Noto Sans CJK JP Regular"/>
              </a:rPr>
              <a:t>行</a:t>
            </a:r>
            <a:r>
              <a:rPr sz="2200" spc="-5" dirty="0">
                <a:latin typeface="Noto Sans CJK JP Regular"/>
                <a:cs typeface="Noto Sans CJK JP Regular"/>
              </a:rPr>
              <a:t>。</a:t>
            </a:r>
            <a:endParaRPr sz="2200">
              <a:latin typeface="Noto Sans CJK JP Regular"/>
              <a:cs typeface="Noto Sans CJK JP Regular"/>
            </a:endParaRPr>
          </a:p>
          <a:p>
            <a:pPr marL="355600" marR="314325" indent="-342900">
              <a:lnSpc>
                <a:spcPct val="141000"/>
              </a:lnSpc>
              <a:spcBef>
                <a:spcPts val="5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使</a:t>
            </a:r>
            <a:r>
              <a:rPr sz="2200" spc="-10" dirty="0">
                <a:latin typeface="Noto Sans CJK JP Regular"/>
                <a:cs typeface="Noto Sans CJK JP Regular"/>
              </a:rPr>
              <a:t>用break语句会使程序立刻退出最近的循环，强制执行循环 </a:t>
            </a:r>
            <a:r>
              <a:rPr sz="2200" spc="-5" dirty="0">
                <a:latin typeface="Noto Sans CJK JP Regular"/>
                <a:cs typeface="Noto Sans CJK JP Regular"/>
              </a:rPr>
              <a:t>后边的语句。</a:t>
            </a:r>
            <a:endParaRPr sz="2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5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break</a:t>
            </a:r>
            <a:r>
              <a:rPr sz="2200" spc="-10" dirty="0">
                <a:latin typeface="Noto Sans CJK JP Regular"/>
                <a:cs typeface="Noto Sans CJK JP Regular"/>
              </a:rPr>
              <a:t>和</a:t>
            </a:r>
            <a:r>
              <a:rPr sz="2200" spc="15" dirty="0">
                <a:latin typeface="Noto Sans CJK JP Regular"/>
                <a:cs typeface="Noto Sans CJK JP Regular"/>
              </a:rPr>
              <a:t>continue</a:t>
            </a:r>
            <a:r>
              <a:rPr sz="2200" spc="-10" dirty="0">
                <a:latin typeface="Noto Sans CJK JP Regular"/>
                <a:cs typeface="Noto Sans CJK JP Regular"/>
              </a:rPr>
              <a:t>语句只在循环</a:t>
            </a:r>
            <a:r>
              <a:rPr sz="2200" spc="-5" dirty="0">
                <a:latin typeface="Noto Sans CJK JP Regular"/>
                <a:cs typeface="Noto Sans CJK JP Regular"/>
              </a:rPr>
              <a:t>和</a:t>
            </a:r>
            <a:r>
              <a:rPr sz="2200" spc="-20" dirty="0">
                <a:latin typeface="Noto Sans CJK JP Regular"/>
                <a:cs typeface="Noto Sans CJK JP Regular"/>
              </a:rPr>
              <a:t>switch</a:t>
            </a:r>
            <a:r>
              <a:rPr sz="2200" spc="-10" dirty="0">
                <a:latin typeface="Noto Sans CJK JP Regular"/>
                <a:cs typeface="Noto Sans CJK JP Regular"/>
              </a:rPr>
              <a:t>语句中使用。</a:t>
            </a:r>
            <a:endParaRPr sz="2200">
              <a:latin typeface="Noto Sans CJK JP Regular"/>
              <a:cs typeface="Noto Sans CJK JP Regular"/>
            </a:endParaRPr>
          </a:p>
          <a:p>
            <a:pPr marL="355600" marR="152400" indent="-342900">
              <a:lnSpc>
                <a:spcPct val="139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使</a:t>
            </a:r>
            <a:r>
              <a:rPr sz="2200" spc="-10" dirty="0">
                <a:latin typeface="Noto Sans CJK JP Regular"/>
                <a:cs typeface="Noto Sans CJK JP Regular"/>
              </a:rPr>
              <a:t>用</a:t>
            </a:r>
            <a:r>
              <a:rPr sz="2200" spc="15" dirty="0">
                <a:latin typeface="Noto Sans CJK JP Regular"/>
                <a:cs typeface="Noto Sans CJK JP Regular"/>
              </a:rPr>
              <a:t>continue</a:t>
            </a:r>
            <a:r>
              <a:rPr sz="2200" spc="-5" dirty="0">
                <a:latin typeface="Noto Sans CJK JP Regular"/>
                <a:cs typeface="Noto Sans CJK JP Regular"/>
              </a:rPr>
              <a:t>语句会使程序跳过当次循环，继续执行下一次循 环，并不会结束整个循环。</a:t>
            </a:r>
            <a:endParaRPr sz="2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61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15" dirty="0">
                <a:latin typeface="Noto Sans CJK JP Regular"/>
                <a:cs typeface="Noto Sans CJK JP Regular"/>
              </a:rPr>
              <a:t>continue</a:t>
            </a:r>
            <a:r>
              <a:rPr sz="2200" spc="-5" dirty="0">
                <a:latin typeface="Noto Sans CJK JP Regular"/>
                <a:cs typeface="Noto Sans CJK JP Regular"/>
              </a:rPr>
              <a:t>只能在循环中使用，不能出现在其他的结构中。</a:t>
            </a:r>
            <a:endParaRPr sz="2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141986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label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844166"/>
            <a:ext cx="7948295" cy="36595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spc="15" dirty="0">
                <a:latin typeface="Noto Sans CJK JP Regular"/>
                <a:cs typeface="Noto Sans CJK JP Regular"/>
              </a:rPr>
              <a:t>使用</a:t>
            </a:r>
            <a:r>
              <a:rPr sz="2000" spc="85" dirty="0">
                <a:latin typeface="Noto Sans CJK JP Regular"/>
                <a:cs typeface="Noto Sans CJK JP Regular"/>
              </a:rPr>
              <a:t> </a:t>
            </a:r>
            <a:r>
              <a:rPr sz="2000" dirty="0">
                <a:latin typeface="Noto Sans CJK JP Regular"/>
                <a:cs typeface="Noto Sans CJK JP Regular"/>
              </a:rPr>
              <a:t>label</a:t>
            </a:r>
            <a:r>
              <a:rPr sz="2000" spc="90" dirty="0">
                <a:latin typeface="Noto Sans CJK JP Regular"/>
                <a:cs typeface="Noto Sans CJK JP Regular"/>
              </a:rPr>
              <a:t> </a:t>
            </a:r>
            <a:r>
              <a:rPr sz="2000" spc="15" dirty="0">
                <a:latin typeface="Noto Sans CJK JP Regular"/>
                <a:cs typeface="Noto Sans CJK JP Regular"/>
              </a:rPr>
              <a:t>语句可以在代码中</a:t>
            </a:r>
            <a:r>
              <a:rPr sz="2000" spc="-20" dirty="0">
                <a:latin typeface="Noto Sans CJK JP Regular"/>
                <a:cs typeface="Noto Sans CJK JP Regular"/>
              </a:rPr>
              <a:t>添</a:t>
            </a:r>
            <a:r>
              <a:rPr sz="2000" spc="15" dirty="0">
                <a:latin typeface="Noto Sans CJK JP Regular"/>
                <a:cs typeface="Noto Sans CJK JP Regular"/>
              </a:rPr>
              <a:t>加</a:t>
            </a:r>
            <a:r>
              <a:rPr sz="2000" spc="-20" dirty="0">
                <a:latin typeface="Noto Sans CJK JP Regular"/>
                <a:cs typeface="Noto Sans CJK JP Regular"/>
              </a:rPr>
              <a:t>标</a:t>
            </a:r>
            <a:r>
              <a:rPr sz="2000" spc="15" dirty="0">
                <a:latin typeface="Noto Sans CJK JP Regular"/>
                <a:cs typeface="Noto Sans CJK JP Regular"/>
              </a:rPr>
              <a:t>签</a:t>
            </a:r>
            <a:r>
              <a:rPr sz="2000" spc="-20" dirty="0">
                <a:latin typeface="Noto Sans CJK JP Regular"/>
                <a:cs typeface="Noto Sans CJK JP Regular"/>
              </a:rPr>
              <a:t>，</a:t>
            </a:r>
            <a:r>
              <a:rPr sz="2000" spc="15" dirty="0">
                <a:latin typeface="Noto Sans CJK JP Regular"/>
                <a:cs typeface="Noto Sans CJK JP Regular"/>
              </a:rPr>
              <a:t>以便</a:t>
            </a:r>
            <a:r>
              <a:rPr sz="2000" spc="-20" dirty="0">
                <a:latin typeface="Noto Sans CJK JP Regular"/>
                <a:cs typeface="Noto Sans CJK JP Regular"/>
              </a:rPr>
              <a:t>将</a:t>
            </a:r>
            <a:r>
              <a:rPr sz="2000" spc="15" dirty="0">
                <a:latin typeface="Noto Sans CJK JP Regular"/>
                <a:cs typeface="Noto Sans CJK JP Regular"/>
              </a:rPr>
              <a:t>来</a:t>
            </a:r>
            <a:r>
              <a:rPr sz="2000" spc="-20" dirty="0">
                <a:latin typeface="Noto Sans CJK JP Regular"/>
                <a:cs typeface="Noto Sans CJK JP Regular"/>
              </a:rPr>
              <a:t>使</a:t>
            </a:r>
            <a:r>
              <a:rPr sz="2000" spc="-10" dirty="0">
                <a:latin typeface="Noto Sans CJK JP Regular"/>
                <a:cs typeface="Noto Sans CJK JP Regular"/>
              </a:rPr>
              <a:t>用</a:t>
            </a:r>
            <a:r>
              <a:rPr sz="2000" spc="15" dirty="0">
                <a:latin typeface="Noto Sans CJK JP Regular"/>
                <a:cs typeface="Noto Sans CJK JP Regular"/>
              </a:rPr>
              <a:t>。</a:t>
            </a:r>
            <a:endParaRPr sz="20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45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spc="15" dirty="0">
                <a:latin typeface="Noto Sans CJK JP Regular"/>
                <a:cs typeface="Noto Sans CJK JP Regular"/>
              </a:rPr>
              <a:t>语法：</a:t>
            </a:r>
            <a:endParaRPr sz="2000">
              <a:latin typeface="Noto Sans CJK JP Regular"/>
              <a:cs typeface="Noto Sans CJK JP Regular"/>
            </a:endParaRPr>
          </a:p>
          <a:p>
            <a:pPr marL="469900">
              <a:lnSpc>
                <a:spcPct val="100000"/>
              </a:lnSpc>
              <a:spcBef>
                <a:spcPts val="1330"/>
              </a:spcBef>
              <a:tabLst>
                <a:tab pos="758190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–	</a:t>
            </a:r>
            <a:r>
              <a:rPr sz="1800" spc="-25" dirty="0">
                <a:latin typeface="Noto Sans CJK JP Regular"/>
                <a:cs typeface="Noto Sans CJK JP Regular"/>
              </a:rPr>
              <a:t>label:</a:t>
            </a:r>
            <a:r>
              <a:rPr sz="1800" spc="165" dirty="0">
                <a:latin typeface="Noto Sans CJK JP Regular"/>
                <a:cs typeface="Noto Sans CJK JP Regular"/>
              </a:rPr>
              <a:t> </a:t>
            </a:r>
            <a:r>
              <a:rPr sz="1800" dirty="0">
                <a:latin typeface="Noto Sans CJK JP Regular"/>
                <a:cs typeface="Noto Sans CJK JP Regular"/>
              </a:rPr>
              <a:t>statement</a:t>
            </a:r>
            <a:endParaRPr sz="18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38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spc="15" dirty="0">
                <a:latin typeface="Noto Sans CJK JP Regular"/>
                <a:cs typeface="Noto Sans CJK JP Regular"/>
              </a:rPr>
              <a:t>例子：</a:t>
            </a:r>
            <a:endParaRPr sz="2000">
              <a:latin typeface="Noto Sans CJK JP Regular"/>
              <a:cs typeface="Noto Sans CJK JP Regular"/>
            </a:endParaRPr>
          </a:p>
          <a:p>
            <a:pPr marL="454660">
              <a:lnSpc>
                <a:spcPct val="100000"/>
              </a:lnSpc>
              <a:spcBef>
                <a:spcPts val="1265"/>
              </a:spcBef>
            </a:pPr>
            <a:r>
              <a:rPr sz="18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start: for (var </a:t>
            </a:r>
            <a:r>
              <a:rPr sz="1800" b="1" spc="-1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i=0; </a:t>
            </a:r>
            <a:r>
              <a:rPr sz="18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i &lt; </a:t>
            </a:r>
            <a:r>
              <a:rPr sz="18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count; </a:t>
            </a:r>
            <a:r>
              <a:rPr sz="1800" b="1" spc="-1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i++)</a:t>
            </a:r>
            <a:r>
              <a:rPr sz="1800" b="1" spc="-13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12495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alert(i);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45466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55600" marR="5080" indent="-342900">
              <a:lnSpc>
                <a:spcPct val="141000"/>
              </a:lnSpc>
              <a:spcBef>
                <a:spcPts val="39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spc="15" dirty="0">
                <a:latin typeface="Noto Sans CJK JP Regular"/>
                <a:cs typeface="Noto Sans CJK JP Regular"/>
              </a:rPr>
              <a:t>这个例子中定义的</a:t>
            </a:r>
            <a:r>
              <a:rPr sz="2000" spc="10" dirty="0">
                <a:latin typeface="Noto Sans CJK JP Regular"/>
                <a:cs typeface="Noto Sans CJK JP Regular"/>
              </a:rPr>
              <a:t> </a:t>
            </a:r>
            <a:r>
              <a:rPr sz="2000" spc="5" dirty="0">
                <a:latin typeface="Noto Sans CJK JP Regular"/>
                <a:cs typeface="Noto Sans CJK JP Regular"/>
              </a:rPr>
              <a:t>start</a:t>
            </a:r>
            <a:r>
              <a:rPr sz="2000" spc="105" dirty="0">
                <a:latin typeface="Noto Sans CJK JP Regular"/>
                <a:cs typeface="Noto Sans CJK JP Regular"/>
              </a:rPr>
              <a:t> </a:t>
            </a:r>
            <a:r>
              <a:rPr sz="2000" spc="10" dirty="0">
                <a:latin typeface="Noto Sans CJK JP Regular"/>
                <a:cs typeface="Noto Sans CJK JP Regular"/>
              </a:rPr>
              <a:t>标签可以在将来</a:t>
            </a:r>
            <a:r>
              <a:rPr sz="2000" spc="15" dirty="0">
                <a:latin typeface="Noto Sans CJK JP Regular"/>
                <a:cs typeface="Noto Sans CJK JP Regular"/>
              </a:rPr>
              <a:t>由</a:t>
            </a:r>
            <a:r>
              <a:rPr sz="2000" spc="30" dirty="0">
                <a:latin typeface="Noto Sans CJK JP Regular"/>
                <a:cs typeface="Noto Sans CJK JP Regular"/>
              </a:rPr>
              <a:t> </a:t>
            </a:r>
            <a:r>
              <a:rPr sz="2000" dirty="0">
                <a:latin typeface="Noto Sans CJK JP Regular"/>
                <a:cs typeface="Noto Sans CJK JP Regular"/>
              </a:rPr>
              <a:t>break</a:t>
            </a:r>
            <a:r>
              <a:rPr sz="2000" spc="80" dirty="0">
                <a:latin typeface="Noto Sans CJK JP Regular"/>
                <a:cs typeface="Noto Sans CJK JP Regular"/>
              </a:rPr>
              <a:t> </a:t>
            </a:r>
            <a:r>
              <a:rPr sz="2000" spc="15" dirty="0">
                <a:latin typeface="Noto Sans CJK JP Regular"/>
                <a:cs typeface="Noto Sans CJK JP Regular"/>
              </a:rPr>
              <a:t>或</a:t>
            </a:r>
            <a:r>
              <a:rPr sz="2000" spc="130" dirty="0">
                <a:latin typeface="Noto Sans CJK JP Regular"/>
                <a:cs typeface="Noto Sans CJK JP Regular"/>
              </a:rPr>
              <a:t> </a:t>
            </a:r>
            <a:r>
              <a:rPr sz="2000" spc="20" dirty="0">
                <a:latin typeface="Noto Sans CJK JP Regular"/>
                <a:cs typeface="Noto Sans CJK JP Regular"/>
              </a:rPr>
              <a:t>continue</a:t>
            </a:r>
            <a:r>
              <a:rPr sz="2000" spc="45" dirty="0">
                <a:latin typeface="Noto Sans CJK JP Regular"/>
                <a:cs typeface="Noto Sans CJK JP Regular"/>
              </a:rPr>
              <a:t> </a:t>
            </a:r>
            <a:r>
              <a:rPr sz="2000" spc="10" dirty="0">
                <a:latin typeface="Noto Sans CJK JP Regular"/>
                <a:cs typeface="Noto Sans CJK JP Regular"/>
              </a:rPr>
              <a:t>语句 </a:t>
            </a:r>
            <a:r>
              <a:rPr sz="2000" spc="15" dirty="0">
                <a:latin typeface="Noto Sans CJK JP Regular"/>
                <a:cs typeface="Noto Sans CJK JP Regular"/>
              </a:rPr>
              <a:t>引用。加标签的</a:t>
            </a:r>
            <a:r>
              <a:rPr sz="2000" spc="-25" dirty="0">
                <a:latin typeface="Noto Sans CJK JP Regular"/>
                <a:cs typeface="Noto Sans CJK JP Regular"/>
              </a:rPr>
              <a:t>语</a:t>
            </a:r>
            <a:r>
              <a:rPr sz="2000" spc="15" dirty="0">
                <a:latin typeface="Noto Sans CJK JP Regular"/>
                <a:cs typeface="Noto Sans CJK JP Regular"/>
              </a:rPr>
              <a:t>句一</a:t>
            </a:r>
            <a:r>
              <a:rPr sz="2000" spc="-40" dirty="0">
                <a:latin typeface="Noto Sans CJK JP Regular"/>
                <a:cs typeface="Noto Sans CJK JP Regular"/>
              </a:rPr>
              <a:t>般</a:t>
            </a:r>
            <a:r>
              <a:rPr sz="2000" spc="10" dirty="0">
                <a:latin typeface="Noto Sans CJK JP Regular"/>
                <a:cs typeface="Noto Sans CJK JP Regular"/>
              </a:rPr>
              <a:t>都</a:t>
            </a:r>
            <a:r>
              <a:rPr sz="2000" spc="-25" dirty="0">
                <a:latin typeface="Noto Sans CJK JP Regular"/>
                <a:cs typeface="Noto Sans CJK JP Regular"/>
              </a:rPr>
              <a:t>要</a:t>
            </a:r>
            <a:r>
              <a:rPr sz="2000" spc="15" dirty="0">
                <a:latin typeface="Noto Sans CJK JP Regular"/>
                <a:cs typeface="Noto Sans CJK JP Regular"/>
              </a:rPr>
              <a:t>与</a:t>
            </a:r>
            <a:r>
              <a:rPr sz="2000" spc="10" dirty="0">
                <a:latin typeface="Noto Sans CJK JP Regular"/>
                <a:cs typeface="Noto Sans CJK JP Regular"/>
              </a:rPr>
              <a:t> </a:t>
            </a:r>
            <a:r>
              <a:rPr sz="2000" spc="35" dirty="0">
                <a:latin typeface="Noto Sans CJK JP Regular"/>
                <a:cs typeface="Noto Sans CJK JP Regular"/>
              </a:rPr>
              <a:t>for</a:t>
            </a:r>
            <a:r>
              <a:rPr sz="2000" spc="114" dirty="0">
                <a:latin typeface="Noto Sans CJK JP Regular"/>
                <a:cs typeface="Noto Sans CJK JP Regular"/>
              </a:rPr>
              <a:t> </a:t>
            </a:r>
            <a:r>
              <a:rPr sz="2000" spc="10" dirty="0">
                <a:latin typeface="Noto Sans CJK JP Regular"/>
                <a:cs typeface="Noto Sans CJK JP Regular"/>
              </a:rPr>
              <a:t>语句等循环语句配</a:t>
            </a:r>
            <a:r>
              <a:rPr sz="2000" spc="-25" dirty="0">
                <a:latin typeface="Noto Sans CJK JP Regular"/>
                <a:cs typeface="Noto Sans CJK JP Regular"/>
              </a:rPr>
              <a:t>合</a:t>
            </a:r>
            <a:r>
              <a:rPr sz="2000" spc="10" dirty="0">
                <a:latin typeface="Noto Sans CJK JP Regular"/>
                <a:cs typeface="Noto Sans CJK JP Regular"/>
              </a:rPr>
              <a:t>使</a:t>
            </a:r>
            <a:r>
              <a:rPr sz="2000" spc="-25" dirty="0">
                <a:latin typeface="Noto Sans CJK JP Regular"/>
                <a:cs typeface="Noto Sans CJK JP Regular"/>
              </a:rPr>
              <a:t>用</a:t>
            </a:r>
            <a:r>
              <a:rPr sz="2000" spc="15" dirty="0">
                <a:latin typeface="Noto Sans CJK JP Regular"/>
                <a:cs typeface="Noto Sans CJK JP Regular"/>
              </a:rPr>
              <a:t>。</a:t>
            </a:r>
            <a:endParaRPr sz="20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114173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注释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690401"/>
            <a:ext cx="7859395" cy="3956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800" spc="10" dirty="0">
                <a:latin typeface="Noto Sans CJK JP Regular"/>
                <a:cs typeface="Noto Sans CJK JP Regular"/>
              </a:rPr>
              <a:t>注释中的内容不会被解析器解析执</a:t>
            </a:r>
            <a:r>
              <a:rPr sz="2800" spc="-30" dirty="0">
                <a:latin typeface="Noto Sans CJK JP Regular"/>
                <a:cs typeface="Noto Sans CJK JP Regular"/>
              </a:rPr>
              <a:t>行</a:t>
            </a:r>
            <a:r>
              <a:rPr sz="2800" spc="5" dirty="0">
                <a:latin typeface="Noto Sans CJK JP Regular"/>
                <a:cs typeface="Noto Sans CJK JP Regular"/>
              </a:rPr>
              <a:t>，但是会在 源码中显示，我们一般会使用注释</a:t>
            </a:r>
            <a:r>
              <a:rPr sz="2800" spc="-30" dirty="0">
                <a:latin typeface="Noto Sans CJK JP Regular"/>
                <a:cs typeface="Noto Sans CJK JP Regular"/>
              </a:rPr>
              <a:t>对</a:t>
            </a:r>
            <a:r>
              <a:rPr sz="2800" spc="5" dirty="0">
                <a:latin typeface="Noto Sans CJK JP Regular"/>
                <a:cs typeface="Noto Sans CJK JP Regular"/>
              </a:rPr>
              <a:t>程序中的内 </a:t>
            </a:r>
            <a:r>
              <a:rPr sz="2800" spc="10" dirty="0">
                <a:latin typeface="Noto Sans CJK JP Regular"/>
                <a:cs typeface="Noto Sans CJK JP Regular"/>
              </a:rPr>
              <a:t>容进行解释。</a:t>
            </a:r>
            <a:endParaRPr sz="28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23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spc="-220" dirty="0">
                <a:latin typeface="Noto Sans CJK JP Regular"/>
                <a:cs typeface="Noto Sans CJK JP Regular"/>
              </a:rPr>
              <a:t>JS</a:t>
            </a:r>
            <a:r>
              <a:rPr sz="2800" spc="5" dirty="0">
                <a:latin typeface="Noto Sans CJK JP Regular"/>
                <a:cs typeface="Noto Sans CJK JP Regular"/>
              </a:rPr>
              <a:t>中的注释</a:t>
            </a:r>
            <a:r>
              <a:rPr sz="2800" dirty="0">
                <a:latin typeface="Noto Sans CJK JP Regular"/>
                <a:cs typeface="Noto Sans CJK JP Regular"/>
              </a:rPr>
              <a:t>和</a:t>
            </a:r>
            <a:r>
              <a:rPr sz="2800" spc="-140" dirty="0">
                <a:latin typeface="Noto Sans CJK JP Regular"/>
                <a:cs typeface="Noto Sans CJK JP Regular"/>
              </a:rPr>
              <a:t>Java</a:t>
            </a:r>
            <a:r>
              <a:rPr sz="2800" spc="5" dirty="0">
                <a:latin typeface="Noto Sans CJK JP Regular"/>
                <a:cs typeface="Noto Sans CJK JP Regular"/>
              </a:rPr>
              <a:t>的的一致，分为两种：</a:t>
            </a:r>
            <a:endParaRPr sz="28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2120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400" spc="10" dirty="0">
                <a:latin typeface="Noto Sans CJK JP Regular"/>
                <a:cs typeface="Noto Sans CJK JP Regular"/>
              </a:rPr>
              <a:t>单行注释</a:t>
            </a:r>
            <a:r>
              <a:rPr sz="2400" spc="70" dirty="0">
                <a:latin typeface="Noto Sans CJK JP Regular"/>
                <a:cs typeface="Noto Sans CJK JP Regular"/>
              </a:rPr>
              <a:t>：</a:t>
            </a:r>
            <a:r>
              <a:rPr sz="2400" spc="7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//</a:t>
            </a:r>
            <a:r>
              <a:rPr sz="2400" spc="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注释</a:t>
            </a:r>
            <a:r>
              <a:rPr sz="2400" spc="-3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内</a:t>
            </a:r>
            <a:r>
              <a:rPr sz="2400" spc="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容</a:t>
            </a:r>
            <a:endParaRPr sz="24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2020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400" spc="5" dirty="0">
                <a:latin typeface="Noto Sans CJK JP Regular"/>
                <a:cs typeface="Noto Sans CJK JP Regular"/>
              </a:rPr>
              <a:t>多行注释</a:t>
            </a:r>
            <a:r>
              <a:rPr sz="2400" spc="20" dirty="0">
                <a:latin typeface="Noto Sans CJK JP Regular"/>
                <a:cs typeface="Noto Sans CJK JP Regular"/>
              </a:rPr>
              <a:t>：</a:t>
            </a:r>
            <a:r>
              <a:rPr sz="2400" spc="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/*</a:t>
            </a:r>
            <a:r>
              <a:rPr sz="2400" spc="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注释内</a:t>
            </a:r>
            <a:r>
              <a:rPr sz="2400" spc="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容*/</a:t>
            </a:r>
            <a:endParaRPr sz="24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169989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标识符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03095"/>
            <a:ext cx="8190865" cy="264160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3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所谓</a:t>
            </a:r>
            <a:r>
              <a:rPr sz="22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标识符</a:t>
            </a:r>
            <a:r>
              <a:rPr sz="2200" spc="-5" dirty="0">
                <a:latin typeface="Noto Sans CJK JP Regular"/>
                <a:cs typeface="Noto Sans CJK JP Regular"/>
              </a:rPr>
              <a:t>，就是指</a:t>
            </a:r>
            <a:r>
              <a:rPr sz="22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变量</a:t>
            </a:r>
            <a:r>
              <a:rPr sz="2200" spc="-5" dirty="0">
                <a:latin typeface="Noto Sans CJK JP Regular"/>
                <a:cs typeface="Noto Sans CJK JP Regular"/>
              </a:rPr>
              <a:t>、</a:t>
            </a:r>
            <a:r>
              <a:rPr sz="2200" spc="3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函</a:t>
            </a:r>
            <a:r>
              <a:rPr sz="22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数</a:t>
            </a:r>
            <a:r>
              <a:rPr sz="2200" spc="-5" dirty="0">
                <a:latin typeface="Noto Sans CJK JP Regular"/>
                <a:cs typeface="Noto Sans CJK JP Regular"/>
              </a:rPr>
              <a:t>、</a:t>
            </a:r>
            <a:r>
              <a:rPr sz="2200" spc="3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属</a:t>
            </a:r>
            <a:r>
              <a:rPr sz="22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性</a:t>
            </a:r>
            <a:r>
              <a:rPr sz="2200" spc="-5" dirty="0">
                <a:latin typeface="Noto Sans CJK JP Regular"/>
                <a:cs typeface="Noto Sans CJK JP Regular"/>
              </a:rPr>
              <a:t>的名字</a:t>
            </a:r>
            <a:r>
              <a:rPr sz="2200" spc="-10" dirty="0">
                <a:latin typeface="Noto Sans CJK JP Regular"/>
                <a:cs typeface="Noto Sans CJK JP Regular"/>
              </a:rPr>
              <a:t>，</a:t>
            </a:r>
            <a:r>
              <a:rPr sz="2200" spc="-5" dirty="0">
                <a:latin typeface="Noto Sans CJK JP Regular"/>
                <a:cs typeface="Noto Sans CJK JP Regular"/>
              </a:rPr>
              <a:t>或函数的</a:t>
            </a:r>
            <a:r>
              <a:rPr sz="22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参数</a:t>
            </a:r>
            <a:r>
              <a:rPr sz="2200" spc="-5" dirty="0">
                <a:latin typeface="Noto Sans CJK JP Regular"/>
                <a:cs typeface="Noto Sans CJK JP Regular"/>
              </a:rPr>
              <a:t>。</a:t>
            </a:r>
            <a:endParaRPr sz="2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标识符可以是按照下列格</a:t>
            </a:r>
            <a:r>
              <a:rPr sz="2200" spc="-20" dirty="0">
                <a:latin typeface="Noto Sans CJK JP Regular"/>
                <a:cs typeface="Noto Sans CJK JP Regular"/>
              </a:rPr>
              <a:t>式</a:t>
            </a:r>
            <a:r>
              <a:rPr sz="2200" spc="-5" dirty="0">
                <a:latin typeface="Noto Sans CJK JP Regular"/>
                <a:cs typeface="Noto Sans CJK JP Regular"/>
              </a:rPr>
              <a:t>规则组</a:t>
            </a:r>
            <a:r>
              <a:rPr sz="2200" dirty="0">
                <a:latin typeface="Noto Sans CJK JP Regular"/>
                <a:cs typeface="Noto Sans CJK JP Regular"/>
              </a:rPr>
              <a:t>合</a:t>
            </a:r>
            <a:r>
              <a:rPr sz="2200" spc="-5" dirty="0">
                <a:latin typeface="Noto Sans CJK JP Regular"/>
                <a:cs typeface="Noto Sans CJK JP Regular"/>
              </a:rPr>
              <a:t>起来的一或多个字</a:t>
            </a:r>
            <a:r>
              <a:rPr sz="2200" dirty="0">
                <a:latin typeface="Noto Sans CJK JP Regular"/>
                <a:cs typeface="Noto Sans CJK JP Regular"/>
              </a:rPr>
              <a:t>符</a:t>
            </a:r>
            <a:r>
              <a:rPr sz="2200" spc="-5" dirty="0">
                <a:latin typeface="Noto Sans CJK JP Regular"/>
                <a:cs typeface="Noto Sans CJK JP Regular"/>
              </a:rPr>
              <a:t>：</a:t>
            </a:r>
            <a:endParaRPr sz="22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425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1800" spc="-5" dirty="0">
                <a:latin typeface="Noto Sans CJK JP Regular"/>
                <a:cs typeface="Noto Sans CJK JP Regular"/>
              </a:rPr>
              <a:t>第一个字符必须是一</a:t>
            </a:r>
            <a:r>
              <a:rPr sz="1800" dirty="0">
                <a:latin typeface="Noto Sans CJK JP Regular"/>
                <a:cs typeface="Noto Sans CJK JP Regular"/>
              </a:rPr>
              <a:t>个</a:t>
            </a:r>
            <a:r>
              <a:rPr sz="18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字</a:t>
            </a:r>
            <a:r>
              <a:rPr sz="18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母</a:t>
            </a:r>
            <a:r>
              <a:rPr sz="1800" spc="-5" dirty="0">
                <a:latin typeface="Noto Sans CJK JP Regular"/>
                <a:cs typeface="Noto Sans CJK JP Regular"/>
              </a:rPr>
              <a:t>、</a:t>
            </a:r>
            <a:r>
              <a:rPr sz="18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下划线</a:t>
            </a:r>
            <a:r>
              <a:rPr sz="18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（</a:t>
            </a:r>
            <a:r>
              <a:rPr sz="1800" spc="13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2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_</a:t>
            </a:r>
            <a:r>
              <a:rPr sz="1800" spc="-8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）</a:t>
            </a:r>
            <a:r>
              <a:rPr sz="1800" spc="-5" dirty="0">
                <a:latin typeface="Noto Sans CJK JP Regular"/>
                <a:cs typeface="Noto Sans CJK JP Regular"/>
              </a:rPr>
              <a:t>或一个</a:t>
            </a:r>
            <a:r>
              <a:rPr sz="18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美元符号（</a:t>
            </a:r>
            <a:r>
              <a:rPr sz="1800" spc="1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5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$</a:t>
            </a:r>
            <a:r>
              <a:rPr sz="1800" spc="12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）</a:t>
            </a:r>
            <a:r>
              <a:rPr sz="1800" dirty="0">
                <a:latin typeface="Noto Sans CJK JP Regular"/>
                <a:cs typeface="Noto Sans CJK JP Regular"/>
              </a:rPr>
              <a:t>。</a:t>
            </a:r>
            <a:endParaRPr sz="18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435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1800" spc="-5" dirty="0">
                <a:latin typeface="Noto Sans CJK JP Regular"/>
                <a:cs typeface="Noto Sans CJK JP Regular"/>
              </a:rPr>
              <a:t>其他字符可以</a:t>
            </a:r>
            <a:r>
              <a:rPr sz="1800" dirty="0">
                <a:latin typeface="Noto Sans CJK JP Regular"/>
                <a:cs typeface="Noto Sans CJK JP Regular"/>
              </a:rPr>
              <a:t>是</a:t>
            </a:r>
            <a:r>
              <a:rPr sz="18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字母</a:t>
            </a:r>
            <a:r>
              <a:rPr sz="1800" spc="-5" dirty="0">
                <a:latin typeface="Noto Sans CJK JP Regular"/>
                <a:cs typeface="Noto Sans CJK JP Regular"/>
              </a:rPr>
              <a:t>、</a:t>
            </a:r>
            <a:r>
              <a:rPr sz="18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下划</a:t>
            </a:r>
            <a:r>
              <a:rPr sz="18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线</a:t>
            </a:r>
            <a:r>
              <a:rPr sz="1800" spc="-5" dirty="0">
                <a:latin typeface="Noto Sans CJK JP Regular"/>
                <a:cs typeface="Noto Sans CJK JP Regular"/>
              </a:rPr>
              <a:t>、</a:t>
            </a:r>
            <a:r>
              <a:rPr sz="18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美元符</a:t>
            </a:r>
            <a:r>
              <a:rPr sz="18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号</a:t>
            </a:r>
            <a:r>
              <a:rPr sz="1800" spc="-5" dirty="0">
                <a:latin typeface="Noto Sans CJK JP Regular"/>
                <a:cs typeface="Noto Sans CJK JP Regular"/>
              </a:rPr>
              <a:t>或</a:t>
            </a:r>
            <a:r>
              <a:rPr sz="18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数字</a:t>
            </a:r>
            <a:r>
              <a:rPr sz="1800" dirty="0">
                <a:latin typeface="Noto Sans CJK JP Regular"/>
                <a:cs typeface="Noto Sans CJK JP Regular"/>
              </a:rPr>
              <a:t>。</a:t>
            </a:r>
            <a:endParaRPr sz="18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53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按照惯例</a:t>
            </a:r>
            <a:r>
              <a:rPr sz="2200" spc="40" dirty="0">
                <a:latin typeface="Noto Sans CJK JP Regular"/>
                <a:cs typeface="Noto Sans CJK JP Regular"/>
              </a:rPr>
              <a:t>，ECMAScript</a:t>
            </a:r>
            <a:r>
              <a:rPr sz="2200" spc="165" dirty="0">
                <a:latin typeface="Noto Sans CJK JP Regular"/>
                <a:cs typeface="Noto Sans CJK JP Regular"/>
              </a:rPr>
              <a:t> </a:t>
            </a:r>
            <a:r>
              <a:rPr sz="2200" spc="-5" dirty="0">
                <a:latin typeface="Noto Sans CJK JP Regular"/>
                <a:cs typeface="Noto Sans CJK JP Regular"/>
              </a:rPr>
              <a:t>标识符采</a:t>
            </a:r>
            <a:r>
              <a:rPr sz="2200" spc="-10" dirty="0">
                <a:latin typeface="Noto Sans CJK JP Regular"/>
                <a:cs typeface="Noto Sans CJK JP Regular"/>
              </a:rPr>
              <a:t>用</a:t>
            </a:r>
            <a:r>
              <a:rPr sz="2200" spc="-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驼峰命名</a:t>
            </a:r>
            <a:r>
              <a:rPr sz="22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法</a:t>
            </a:r>
            <a:r>
              <a:rPr sz="2200" spc="-5" dirty="0">
                <a:latin typeface="Noto Sans CJK JP Regular"/>
                <a:cs typeface="Noto Sans CJK JP Regular"/>
              </a:rPr>
              <a:t>。</a:t>
            </a:r>
            <a:endParaRPr sz="2200">
              <a:latin typeface="Noto Sans CJK JP Regular"/>
              <a:cs typeface="Noto Sans CJK JP Regular"/>
            </a:endParaRPr>
          </a:p>
          <a:p>
            <a:pPr marL="355600" marR="365760" indent="-342900">
              <a:lnSpc>
                <a:spcPct val="100000"/>
              </a:lnSpc>
              <a:spcBef>
                <a:spcPts val="53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但是要注意的</a:t>
            </a:r>
            <a:r>
              <a:rPr sz="2200" spc="-10" dirty="0">
                <a:latin typeface="Noto Sans CJK JP Regular"/>
                <a:cs typeface="Noto Sans CJK JP Regular"/>
              </a:rPr>
              <a:t>是</a:t>
            </a:r>
            <a:r>
              <a:rPr sz="2200" spc="-55" dirty="0">
                <a:latin typeface="Noto Sans CJK JP Regular"/>
                <a:cs typeface="Noto Sans CJK JP Regular"/>
              </a:rPr>
              <a:t>JavaScript</a:t>
            </a:r>
            <a:r>
              <a:rPr sz="2200" spc="-5" dirty="0">
                <a:latin typeface="Noto Sans CJK JP Regular"/>
                <a:cs typeface="Noto Sans CJK JP Regular"/>
              </a:rPr>
              <a:t>中的标识符不能</a:t>
            </a:r>
            <a:r>
              <a:rPr sz="2200" dirty="0">
                <a:latin typeface="Noto Sans CJK JP Regular"/>
                <a:cs typeface="Noto Sans CJK JP Regular"/>
              </a:rPr>
              <a:t>是</a:t>
            </a:r>
            <a:r>
              <a:rPr sz="22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关键字</a:t>
            </a:r>
            <a:r>
              <a:rPr sz="2200" spc="-5" dirty="0">
                <a:latin typeface="Noto Sans CJK JP Regular"/>
                <a:cs typeface="Noto Sans CJK JP Regular"/>
              </a:rPr>
              <a:t>和</a:t>
            </a:r>
            <a:r>
              <a:rPr sz="22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保留字 符</a:t>
            </a:r>
            <a:r>
              <a:rPr sz="2200" spc="-5" dirty="0">
                <a:latin typeface="Noto Sans CJK JP Regular"/>
                <a:cs typeface="Noto Sans CJK JP Regular"/>
              </a:rPr>
              <a:t>。</a:t>
            </a:r>
            <a:endParaRPr sz="2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449453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关键字和保</a:t>
            </a:r>
            <a:r>
              <a:rPr spc="20" dirty="0"/>
              <a:t>留</a:t>
            </a:r>
            <a:r>
              <a:rPr spc="-10" dirty="0"/>
              <a:t>字符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66138"/>
            <a:ext cx="159004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关键字</a:t>
            </a:r>
            <a:endParaRPr sz="32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0844" y="4693996"/>
            <a:ext cx="19977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保留字符</a:t>
            </a:r>
            <a:endParaRPr sz="3200">
              <a:latin typeface="Noto Sans CJK JP Regular"/>
              <a:cs typeface="Noto Sans CJK JP Regular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75450" y="2342514"/>
          <a:ext cx="7791450" cy="220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8290"/>
                <a:gridCol w="1558290"/>
                <a:gridCol w="1558290"/>
                <a:gridCol w="1558290"/>
                <a:gridCol w="1558290"/>
              </a:tblGrid>
              <a:tr h="3683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85" dirty="0">
                          <a:latin typeface="Arial" panose="020B0604020202020204"/>
                          <a:cs typeface="Arial" panose="020B0604020202020204"/>
                        </a:rPr>
                        <a:t>break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65" dirty="0">
                          <a:latin typeface="Arial" panose="020B0604020202020204"/>
                          <a:cs typeface="Arial" panose="020B0604020202020204"/>
                        </a:rPr>
                        <a:t>do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70" dirty="0">
                          <a:latin typeface="Arial" panose="020B0604020202020204"/>
                          <a:cs typeface="Arial" panose="020B0604020202020204"/>
                        </a:rPr>
                        <a:t>instanceof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30" dirty="0">
                          <a:latin typeface="Arial" panose="020B0604020202020204"/>
                          <a:cs typeface="Arial" panose="020B0604020202020204"/>
                        </a:rPr>
                        <a:t>typeof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case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0" dirty="0">
                          <a:latin typeface="Arial" panose="020B0604020202020204"/>
                          <a:cs typeface="Arial" panose="020B0604020202020204"/>
                        </a:rPr>
                        <a:t>else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65" dirty="0">
                          <a:latin typeface="Arial" panose="020B0604020202020204"/>
                          <a:cs typeface="Arial" panose="020B0604020202020204"/>
                        </a:rPr>
                        <a:t>new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75" dirty="0">
                          <a:latin typeface="Arial" panose="020B0604020202020204"/>
                          <a:cs typeface="Arial" panose="020B0604020202020204"/>
                        </a:rPr>
                        <a:t>var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85" dirty="0">
                          <a:latin typeface="Arial" panose="020B0604020202020204"/>
                          <a:cs typeface="Arial" panose="020B0604020202020204"/>
                        </a:rPr>
                        <a:t>catch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40" dirty="0">
                          <a:latin typeface="Arial" panose="020B0604020202020204"/>
                          <a:cs typeface="Arial" panose="020B0604020202020204"/>
                        </a:rPr>
                        <a:t>finally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latin typeface="Arial" panose="020B0604020202020204"/>
                          <a:cs typeface="Arial" panose="020B0604020202020204"/>
                        </a:rPr>
                        <a:t>return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5" dirty="0">
                          <a:latin typeface="Arial" panose="020B0604020202020204"/>
                          <a:cs typeface="Arial" panose="020B0604020202020204"/>
                        </a:rPr>
                        <a:t>void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5" dirty="0">
                          <a:latin typeface="Arial" panose="020B0604020202020204"/>
                          <a:cs typeface="Arial" panose="020B0604020202020204"/>
                        </a:rPr>
                        <a:t>continue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5" dirty="0">
                          <a:latin typeface="Arial" panose="020B0604020202020204"/>
                          <a:cs typeface="Arial" panose="020B0604020202020204"/>
                        </a:rPr>
                        <a:t>for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60" dirty="0">
                          <a:latin typeface="Arial" panose="020B0604020202020204"/>
                          <a:cs typeface="Arial" panose="020B0604020202020204"/>
                        </a:rPr>
                        <a:t>switch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40" dirty="0">
                          <a:latin typeface="Arial" panose="020B0604020202020204"/>
                          <a:cs typeface="Arial" panose="020B0604020202020204"/>
                        </a:rPr>
                        <a:t>while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40" dirty="0">
                          <a:latin typeface="Arial" panose="020B0604020202020204"/>
                          <a:cs typeface="Arial" panose="020B0604020202020204"/>
                        </a:rPr>
                        <a:t>default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10" dirty="0">
                          <a:latin typeface="Arial" panose="020B0604020202020204"/>
                          <a:cs typeface="Arial" panose="020B0604020202020204"/>
                        </a:rPr>
                        <a:t>if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5" dirty="0">
                          <a:latin typeface="Arial" panose="020B0604020202020204"/>
                          <a:cs typeface="Arial" panose="020B0604020202020204"/>
                        </a:rPr>
                        <a:t>throw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5" dirty="0">
                          <a:latin typeface="Arial" panose="020B0604020202020204"/>
                          <a:cs typeface="Arial" panose="020B0604020202020204"/>
                        </a:rPr>
                        <a:t>delete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45" dirty="0">
                          <a:latin typeface="Arial" panose="020B0604020202020204"/>
                          <a:cs typeface="Arial" panose="020B0604020202020204"/>
                        </a:rPr>
                        <a:t>in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10" dirty="0">
                          <a:latin typeface="Arial" panose="020B0604020202020204"/>
                          <a:cs typeface="Arial" panose="020B0604020202020204"/>
                        </a:rPr>
                        <a:t>try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35" dirty="0">
                          <a:latin typeface="Arial" panose="020B0604020202020204"/>
                          <a:cs typeface="Arial" panose="020B0604020202020204"/>
                        </a:rPr>
                        <a:t>function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45" dirty="0">
                          <a:latin typeface="Arial" panose="020B0604020202020204"/>
                          <a:cs typeface="Arial" panose="020B0604020202020204"/>
                        </a:rPr>
                        <a:t>this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10" dirty="0">
                          <a:latin typeface="Arial" panose="020B0604020202020204"/>
                          <a:cs typeface="Arial" panose="020B0604020202020204"/>
                        </a:rPr>
                        <a:t>with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85" dirty="0">
                          <a:latin typeface="Arial" panose="020B0604020202020204"/>
                          <a:cs typeface="Arial" panose="020B0604020202020204"/>
                        </a:rPr>
                        <a:t>debugger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90" dirty="0">
                          <a:latin typeface="Arial" panose="020B0604020202020204"/>
                          <a:cs typeface="Arial" panose="020B0604020202020204"/>
                        </a:rPr>
                        <a:t>false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5" dirty="0">
                          <a:latin typeface="Arial" panose="020B0604020202020204"/>
                          <a:cs typeface="Arial" panose="020B0604020202020204"/>
                        </a:rPr>
                        <a:t>true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35" dirty="0">
                          <a:latin typeface="Arial" panose="020B0604020202020204"/>
                          <a:cs typeface="Arial" panose="020B0604020202020204"/>
                        </a:rPr>
                        <a:t>null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975450" y="5294884"/>
          <a:ext cx="7814310" cy="1110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2385"/>
                <a:gridCol w="1302385"/>
                <a:gridCol w="1302385"/>
                <a:gridCol w="1302385"/>
                <a:gridCol w="1302385"/>
                <a:gridCol w="1302385"/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35" dirty="0">
                          <a:latin typeface="Arial" panose="020B0604020202020204"/>
                          <a:cs typeface="Arial" panose="020B0604020202020204"/>
                        </a:rPr>
                        <a:t>class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75" dirty="0">
                          <a:latin typeface="Arial" panose="020B0604020202020204"/>
                          <a:cs typeface="Arial" panose="020B0604020202020204"/>
                        </a:rPr>
                        <a:t>enum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90" dirty="0">
                          <a:latin typeface="Arial" panose="020B0604020202020204"/>
                          <a:cs typeface="Arial" panose="020B0604020202020204"/>
                        </a:rPr>
                        <a:t>extends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80" dirty="0">
                          <a:latin typeface="Arial" panose="020B0604020202020204"/>
                          <a:cs typeface="Arial" panose="020B0604020202020204"/>
                        </a:rPr>
                        <a:t>super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80" dirty="0">
                          <a:latin typeface="Arial" panose="020B0604020202020204"/>
                          <a:cs typeface="Arial" panose="020B0604020202020204"/>
                        </a:rPr>
                        <a:t>const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0" dirty="0">
                          <a:latin typeface="Arial" panose="020B0604020202020204"/>
                          <a:cs typeface="Arial" panose="020B0604020202020204"/>
                        </a:rPr>
                        <a:t>export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5" dirty="0">
                          <a:latin typeface="Arial" panose="020B0604020202020204"/>
                          <a:cs typeface="Arial" panose="020B0604020202020204"/>
                        </a:rPr>
                        <a:t>import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60" dirty="0">
                          <a:latin typeface="Arial" panose="020B0604020202020204"/>
                          <a:cs typeface="Arial" panose="020B0604020202020204"/>
                        </a:rPr>
                        <a:t>implements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let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0" dirty="0">
                          <a:latin typeface="Arial" panose="020B0604020202020204"/>
                          <a:cs typeface="Arial" panose="020B0604020202020204"/>
                        </a:rPr>
                        <a:t>private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60" dirty="0">
                          <a:latin typeface="Arial" panose="020B0604020202020204"/>
                          <a:cs typeface="Arial" panose="020B0604020202020204"/>
                        </a:rPr>
                        <a:t>public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0" dirty="0">
                          <a:latin typeface="Arial" panose="020B0604020202020204"/>
                          <a:cs typeface="Arial" panose="020B0604020202020204"/>
                        </a:rPr>
                        <a:t>yield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5" dirty="0">
                          <a:latin typeface="Arial" panose="020B0604020202020204"/>
                          <a:cs typeface="Arial" panose="020B0604020202020204"/>
                        </a:rPr>
                        <a:t>interface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25" dirty="0">
                          <a:latin typeface="Arial" panose="020B0604020202020204"/>
                          <a:cs typeface="Arial" panose="020B0604020202020204"/>
                        </a:rPr>
                        <a:t>package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0" dirty="0">
                          <a:latin typeface="Arial" panose="020B0604020202020204"/>
                          <a:cs typeface="Arial" panose="020B0604020202020204"/>
                        </a:rPr>
                        <a:t>protected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5" dirty="0">
                          <a:latin typeface="Arial" panose="020B0604020202020204"/>
                          <a:cs typeface="Arial" panose="020B0604020202020204"/>
                        </a:rPr>
                        <a:t>static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617220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其他不建议</a:t>
            </a:r>
            <a:r>
              <a:rPr spc="20" dirty="0"/>
              <a:t>使</a:t>
            </a:r>
            <a:r>
              <a:rPr spc="-10" dirty="0"/>
              <a:t>用</a:t>
            </a:r>
            <a:r>
              <a:rPr spc="20" dirty="0"/>
              <a:t>的</a:t>
            </a:r>
            <a:r>
              <a:rPr spc="-10" dirty="0"/>
              <a:t>标识符</a:t>
            </a:r>
            <a:endParaRPr spc="-1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13791" y="1757298"/>
          <a:ext cx="8444230" cy="3727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6030"/>
                <a:gridCol w="1330325"/>
                <a:gridCol w="1311275"/>
                <a:gridCol w="1052830"/>
                <a:gridCol w="1040130"/>
                <a:gridCol w="2453640"/>
              </a:tblGrid>
              <a:tr h="37274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65" dirty="0">
                          <a:latin typeface="Arial" panose="020B0604020202020204"/>
                          <a:cs typeface="Arial" panose="020B0604020202020204"/>
                        </a:rPr>
                        <a:t>abstract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65" dirty="0">
                          <a:latin typeface="Arial" panose="020B0604020202020204"/>
                          <a:cs typeface="Arial" panose="020B0604020202020204"/>
                        </a:rPr>
                        <a:t>double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40" dirty="0">
                          <a:latin typeface="Arial" panose="020B0604020202020204"/>
                          <a:cs typeface="Arial" panose="020B0604020202020204"/>
                        </a:rPr>
                        <a:t>goto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Arial" panose="020B0604020202020204"/>
                          <a:cs typeface="Arial" panose="020B0604020202020204"/>
                        </a:rPr>
                        <a:t>native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5" dirty="0">
                          <a:latin typeface="Arial" panose="020B0604020202020204"/>
                          <a:cs typeface="Arial" panose="020B0604020202020204"/>
                        </a:rPr>
                        <a:t>static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75" dirty="0">
                          <a:latin typeface="Arial" panose="020B0604020202020204"/>
                          <a:cs typeface="Arial" panose="020B0604020202020204"/>
                        </a:rPr>
                        <a:t>boolean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</a:tr>
              <a:tr h="37274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75" dirty="0">
                          <a:latin typeface="Arial" panose="020B0604020202020204"/>
                          <a:cs typeface="Arial" panose="020B0604020202020204"/>
                        </a:rPr>
                        <a:t>enum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60" dirty="0">
                          <a:latin typeface="Arial" panose="020B0604020202020204"/>
                          <a:cs typeface="Arial" panose="020B0604020202020204"/>
                        </a:rPr>
                        <a:t>implements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25" dirty="0">
                          <a:latin typeface="Arial" panose="020B0604020202020204"/>
                          <a:cs typeface="Arial" panose="020B0604020202020204"/>
                        </a:rPr>
                        <a:t>package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80" dirty="0">
                          <a:latin typeface="Arial" panose="020B0604020202020204"/>
                          <a:cs typeface="Arial" panose="020B0604020202020204"/>
                        </a:rPr>
                        <a:t>super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45" dirty="0">
                          <a:latin typeface="Arial" panose="020B0604020202020204"/>
                          <a:cs typeface="Arial" panose="020B0604020202020204"/>
                        </a:rPr>
                        <a:t>byte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Arial" panose="020B0604020202020204"/>
                          <a:cs typeface="Arial" panose="020B0604020202020204"/>
                        </a:rPr>
                        <a:t>export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</a:tr>
              <a:tr h="37274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5" dirty="0">
                          <a:latin typeface="Arial" panose="020B0604020202020204"/>
                          <a:cs typeface="Arial" panose="020B0604020202020204"/>
                        </a:rPr>
                        <a:t>import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0" dirty="0">
                          <a:latin typeface="Arial" panose="020B0604020202020204"/>
                          <a:cs typeface="Arial" panose="020B0604020202020204"/>
                        </a:rPr>
                        <a:t>private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0" dirty="0">
                          <a:latin typeface="Arial" panose="020B0604020202020204"/>
                          <a:cs typeface="Arial" panose="020B0604020202020204"/>
                        </a:rPr>
                        <a:t>synchronize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85" dirty="0">
                          <a:latin typeface="Arial" panose="020B0604020202020204"/>
                          <a:cs typeface="Arial" panose="020B0604020202020204"/>
                        </a:rPr>
                        <a:t>char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90" dirty="0">
                          <a:latin typeface="Arial" panose="020B0604020202020204"/>
                          <a:cs typeface="Arial" panose="020B0604020202020204"/>
                        </a:rPr>
                        <a:t>extends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10" dirty="0">
                          <a:latin typeface="Arial" panose="020B0604020202020204"/>
                          <a:cs typeface="Arial" panose="020B0604020202020204"/>
                        </a:rPr>
                        <a:t>int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</a:tr>
              <a:tr h="37274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0" dirty="0">
                          <a:latin typeface="Arial" panose="020B0604020202020204"/>
                          <a:cs typeface="Arial" panose="020B0604020202020204"/>
                        </a:rPr>
                        <a:t>protected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45" dirty="0">
                          <a:latin typeface="Arial" panose="020B0604020202020204"/>
                          <a:cs typeface="Arial" panose="020B0604020202020204"/>
                        </a:rPr>
                        <a:t>throws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35" dirty="0">
                          <a:latin typeface="Arial" panose="020B0604020202020204"/>
                          <a:cs typeface="Arial" panose="020B0604020202020204"/>
                        </a:rPr>
                        <a:t>class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35" dirty="0">
                          <a:latin typeface="Arial" panose="020B0604020202020204"/>
                          <a:cs typeface="Arial" panose="020B0604020202020204"/>
                        </a:rPr>
                        <a:t>final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5" dirty="0">
                          <a:latin typeface="Arial" panose="020B0604020202020204"/>
                          <a:cs typeface="Arial" panose="020B0604020202020204"/>
                        </a:rPr>
                        <a:t>interface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60" dirty="0">
                          <a:latin typeface="Arial" panose="020B0604020202020204"/>
                          <a:cs typeface="Arial" panose="020B0604020202020204"/>
                        </a:rPr>
                        <a:t>public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</a:tr>
              <a:tr h="37274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45" dirty="0">
                          <a:latin typeface="Arial" panose="020B0604020202020204"/>
                          <a:cs typeface="Arial" panose="020B0604020202020204"/>
                        </a:rPr>
                        <a:t>transient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80" dirty="0">
                          <a:latin typeface="Arial" panose="020B0604020202020204"/>
                          <a:cs typeface="Arial" panose="020B0604020202020204"/>
                        </a:rPr>
                        <a:t>const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5" dirty="0">
                          <a:latin typeface="Arial" panose="020B0604020202020204"/>
                          <a:cs typeface="Arial" panose="020B0604020202020204"/>
                        </a:rPr>
                        <a:t>float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75" dirty="0">
                          <a:latin typeface="Arial" panose="020B0604020202020204"/>
                          <a:cs typeface="Arial" panose="020B0604020202020204"/>
                        </a:rPr>
                        <a:t>long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45" dirty="0">
                          <a:latin typeface="Arial" panose="020B0604020202020204"/>
                          <a:cs typeface="Arial" panose="020B0604020202020204"/>
                        </a:rPr>
                        <a:t>short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40" dirty="0">
                          <a:latin typeface="Arial" panose="020B0604020202020204"/>
                          <a:cs typeface="Arial" panose="020B0604020202020204"/>
                        </a:rPr>
                        <a:t>volatile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</a:tr>
              <a:tr h="37274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80" dirty="0">
                          <a:latin typeface="Arial" panose="020B0604020202020204"/>
                          <a:cs typeface="Arial" panose="020B0604020202020204"/>
                        </a:rPr>
                        <a:t>arguments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20" dirty="0">
                          <a:latin typeface="Arial" panose="020B0604020202020204"/>
                          <a:cs typeface="Arial" panose="020B0604020202020204"/>
                        </a:rPr>
                        <a:t>encodeURI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latin typeface="Arial" panose="020B0604020202020204"/>
                          <a:cs typeface="Arial" panose="020B0604020202020204"/>
                        </a:rPr>
                        <a:t>Infinity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75" dirty="0">
                          <a:latin typeface="Arial" panose="020B0604020202020204"/>
                          <a:cs typeface="Arial" panose="020B0604020202020204"/>
                        </a:rPr>
                        <a:t>Number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90" dirty="0">
                          <a:latin typeface="Arial" panose="020B0604020202020204"/>
                          <a:cs typeface="Arial" panose="020B0604020202020204"/>
                        </a:rPr>
                        <a:t>RegExp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60" dirty="0">
                          <a:latin typeface="Arial" panose="020B0604020202020204"/>
                          <a:cs typeface="Arial" panose="020B0604020202020204"/>
                        </a:rPr>
                        <a:t>undefined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</a:tr>
              <a:tr h="37274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75" dirty="0">
                          <a:latin typeface="Arial" panose="020B0604020202020204"/>
                          <a:cs typeface="Arial" panose="020B0604020202020204"/>
                        </a:rPr>
                        <a:t>isFinite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70" dirty="0">
                          <a:latin typeface="Arial" panose="020B0604020202020204"/>
                          <a:cs typeface="Arial" panose="020B0604020202020204"/>
                        </a:rPr>
                        <a:t>Object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85" dirty="0">
                          <a:latin typeface="Arial" panose="020B0604020202020204"/>
                          <a:cs typeface="Arial" panose="020B0604020202020204"/>
                        </a:rPr>
                        <a:t>String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0" dirty="0">
                          <a:latin typeface="Arial" panose="020B0604020202020204"/>
                          <a:cs typeface="Arial" panose="020B0604020202020204"/>
                        </a:rPr>
                        <a:t>Boolean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80" dirty="0">
                          <a:latin typeface="Arial" panose="020B0604020202020204"/>
                          <a:cs typeface="Arial" panose="020B0604020202020204"/>
                        </a:rPr>
                        <a:t>Error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20" dirty="0">
                          <a:latin typeface="Arial" panose="020B0604020202020204"/>
                          <a:cs typeface="Arial" panose="020B0604020202020204"/>
                        </a:rPr>
                        <a:t>RangeError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</a:tr>
              <a:tr h="37274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90" dirty="0">
                          <a:latin typeface="Arial" panose="020B0604020202020204"/>
                          <a:cs typeface="Arial" panose="020B0604020202020204"/>
                        </a:rPr>
                        <a:t>parseFloat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5" dirty="0">
                          <a:latin typeface="Arial" panose="020B0604020202020204"/>
                          <a:cs typeface="Arial" panose="020B0604020202020204"/>
                        </a:rPr>
                        <a:t>SyntaxError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90" dirty="0">
                          <a:latin typeface="Arial" panose="020B0604020202020204"/>
                          <a:cs typeface="Arial" panose="020B0604020202020204"/>
                        </a:rPr>
                        <a:t>Date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85" dirty="0">
                          <a:latin typeface="Arial" panose="020B0604020202020204"/>
                          <a:cs typeface="Arial" panose="020B0604020202020204"/>
                        </a:rPr>
                        <a:t>eval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65" dirty="0">
                          <a:latin typeface="Arial" panose="020B0604020202020204"/>
                          <a:cs typeface="Arial" panose="020B0604020202020204"/>
                        </a:rPr>
                        <a:t>JSON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5" dirty="0">
                          <a:latin typeface="Arial" panose="020B0604020202020204"/>
                          <a:cs typeface="Arial" panose="020B0604020202020204"/>
                        </a:rPr>
                        <a:t>ReferenceError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</a:tr>
              <a:tr h="37274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10" dirty="0">
                          <a:latin typeface="Arial" panose="020B0604020202020204"/>
                          <a:cs typeface="Arial" panose="020B0604020202020204"/>
                        </a:rPr>
                        <a:t>TypeError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20" dirty="0">
                          <a:latin typeface="Arial" panose="020B0604020202020204"/>
                          <a:cs typeface="Arial" panose="020B0604020202020204"/>
                        </a:rPr>
                        <a:t>decodeURI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14" dirty="0">
                          <a:latin typeface="Arial" panose="020B0604020202020204"/>
                          <a:cs typeface="Arial" panose="020B0604020202020204"/>
                        </a:rPr>
                        <a:t>EvalError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5" dirty="0">
                          <a:latin typeface="Arial" panose="020B0604020202020204"/>
                          <a:cs typeface="Arial" panose="020B0604020202020204"/>
                        </a:rPr>
                        <a:t>Math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14" dirty="0">
                          <a:latin typeface="Arial" panose="020B0604020202020204"/>
                          <a:cs typeface="Arial" panose="020B0604020202020204"/>
                        </a:rPr>
                        <a:t>URIError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0" dirty="0">
                          <a:latin typeface="Arial" panose="020B0604020202020204"/>
                          <a:cs typeface="Arial" panose="020B0604020202020204"/>
                        </a:rPr>
                        <a:t>decodeURIComponent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</a:tr>
              <a:tr h="37274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75" dirty="0">
                          <a:latin typeface="Arial" panose="020B0604020202020204"/>
                          <a:cs typeface="Arial" panose="020B0604020202020204"/>
                        </a:rPr>
                        <a:t>Function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45" dirty="0">
                          <a:latin typeface="Arial" panose="020B0604020202020204"/>
                          <a:cs typeface="Arial" panose="020B0604020202020204"/>
                        </a:rPr>
                        <a:t>NaN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25" dirty="0">
                          <a:latin typeface="Arial" panose="020B0604020202020204"/>
                          <a:cs typeface="Arial" panose="020B0604020202020204"/>
                        </a:rPr>
                        <a:t>isNaN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65" dirty="0">
                          <a:latin typeface="Arial" panose="020B0604020202020204"/>
                          <a:cs typeface="Arial" panose="020B0604020202020204"/>
                        </a:rPr>
                        <a:t>parseInt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90" dirty="0">
                          <a:latin typeface="Arial" panose="020B0604020202020204"/>
                          <a:cs typeface="Arial" panose="020B0604020202020204"/>
                        </a:rPr>
                        <a:t>Array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10" dirty="0">
                          <a:latin typeface="Arial" panose="020B0604020202020204"/>
                          <a:cs typeface="Arial" panose="020B0604020202020204"/>
                        </a:rPr>
                        <a:t>encodeURICOmponent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114173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变量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575" y="1744980"/>
            <a:ext cx="8060690" cy="468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变</a:t>
            </a:r>
            <a:r>
              <a:rPr sz="18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量</a:t>
            </a:r>
            <a:r>
              <a:rPr sz="1800" dirty="0">
                <a:latin typeface="Noto Sans CJK JP Regular"/>
                <a:cs typeface="Noto Sans CJK JP Regular"/>
              </a:rPr>
              <a:t>的作用是给某一个值或对象标注名称。</a:t>
            </a:r>
            <a:endParaRPr sz="18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51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Noto Sans CJK JP Regular"/>
                <a:cs typeface="Noto Sans CJK JP Regular"/>
              </a:rPr>
              <a:t>比如我们的程序中有一个</a:t>
            </a:r>
            <a:r>
              <a:rPr sz="1800" spc="-20" dirty="0">
                <a:latin typeface="Noto Sans CJK JP Regular"/>
                <a:cs typeface="Noto Sans CJK JP Regular"/>
              </a:rPr>
              <a:t>值</a:t>
            </a:r>
            <a:r>
              <a:rPr sz="1800" spc="30" dirty="0">
                <a:latin typeface="Noto Sans CJK JP Regular"/>
                <a:cs typeface="Noto Sans CJK JP Regular"/>
              </a:rPr>
              <a:t>123，</a:t>
            </a:r>
            <a:r>
              <a:rPr sz="1800" spc="-5" dirty="0">
                <a:latin typeface="Noto Sans CJK JP Regular"/>
                <a:cs typeface="Noto Sans CJK JP Regular"/>
              </a:rPr>
              <a:t>这个值我们是需要反复使用的，这个时候</a:t>
            </a:r>
            <a:endParaRPr sz="1800">
              <a:latin typeface="Noto Sans CJK JP Regular"/>
              <a:cs typeface="Noto Sans CJK JP Regular"/>
            </a:endParaRPr>
          </a:p>
          <a:p>
            <a:pPr marL="35560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latin typeface="Noto Sans CJK JP Regular"/>
                <a:cs typeface="Noto Sans CJK JP Regular"/>
              </a:rPr>
              <a:t>我们最好</a:t>
            </a:r>
            <a:r>
              <a:rPr sz="1800" spc="-5" dirty="0">
                <a:latin typeface="Noto Sans CJK JP Regular"/>
                <a:cs typeface="Noto Sans CJK JP Regular"/>
              </a:rPr>
              <a:t>将</a:t>
            </a:r>
            <a:r>
              <a:rPr sz="1800" spc="40" dirty="0">
                <a:latin typeface="Noto Sans CJK JP Regular"/>
                <a:cs typeface="Noto Sans CJK JP Regular"/>
              </a:rPr>
              <a:t>123</a:t>
            </a:r>
            <a:r>
              <a:rPr sz="1800" dirty="0">
                <a:latin typeface="Noto Sans CJK JP Regular"/>
                <a:cs typeface="Noto Sans CJK JP Regular"/>
              </a:rPr>
              <a:t>这个值赋值给一个变量，然后通过变量去使</a:t>
            </a:r>
            <a:r>
              <a:rPr sz="1800" spc="15" dirty="0">
                <a:latin typeface="Noto Sans CJK JP Regular"/>
                <a:cs typeface="Noto Sans CJK JP Regular"/>
              </a:rPr>
              <a:t>用</a:t>
            </a:r>
            <a:r>
              <a:rPr sz="1800" spc="40" dirty="0">
                <a:latin typeface="Noto Sans CJK JP Regular"/>
                <a:cs typeface="Noto Sans CJK JP Regular"/>
              </a:rPr>
              <a:t>123</a:t>
            </a:r>
            <a:r>
              <a:rPr sz="1800" dirty="0">
                <a:latin typeface="Noto Sans CJK JP Regular"/>
                <a:cs typeface="Noto Sans CJK JP Regular"/>
              </a:rPr>
              <a:t>这个值。</a:t>
            </a:r>
            <a:endParaRPr sz="18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51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Noto Sans CJK JP Regular"/>
                <a:cs typeface="Noto Sans CJK JP Regular"/>
              </a:rPr>
              <a:t>变量的声明：</a:t>
            </a:r>
            <a:endParaRPr sz="18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445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1550" spc="30" dirty="0">
                <a:latin typeface="Noto Sans CJK JP Regular"/>
                <a:cs typeface="Noto Sans CJK JP Regular"/>
              </a:rPr>
              <a:t>使用</a:t>
            </a:r>
            <a:r>
              <a:rPr sz="1550" spc="-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var</a:t>
            </a:r>
            <a:r>
              <a:rPr sz="1550" spc="30" dirty="0">
                <a:latin typeface="Noto Sans CJK JP Regular"/>
                <a:cs typeface="Noto Sans CJK JP Regular"/>
              </a:rPr>
              <a:t>关键字声明一个</a:t>
            </a:r>
            <a:r>
              <a:rPr sz="1550" spc="65" dirty="0">
                <a:latin typeface="Noto Sans CJK JP Regular"/>
                <a:cs typeface="Noto Sans CJK JP Regular"/>
              </a:rPr>
              <a:t>变</a:t>
            </a:r>
            <a:r>
              <a:rPr sz="1550" spc="30" dirty="0">
                <a:latin typeface="Noto Sans CJK JP Regular"/>
                <a:cs typeface="Noto Sans CJK JP Regular"/>
              </a:rPr>
              <a:t>量。</a:t>
            </a:r>
            <a:endParaRPr sz="155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380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1550" spc="-10" dirty="0">
                <a:latin typeface="Noto Sans CJK JP Regular"/>
                <a:cs typeface="Noto Sans CJK JP Regular"/>
              </a:rPr>
              <a:t>var</a:t>
            </a:r>
            <a:r>
              <a:rPr sz="1550" spc="150" dirty="0">
                <a:latin typeface="Noto Sans CJK JP Regular"/>
                <a:cs typeface="Noto Sans CJK JP Regular"/>
              </a:rPr>
              <a:t> </a:t>
            </a:r>
            <a:r>
              <a:rPr sz="1550" spc="-35" dirty="0">
                <a:latin typeface="Noto Sans CJK JP Regular"/>
                <a:cs typeface="Noto Sans CJK JP Regular"/>
              </a:rPr>
              <a:t>a;</a:t>
            </a:r>
            <a:endParaRPr sz="155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4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Noto Sans CJK JP Regular"/>
                <a:cs typeface="Noto Sans CJK JP Regular"/>
              </a:rPr>
              <a:t>变量的赋值：</a:t>
            </a:r>
            <a:endParaRPr sz="18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440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1550" spc="30" dirty="0">
                <a:latin typeface="Noto Sans CJK JP Regular"/>
                <a:cs typeface="Noto Sans CJK JP Regular"/>
              </a:rPr>
              <a:t>使用</a:t>
            </a:r>
            <a:r>
              <a:rPr sz="1550" spc="3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=</a:t>
            </a:r>
            <a:r>
              <a:rPr sz="1550" spc="30" dirty="0">
                <a:latin typeface="Noto Sans CJK JP Regular"/>
                <a:cs typeface="Noto Sans CJK JP Regular"/>
              </a:rPr>
              <a:t>为变量赋值。</a:t>
            </a:r>
            <a:endParaRPr sz="1550">
              <a:latin typeface="Noto Sans CJK JP Regular"/>
              <a:cs typeface="Noto Sans CJK JP Regular"/>
            </a:endParaRPr>
          </a:p>
          <a:p>
            <a:pPr marL="469900">
              <a:lnSpc>
                <a:spcPct val="100000"/>
              </a:lnSpc>
              <a:spcBef>
                <a:spcPts val="1415"/>
              </a:spcBef>
              <a:tabLst>
                <a:tab pos="758190" algn="l"/>
              </a:tabLst>
            </a:pPr>
            <a:r>
              <a:rPr sz="1550" spc="15" dirty="0">
                <a:latin typeface="Arial" panose="020B0604020202020204"/>
                <a:cs typeface="Arial" panose="020B0604020202020204"/>
              </a:rPr>
              <a:t>–	</a:t>
            </a:r>
            <a:r>
              <a:rPr sz="1550" spc="80" dirty="0">
                <a:latin typeface="Noto Sans CJK JP Regular"/>
                <a:cs typeface="Noto Sans CJK JP Regular"/>
              </a:rPr>
              <a:t>a=123;</a:t>
            </a:r>
            <a:endParaRPr sz="155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46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Noto Sans CJK JP Regular"/>
                <a:cs typeface="Noto Sans CJK JP Regular"/>
              </a:rPr>
              <a:t>声明和赋值同时进行：</a:t>
            </a:r>
            <a:endParaRPr sz="1800">
              <a:latin typeface="Noto Sans CJK JP Regular"/>
              <a:cs typeface="Noto Sans CJK JP Regular"/>
            </a:endParaRPr>
          </a:p>
          <a:p>
            <a:pPr marL="469900">
              <a:lnSpc>
                <a:spcPct val="100000"/>
              </a:lnSpc>
              <a:spcBef>
                <a:spcPts val="1440"/>
              </a:spcBef>
              <a:tabLst>
                <a:tab pos="758190" algn="l"/>
              </a:tabLst>
            </a:pPr>
            <a:r>
              <a:rPr sz="1550" spc="1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–	</a:t>
            </a:r>
            <a:r>
              <a:rPr sz="1550" spc="-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var </a:t>
            </a:r>
            <a:r>
              <a:rPr sz="155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a </a:t>
            </a:r>
            <a:r>
              <a:rPr sz="1550" spc="3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=</a:t>
            </a:r>
            <a:r>
              <a:rPr sz="1550" spc="9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1550" spc="4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123;</a:t>
            </a:r>
            <a:endParaRPr sz="155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6732</Words>
  <Application>WPS 演示</Application>
  <PresentationFormat>On-screen Show (4:3)</PresentationFormat>
  <Paragraphs>800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60" baseType="lpstr">
      <vt:lpstr>Arial</vt:lpstr>
      <vt:lpstr>宋体</vt:lpstr>
      <vt:lpstr>Wingdings</vt:lpstr>
      <vt:lpstr>Noto Sans Mono CJK JP Regular</vt:lpstr>
      <vt:lpstr>Noto Sans CJK JP Regular</vt:lpstr>
      <vt:lpstr>Arial</vt:lpstr>
      <vt:lpstr>Courier New</vt:lpstr>
      <vt:lpstr>Times New Roman</vt:lpstr>
      <vt:lpstr>Calibri</vt:lpstr>
      <vt:lpstr>微软雅黑</vt:lpstr>
      <vt:lpstr>Arial Unicode MS</vt:lpstr>
      <vt:lpstr>Droid Sans Fallback</vt:lpstr>
      <vt:lpstr>Trebuchet MS</vt:lpstr>
      <vt:lpstr>Segoe Print</vt:lpstr>
      <vt:lpstr>华文中宋</vt:lpstr>
      <vt:lpstr>方正舒体</vt:lpstr>
      <vt:lpstr>Office Theme</vt:lpstr>
      <vt:lpstr>PowerPoint 演示文稿</vt:lpstr>
      <vt:lpstr>编写位置</vt:lpstr>
      <vt:lpstr>Hello World</vt:lpstr>
      <vt:lpstr>严格区分大小写</vt:lpstr>
      <vt:lpstr>注释</vt:lpstr>
      <vt:lpstr>标识符</vt:lpstr>
      <vt:lpstr>关键字和保留字符</vt:lpstr>
      <vt:lpstr>其他不建议使用的标识符</vt:lpstr>
      <vt:lpstr>变量</vt:lpstr>
      <vt:lpstr>数据类型</vt:lpstr>
      <vt:lpstr>typeof运算符</vt:lpstr>
      <vt:lpstr>String</vt:lpstr>
      <vt:lpstr>Number</vt:lpstr>
      <vt:lpstr>数值的转换</vt:lpstr>
      <vt:lpstr>Boolean(布尔型)</vt:lpstr>
      <vt:lpstr>Undefined</vt:lpstr>
      <vt:lpstr>Null</vt:lpstr>
      <vt:lpstr>运算符</vt:lpstr>
      <vt:lpstr>算数运算符</vt:lpstr>
      <vt:lpstr>自增和自减</vt:lpstr>
      <vt:lpstr>逻辑操作符</vt:lpstr>
      <vt:lpstr>非</vt:lpstr>
      <vt:lpstr>与</vt:lpstr>
      <vt:lpstr>或</vt:lpstr>
      <vt:lpstr>赋值运算符</vt:lpstr>
      <vt:lpstr>关系运算符</vt:lpstr>
      <vt:lpstr>相等</vt:lpstr>
      <vt:lpstr>全等</vt:lpstr>
      <vt:lpstr>逗号</vt:lpstr>
      <vt:lpstr>条件运算符</vt:lpstr>
      <vt:lpstr>运算符的优先级</vt:lpstr>
      <vt:lpstr>语句</vt:lpstr>
      <vt:lpstr>代码块</vt:lpstr>
      <vt:lpstr>条件语句</vt:lpstr>
      <vt:lpstr>if...else语句</vt:lpstr>
      <vt:lpstr>if语句例子</vt:lpstr>
      <vt:lpstr>switch...case语句</vt:lpstr>
      <vt:lpstr>循环语句</vt:lpstr>
      <vt:lpstr>while</vt:lpstr>
      <vt:lpstr>do...while</vt:lpstr>
      <vt:lpstr>for</vt:lpstr>
      <vt:lpstr>break和continue</vt:lpstr>
      <vt:lpstr>label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Administrator</cp:lastModifiedBy>
  <cp:revision>3</cp:revision>
  <dcterms:created xsi:type="dcterms:W3CDTF">2018-04-05T11:19:30Z</dcterms:created>
  <dcterms:modified xsi:type="dcterms:W3CDTF">2018-04-05T11:28:20Z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2018-04-05T00:00:00Z</vt:filetime>
  </property>
  <property fmtid="{D5CDD505-2E9C-101B-9397-08002B2CF9AE}" pid="5" name="KSOProductBuildVer">
    <vt:lpwstr>2052-10.1.0.7224</vt:lpwstr>
  </property>
</Properties>
</file>