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515"/>
    <a:srgbClr val="003262"/>
    <a:srgbClr val="B78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0CCF-DFF8-450E-AED4-234FF0505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7F697-E786-4BC5-A6A5-A6DD84479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72E5E-9D34-4ACA-94AB-A31FE08D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716-B863-43E7-BAFF-60670BCB94E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3DE1-92FA-48AC-B8DD-B1AC6C40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7D1D7-3F92-46D3-B9BE-68F86731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4D6-8A07-494F-ACF5-537032A0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5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7AC0-5D8E-48C5-AB60-E56713E2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B7B8F-9C76-4D5B-97F3-68B048DC4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B2CBB-9CDC-4E4D-AB70-9C774C0C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716-B863-43E7-BAFF-60670BCB94E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5FE2-AF06-482D-9EFB-BA588AA9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61DA-F656-485F-B86D-5F7DD219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4D6-8A07-494F-ACF5-537032A0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8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95885-DEEE-4246-A029-1CCAAB7C6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8523B-D8C0-43B5-A99D-765E6A10E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69A9-E760-4464-A7AA-77BCB981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716-B863-43E7-BAFF-60670BCB94E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240A6-DD6C-4E4D-8673-3F8DC956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2E586-DBF1-4D22-9BE6-32B59F81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4D6-8A07-494F-ACF5-537032A0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1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868D-BA1C-491F-8FDF-0CED6AED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552C-7CAC-491F-ADB3-051E4836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A64B-43EF-4A15-BF34-1A7AE6A2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716-B863-43E7-BAFF-60670BCB94E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5F173-722B-4217-B1C5-8A145688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25E8-CECD-494E-ABBA-36831453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4D6-8A07-494F-ACF5-537032A0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77AB-AC0F-420A-873A-0100F6EF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5C2CE-D07F-4A72-9A05-D8F22E2A8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C871-CE92-4F6E-BE1B-3C41BBEF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716-B863-43E7-BAFF-60670BCB94E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80F7B-C9B3-4BE8-9019-926127A8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0C20-8A5F-4029-B8B6-7574D95D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4D6-8A07-494F-ACF5-537032A0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7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FAE-D68B-410D-B5FB-704AA484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D5D2-2015-4636-A922-93D9055C5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CAF6-D6A9-49E6-AFF9-6A38184D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F44AC-D4FE-44D9-BE0A-598530C6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716-B863-43E7-BAFF-60670BCB94E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C44EE-97B1-4606-B31D-147D9194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9146A-0A95-45AF-8E0A-5FC0F96D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4D6-8A07-494F-ACF5-537032A0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4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BEA8-20D4-48E8-86DC-BA60AEAC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2BC40-A984-40F1-94EB-3F5A5EDB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4CF2D-819B-45CD-81E1-587BDD515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87BE2-D3C7-46CD-9339-8666D2F7D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EE7EE-A797-41F2-BF8E-FB23862DF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26499-A3A9-4A29-812F-97441ED0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716-B863-43E7-BAFF-60670BCB94E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D0AF6-BC98-4CF5-81A3-B18750DB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D0601-26D1-484D-8ADB-25E66237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4D6-8A07-494F-ACF5-537032A0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E358-F02C-471A-946B-51ACD7F4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C916A-AA23-4FEA-9DCE-C19B23C0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716-B863-43E7-BAFF-60670BCB94E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43273-6BC1-4DF2-8EEA-A0E4996A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2FA47-7FF5-4E3D-B99A-A703F4A4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4D6-8A07-494F-ACF5-537032A0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5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E269B-7CC2-4988-BD4E-92C4D132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716-B863-43E7-BAFF-60670BCB94E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D4564-FF09-43A4-B487-E102A815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C2CF2-FF0A-4F73-814B-6692A516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4D6-8A07-494F-ACF5-537032A0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8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25CA-3D82-4DA0-887C-EA9CCA83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4B28-148F-42B9-A5CD-928DACB2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92F73-6E34-4255-AFC7-6EB588B29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9DFC0-672C-4614-9A8B-1CDAC08D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716-B863-43E7-BAFF-60670BCB94E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04F65-D910-4CEC-A7F8-3C2E6801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486A-AB69-4D72-B73F-5E7FD337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4D6-8A07-494F-ACF5-537032A0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B3FC-76EC-4481-973A-EDC615B1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268D4-70C8-49CE-BEBA-689D1BEB1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EBDA9-4E49-4E03-85B9-524F498F2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96E73-D00C-4F71-8BE8-DDC3E4E2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716-B863-43E7-BAFF-60670BCB94E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21C35-8C90-4E8F-904B-1D7150F9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AD577-53D9-49AA-8913-ADC9F4B9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84D6-8A07-494F-ACF5-537032A0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172DA-951B-4CC9-ABBA-40F45E1D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9C27E-5481-4967-BC85-1DC9239C9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A8A1-397B-43B6-9CF6-51F240358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66716-B863-43E7-BAFF-60670BCB94E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3E12-BA4D-4E42-B8DB-983ACDC59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A634-B753-447E-BA20-B010823CF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84D6-8A07-494F-ACF5-537032A0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2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3F3AF-F3DD-48E5-B421-001DB19DC729}"/>
              </a:ext>
            </a:extLst>
          </p:cNvPr>
          <p:cNvSpPr/>
          <p:nvPr/>
        </p:nvSpPr>
        <p:spPr>
          <a:xfrm>
            <a:off x="878066" y="1386739"/>
            <a:ext cx="3427486" cy="3427486"/>
          </a:xfrm>
          <a:prstGeom prst="rect">
            <a:avLst/>
          </a:prstGeom>
          <a:solidFill>
            <a:schemeClr val="bg1"/>
          </a:solidFill>
          <a:ln w="57150">
            <a:solidFill>
              <a:srgbClr val="FDB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B515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E7638-3023-490C-9F7F-7873DCA673A3}"/>
              </a:ext>
            </a:extLst>
          </p:cNvPr>
          <p:cNvCxnSpPr>
            <a:cxnSpLocks/>
          </p:cNvCxnSpPr>
          <p:nvPr/>
        </p:nvCxnSpPr>
        <p:spPr>
          <a:xfrm>
            <a:off x="878066" y="2434363"/>
            <a:ext cx="3427486" cy="0"/>
          </a:xfrm>
          <a:prstGeom prst="line">
            <a:avLst/>
          </a:prstGeom>
          <a:ln w="57150"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48FFD-4CEB-416D-96A4-64EE8AAA232D}"/>
              </a:ext>
            </a:extLst>
          </p:cNvPr>
          <p:cNvCxnSpPr>
            <a:cxnSpLocks/>
          </p:cNvCxnSpPr>
          <p:nvPr/>
        </p:nvCxnSpPr>
        <p:spPr>
          <a:xfrm>
            <a:off x="878066" y="3682832"/>
            <a:ext cx="3427486" cy="0"/>
          </a:xfrm>
          <a:prstGeom prst="line">
            <a:avLst/>
          </a:prstGeom>
          <a:ln w="57150"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1A34CC-1F9F-4420-B625-77523961DFA3}"/>
              </a:ext>
            </a:extLst>
          </p:cNvPr>
          <p:cNvCxnSpPr>
            <a:cxnSpLocks/>
          </p:cNvCxnSpPr>
          <p:nvPr/>
        </p:nvCxnSpPr>
        <p:spPr>
          <a:xfrm rot="5400000">
            <a:off x="321958" y="3100481"/>
            <a:ext cx="3427486" cy="0"/>
          </a:xfrm>
          <a:prstGeom prst="line">
            <a:avLst/>
          </a:prstGeom>
          <a:ln w="57150"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0B6A44-7A46-4448-A3B8-8ECBD0E20C62}"/>
              </a:ext>
            </a:extLst>
          </p:cNvPr>
          <p:cNvCxnSpPr>
            <a:cxnSpLocks/>
          </p:cNvCxnSpPr>
          <p:nvPr/>
        </p:nvCxnSpPr>
        <p:spPr>
          <a:xfrm rot="5400000">
            <a:off x="1479594" y="3100481"/>
            <a:ext cx="3427486" cy="0"/>
          </a:xfrm>
          <a:prstGeom prst="line">
            <a:avLst/>
          </a:prstGeom>
          <a:ln w="57150"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C85D0-1F14-4B3F-94FD-F3D8692F6F32}"/>
              </a:ext>
            </a:extLst>
          </p:cNvPr>
          <p:cNvSpPr/>
          <p:nvPr/>
        </p:nvSpPr>
        <p:spPr>
          <a:xfrm>
            <a:off x="1174808" y="1386737"/>
            <a:ext cx="283399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3262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 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10126D-D288-428F-A94E-66937BD49DC1}"/>
              </a:ext>
            </a:extLst>
          </p:cNvPr>
          <p:cNvSpPr/>
          <p:nvPr/>
        </p:nvSpPr>
        <p:spPr>
          <a:xfrm>
            <a:off x="878065" y="2801916"/>
            <a:ext cx="342748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3262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 F 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6E8B49-99A8-460E-89BE-19672B6C38F5}"/>
              </a:ext>
            </a:extLst>
          </p:cNvPr>
          <p:cNvSpPr/>
          <p:nvPr/>
        </p:nvSpPr>
        <p:spPr>
          <a:xfrm>
            <a:off x="6637995" y="1386737"/>
            <a:ext cx="283399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DB515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 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498EDA-22A1-4215-ACD5-AAB9463907A3}"/>
              </a:ext>
            </a:extLst>
          </p:cNvPr>
          <p:cNvSpPr/>
          <p:nvPr/>
        </p:nvSpPr>
        <p:spPr>
          <a:xfrm>
            <a:off x="6292788" y="2801916"/>
            <a:ext cx="342748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DB515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 F 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C6C7CA-F140-4EBE-B1A1-C6716BB93CD0}"/>
              </a:ext>
            </a:extLst>
          </p:cNvPr>
          <p:cNvSpPr/>
          <p:nvPr/>
        </p:nvSpPr>
        <p:spPr>
          <a:xfrm>
            <a:off x="6341252" y="1386739"/>
            <a:ext cx="3427486" cy="3427486"/>
          </a:xfrm>
          <a:prstGeom prst="rect">
            <a:avLst/>
          </a:prstGeom>
          <a:noFill/>
          <a:ln w="57150">
            <a:solidFill>
              <a:srgbClr val="003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A7CDA1-A889-4076-BE0E-C7BDADB15252}"/>
              </a:ext>
            </a:extLst>
          </p:cNvPr>
          <p:cNvCxnSpPr>
            <a:cxnSpLocks/>
          </p:cNvCxnSpPr>
          <p:nvPr/>
        </p:nvCxnSpPr>
        <p:spPr>
          <a:xfrm rot="5400000">
            <a:off x="5785144" y="3100481"/>
            <a:ext cx="3427486" cy="0"/>
          </a:xfrm>
          <a:prstGeom prst="line">
            <a:avLst/>
          </a:prstGeom>
          <a:ln w="57150">
            <a:solidFill>
              <a:srgbClr val="0032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682AA4-3210-4357-B89F-6E26558B6BB7}"/>
              </a:ext>
            </a:extLst>
          </p:cNvPr>
          <p:cNvCxnSpPr>
            <a:cxnSpLocks/>
          </p:cNvCxnSpPr>
          <p:nvPr/>
        </p:nvCxnSpPr>
        <p:spPr>
          <a:xfrm rot="5400000">
            <a:off x="6942780" y="3100481"/>
            <a:ext cx="3427486" cy="0"/>
          </a:xfrm>
          <a:prstGeom prst="line">
            <a:avLst/>
          </a:prstGeom>
          <a:ln w="57150">
            <a:solidFill>
              <a:srgbClr val="0032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B96715-C1FC-4837-A116-D6298DE4E229}"/>
              </a:ext>
            </a:extLst>
          </p:cNvPr>
          <p:cNvCxnSpPr>
            <a:cxnSpLocks/>
          </p:cNvCxnSpPr>
          <p:nvPr/>
        </p:nvCxnSpPr>
        <p:spPr>
          <a:xfrm>
            <a:off x="6341252" y="2434363"/>
            <a:ext cx="3427486" cy="0"/>
          </a:xfrm>
          <a:prstGeom prst="line">
            <a:avLst/>
          </a:prstGeom>
          <a:ln w="57150">
            <a:solidFill>
              <a:srgbClr val="0032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EC6CD6-4638-4E1A-B2E8-54F35F90B594}"/>
              </a:ext>
            </a:extLst>
          </p:cNvPr>
          <p:cNvCxnSpPr>
            <a:cxnSpLocks/>
          </p:cNvCxnSpPr>
          <p:nvPr/>
        </p:nvCxnSpPr>
        <p:spPr>
          <a:xfrm>
            <a:off x="6341252" y="3682832"/>
            <a:ext cx="3427486" cy="0"/>
          </a:xfrm>
          <a:prstGeom prst="line">
            <a:avLst/>
          </a:prstGeom>
          <a:ln w="57150">
            <a:solidFill>
              <a:srgbClr val="0032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43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Lin</dc:creator>
  <cp:lastModifiedBy>Lin Lin</cp:lastModifiedBy>
  <cp:revision>4</cp:revision>
  <dcterms:created xsi:type="dcterms:W3CDTF">2019-12-29T18:57:01Z</dcterms:created>
  <dcterms:modified xsi:type="dcterms:W3CDTF">2019-12-29T19:13:10Z</dcterms:modified>
</cp:coreProperties>
</file>