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8"/>
  </p:notesMasterIdLst>
  <p:sldIdLst>
    <p:sldId id="261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984" autoAdjust="0"/>
    <p:restoredTop sz="94660"/>
  </p:normalViewPr>
  <p:slideViewPr>
    <p:cSldViewPr snapToGrid="0">
      <p:cViewPr>
        <p:scale>
          <a:sx n="55" d="100"/>
          <a:sy n="55" d="100"/>
        </p:scale>
        <p:origin x="451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4A831FA-AEED-4EEA-A904-1DC8A62D7466}" type="datetimeFigureOut">
              <a:rPr lang="he-IL" smtClean="0"/>
              <a:t>ד'/חשון/תשע"ח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08EE49B-7999-4B94-95FB-EADBA3B92D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514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2843-59D4-452B-8334-AD10F0F8D78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36C9-92CA-4304-9925-BE9AEC9A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8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2843-59D4-452B-8334-AD10F0F8D78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36C9-92CA-4304-9925-BE9AEC9A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8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2843-59D4-452B-8334-AD10F0F8D78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36C9-92CA-4304-9925-BE9AEC9A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9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2843-59D4-452B-8334-AD10F0F8D78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36C9-92CA-4304-9925-BE9AEC9A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9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2843-59D4-452B-8334-AD10F0F8D78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36C9-92CA-4304-9925-BE9AEC9A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5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2843-59D4-452B-8334-AD10F0F8D78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36C9-92CA-4304-9925-BE9AEC9A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1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2843-59D4-452B-8334-AD10F0F8D78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36C9-92CA-4304-9925-BE9AEC9A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2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2843-59D4-452B-8334-AD10F0F8D78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36C9-92CA-4304-9925-BE9AEC9A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2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2843-59D4-452B-8334-AD10F0F8D78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36C9-92CA-4304-9925-BE9AEC9A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2843-59D4-452B-8334-AD10F0F8D78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36C9-92CA-4304-9925-BE9AEC9A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8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2843-59D4-452B-8334-AD10F0F8D78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36C9-92CA-4304-9925-BE9AEC9A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2843-59D4-452B-8334-AD10F0F8D78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836C9-92CA-4304-9925-BE9AEC9A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0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贺卡\2011情人节\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r="528"/>
          <a:stretch>
            <a:fillRect/>
          </a:stretch>
        </p:blipFill>
        <p:spPr bwMode="auto">
          <a:xfrm>
            <a:off x="-141889" y="-13853"/>
            <a:ext cx="12333890" cy="694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E:\贺卡\2011情人节\5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"/>
          <a:stretch>
            <a:fillRect/>
          </a:stretch>
        </p:blipFill>
        <p:spPr bwMode="auto">
          <a:xfrm>
            <a:off x="419100" y="5004246"/>
            <a:ext cx="11404600" cy="1911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3" descr="E:\贺卡\2011情人节\情侣的剪影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2903538"/>
            <a:ext cx="2233612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4" descr="E:\贺卡\2011情人节\Love Card1 [转换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6370">
            <a:off x="6276656" y="3102657"/>
            <a:ext cx="3734442" cy="3243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106" name="Group 10"/>
          <p:cNvGrpSpPr>
            <a:grpSpLocks/>
          </p:cNvGrpSpPr>
          <p:nvPr/>
        </p:nvGrpSpPr>
        <p:grpSpPr bwMode="auto">
          <a:xfrm>
            <a:off x="7486650" y="4090989"/>
            <a:ext cx="388938" cy="388937"/>
            <a:chOff x="0" y="0"/>
            <a:chExt cx="245" cy="245"/>
          </a:xfrm>
        </p:grpSpPr>
        <p:pic>
          <p:nvPicPr>
            <p:cNvPr id="4107" name="椭圆 15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45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108" name="Text Box 12"/>
            <p:cNvSpPr txBox="1">
              <a:spLocks noChangeArrowheads="1"/>
            </p:cNvSpPr>
            <p:nvPr/>
          </p:nvSpPr>
          <p:spPr bwMode="auto">
            <a:xfrm rot="3006172">
              <a:off x="37" y="37"/>
              <a:ext cx="170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algn="l" rtl="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algn="l" rtl="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algn="l" rtl="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algn="l" rtl="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109" name="Group 13"/>
          <p:cNvGrpSpPr>
            <a:grpSpLocks/>
          </p:cNvGrpSpPr>
          <p:nvPr/>
        </p:nvGrpSpPr>
        <p:grpSpPr bwMode="auto">
          <a:xfrm>
            <a:off x="6480175" y="3382964"/>
            <a:ext cx="444500" cy="446087"/>
            <a:chOff x="0" y="0"/>
            <a:chExt cx="280" cy="281"/>
          </a:xfrm>
        </p:grpSpPr>
        <p:pic>
          <p:nvPicPr>
            <p:cNvPr id="4110" name="椭圆 46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0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111" name="Text Box 15"/>
            <p:cNvSpPr txBox="1">
              <a:spLocks noChangeArrowheads="1"/>
            </p:cNvSpPr>
            <p:nvPr/>
          </p:nvSpPr>
          <p:spPr bwMode="auto">
            <a:xfrm>
              <a:off x="93" y="94"/>
              <a:ext cx="9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algn="l" rtl="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algn="l" rtl="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algn="l" rtl="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algn="l" rtl="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6" name="TextBox 67"/>
          <p:cNvSpPr txBox="1">
            <a:spLocks noChangeArrowheads="1"/>
          </p:cNvSpPr>
          <p:nvPr/>
        </p:nvSpPr>
        <p:spPr bwMode="auto">
          <a:xfrm>
            <a:off x="2756112" y="-62968"/>
            <a:ext cx="7027349" cy="209288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en-US" altLang="he-IL" sz="13000" b="1" dirty="0">
                <a:solidFill>
                  <a:srgbClr val="CA0210"/>
                </a:solidFill>
                <a:latin typeface="Kunstler Script" panose="030304020206070D0D06" pitchFamily="66" charset="0"/>
              </a:rPr>
              <a:t>The One</a:t>
            </a:r>
            <a:endParaRPr lang="zh-CN" altLang="en-US" sz="13000" b="1" dirty="0">
              <a:solidFill>
                <a:srgbClr val="CA0210"/>
              </a:solidFill>
              <a:latin typeface="Kunstler Script" panose="030304020206070D0D06" pitchFamily="66" charset="0"/>
            </a:endParaRPr>
          </a:p>
        </p:txBody>
      </p:sp>
      <p:sp>
        <p:nvSpPr>
          <p:cNvPr id="17" name="TextBox 73"/>
          <p:cNvSpPr txBox="1">
            <a:spLocks noChangeArrowheads="1"/>
          </p:cNvSpPr>
          <p:nvPr/>
        </p:nvSpPr>
        <p:spPr bwMode="auto">
          <a:xfrm>
            <a:off x="1475493" y="1692525"/>
            <a:ext cx="9588588" cy="1077218"/>
          </a:xfrm>
          <a:prstGeom prst="rect">
            <a:avLst/>
          </a:prstGeom>
          <a:noFill/>
          <a:ln>
            <a:noFill/>
          </a:ln>
          <a:effectLst>
            <a:glow rad="850900">
              <a:srgbClr val="FFC000">
                <a:alpha val="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he-IL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אתר הכרויות שמטרתו שידוך בין אנשים ע"פ מאפייני אופי דומים</a:t>
            </a:r>
            <a:r>
              <a:rPr lang="ar-SA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he-IL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תחומי עניין משותפים</a:t>
            </a:r>
            <a:r>
              <a:rPr lang="ar-SA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he-IL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ודרישות ספציפיות למטרת זוגיות</a:t>
            </a:r>
            <a:r>
              <a:rPr lang="ar-SA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z="1600" b="1" dirty="0"/>
              <a:t>עליזה זרו  |  יפה בלטה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27600059"/>
      </p:ext>
    </p:extLst>
  </p:cSld>
  <p:clrMapOvr>
    <a:masterClrMapping/>
  </p:clrMapOvr>
  <p:transition advTm="1020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4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4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贺卡\2011情人节\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r="528"/>
          <a:stretch>
            <a:fillRect/>
          </a:stretch>
        </p:blipFill>
        <p:spPr bwMode="auto">
          <a:xfrm>
            <a:off x="0" y="-23019"/>
            <a:ext cx="12192000" cy="688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827838" y="-23019"/>
            <a:ext cx="9144000" cy="10715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he-IL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מה אפשר לעשות באתר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4" descr="E:\贺卡\2011情人节\Love Card1 [转换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1898">
            <a:off x="4461049" y="1679356"/>
            <a:ext cx="3877579" cy="4156980"/>
          </a:xfrm>
          <a:prstGeom prst="rect">
            <a:avLst/>
          </a:prstGeom>
          <a:noFill/>
          <a:ln>
            <a:noFill/>
          </a:ln>
          <a:effectLst>
            <a:outerShdw blurRad="1270000" dir="2820000" sx="200000" sy="200000" algn="ctr" rotWithShape="0">
              <a:srgbClr val="000000">
                <a:alpha val="53000"/>
              </a:srgbClr>
            </a:outerShdw>
            <a:reflection endPos="0" dist="50800" dir="5400000" sy="-100000" algn="bl" rotWithShape="0"/>
            <a:softEdge rad="558800"/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0" h="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6298238" y="1106696"/>
            <a:ext cx="4673600" cy="5745748"/>
          </a:xfrm>
        </p:spPr>
        <p:txBody>
          <a:bodyPr>
            <a:noAutofit/>
          </a:bodyPr>
          <a:lstStyle/>
          <a:p>
            <a:pPr marL="342900" indent="-342900" algn="r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הרשמה</a:t>
            </a:r>
          </a:p>
          <a:p>
            <a:pPr marL="342900" indent="-342900" algn="r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התחברות</a:t>
            </a:r>
          </a:p>
          <a:p>
            <a:pPr marL="342900" indent="-342900" algn="r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התנתקות</a:t>
            </a:r>
          </a:p>
          <a:p>
            <a:pPr marL="342900" lvl="0" indent="-342900" algn="r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התאמות בין אנשים ברמה האופטימאלית ביותר לפי בקשותיהם</a:t>
            </a:r>
          </a:p>
          <a:p>
            <a:pPr marL="342900" indent="-342900" algn="r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העלאת תמונת פרופיל</a:t>
            </a:r>
          </a:p>
          <a:p>
            <a:pPr marL="342900" indent="-342900" algn="r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עריכת פרופיל אישי</a:t>
            </a:r>
          </a:p>
          <a:p>
            <a:pPr marL="342900" indent="-342900" algn="r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צפייה במאגר הלקוחות</a:t>
            </a:r>
          </a:p>
          <a:p>
            <a:pPr marL="342900" lvl="0" indent="-342900" algn="r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אפשרות סינון מורחבת שתספק ללקוחות חתך על פי בחירותיהם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7300" y="1114574"/>
            <a:ext cx="4749800" cy="55912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he-IL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אפשרות מתן לייק לאדם אחר</a:t>
            </a:r>
          </a:p>
          <a:p>
            <a:pPr marL="3429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he-IL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אפשרות סימון מעוניין/ת באדם אחר</a:t>
            </a:r>
          </a:p>
          <a:p>
            <a:pPr marL="3429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he-IL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הוספת פרופיל אחר לרשימת 'צפייה במועד מאוחר יותר'</a:t>
            </a:r>
          </a:p>
          <a:p>
            <a:pPr marL="3429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he-IL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צפייה בפרופיל ציבורי של משתמש אחר</a:t>
            </a:r>
            <a:endParaRPr lang="en-US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he-IL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צפייה במשתמשים שמעוניינים בי</a:t>
            </a:r>
          </a:p>
          <a:p>
            <a:pPr marL="34290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he-IL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צפייה בסיפורי הצלחה</a:t>
            </a:r>
          </a:p>
          <a:p>
            <a:pPr marL="3429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he-IL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המלצה לחבר על האתר (ממומש באמצעות שליחת מייל)</a:t>
            </a:r>
          </a:p>
          <a:p>
            <a:pPr marL="342900" lvl="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he-IL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יצירת קשר עם צוות האתר במקרה של בעיות.</a:t>
            </a:r>
          </a:p>
        </p:txBody>
      </p:sp>
      <p:sp>
        <p:nvSpPr>
          <p:cNvPr id="7" name="מציין מיקום של כותרת תחתונה 1"/>
          <p:cNvSpPr>
            <a:spLocks noGrp="1"/>
          </p:cNvSpPr>
          <p:nvPr>
            <p:ph type="ftr" sz="quarter" idx="11"/>
          </p:nvPr>
        </p:nvSpPr>
        <p:spPr>
          <a:xfrm>
            <a:off x="0" y="6438841"/>
            <a:ext cx="2490162" cy="365125"/>
          </a:xfrm>
        </p:spPr>
        <p:txBody>
          <a:bodyPr/>
          <a:lstStyle/>
          <a:p>
            <a:r>
              <a:rPr lang="he-IL" sz="1600" b="1" dirty="0">
                <a:solidFill>
                  <a:srgbClr val="FF0000"/>
                </a:solidFill>
              </a:rPr>
              <a:t>עליזה זרו  |  יפה בלטה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3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贺卡\2011情人节\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r="528"/>
          <a:stretch>
            <a:fillRect/>
          </a:stretch>
        </p:blipFill>
        <p:spPr bwMode="auto">
          <a:xfrm>
            <a:off x="1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1" y="150812"/>
            <a:ext cx="10515600" cy="1943995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Server-Side</a:t>
            </a:r>
            <a:br>
              <a:rPr lang="he-IL" sz="7200" b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7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089861" y="2361276"/>
            <a:ext cx="6349537" cy="441405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35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Controller </a:t>
            </a:r>
            <a:r>
              <a:rPr lang="he-IL" sz="35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-ים עיקריים:</a:t>
            </a:r>
            <a:endParaRPr lang="en-US" sz="35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indent="-396000">
              <a:lnSpc>
                <a:spcPct val="150000"/>
              </a:lnSpc>
              <a:spcBef>
                <a:spcPts val="600"/>
              </a:spcBef>
            </a:pP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SessionController</a:t>
            </a:r>
            <a:endParaRPr lang="he-IL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indent="-396000">
              <a:lnSpc>
                <a:spcPct val="150000"/>
              </a:lnSpc>
              <a:spcBef>
                <a:spcPts val="600"/>
              </a:spcBef>
            </a:pP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CustomerController</a:t>
            </a:r>
          </a:p>
          <a:p>
            <a:pPr indent="-396000">
              <a:lnSpc>
                <a:spcPct val="150000"/>
              </a:lnSpc>
              <a:spcBef>
                <a:spcPts val="600"/>
              </a:spcBef>
            </a:pP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SuccessStoriesController</a:t>
            </a:r>
          </a:p>
          <a:p>
            <a:pPr indent="-396000">
              <a:lnSpc>
                <a:spcPct val="150000"/>
              </a:lnSpc>
              <a:spcBef>
                <a:spcPts val="600"/>
              </a:spcBef>
            </a:pP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ContactController</a:t>
            </a:r>
            <a:endParaRPr lang="he-IL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indent="-396000">
              <a:lnSpc>
                <a:spcPct val="150000"/>
              </a:lnSpc>
              <a:spcBef>
                <a:spcPts val="600"/>
              </a:spcBef>
            </a:pP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MailController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6757" y="1155699"/>
            <a:ext cx="867848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Web API</a:t>
            </a:r>
            <a:r>
              <a:rPr lang="he-IL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מבוסס </a:t>
            </a:r>
            <a:r>
              <a:rPr 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REST</a:t>
            </a:r>
          </a:p>
          <a:p>
            <a:r>
              <a:rPr 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SQL Server</a:t>
            </a:r>
            <a:r>
              <a:rPr lang="he-IL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ממומש עם </a:t>
            </a:r>
            <a:r>
              <a:rPr 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Entity Framework</a:t>
            </a:r>
          </a:p>
          <a:p>
            <a:endParaRPr lang="he-IL" sz="4000" dirty="0"/>
          </a:p>
        </p:txBody>
      </p:sp>
      <p:sp>
        <p:nvSpPr>
          <p:cNvPr id="6" name="מציין מיקום של כותרת תחתונה 1"/>
          <p:cNvSpPr>
            <a:spLocks noGrp="1"/>
          </p:cNvSpPr>
          <p:nvPr>
            <p:ph type="ftr" sz="quarter" idx="11"/>
          </p:nvPr>
        </p:nvSpPr>
        <p:spPr>
          <a:xfrm>
            <a:off x="0" y="6438841"/>
            <a:ext cx="2490162" cy="365125"/>
          </a:xfrm>
        </p:spPr>
        <p:txBody>
          <a:bodyPr/>
          <a:lstStyle/>
          <a:p>
            <a:r>
              <a:rPr lang="he-IL" sz="1600" b="1" dirty="0">
                <a:solidFill>
                  <a:srgbClr val="FF0000"/>
                </a:solidFill>
              </a:rPr>
              <a:t>עליזה זרו  |  יפה בלטה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14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贺卡\2011情人节\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r="528"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Client-Side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41964" y="1621830"/>
            <a:ext cx="7431578" cy="508912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35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Component</a:t>
            </a:r>
            <a:r>
              <a:rPr lang="he-IL" sz="35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he-IL" sz="3500" b="1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ות</a:t>
            </a:r>
            <a:r>
              <a:rPr lang="he-IL" sz="35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 מרכזיות:</a:t>
            </a:r>
            <a:endParaRPr lang="en-US" sz="35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indent="-396000">
              <a:lnSpc>
                <a:spcPct val="150000"/>
              </a:lnSpc>
              <a:spcBef>
                <a:spcPts val="600"/>
              </a:spcBef>
            </a:pPr>
            <a:r>
              <a:rPr lang="en-US" sz="3500" dirty="0">
                <a:latin typeface="Calibri Light" panose="020F0302020204030204" pitchFamily="34" charset="0"/>
                <a:cs typeface="Calibri Light" panose="020F0302020204030204" pitchFamily="34" charset="0"/>
              </a:rPr>
              <a:t>RegistrationComponent</a:t>
            </a:r>
            <a:endParaRPr lang="he-IL" sz="3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indent="-396000">
              <a:lnSpc>
                <a:spcPct val="150000"/>
              </a:lnSpc>
              <a:spcBef>
                <a:spcPts val="600"/>
              </a:spcBef>
            </a:pPr>
            <a:r>
              <a:rPr lang="en-US" sz="3500" dirty="0">
                <a:latin typeface="Calibri Light" panose="020F0302020204030204" pitchFamily="34" charset="0"/>
                <a:cs typeface="Calibri Light" panose="020F0302020204030204" pitchFamily="34" charset="0"/>
              </a:rPr>
              <a:t>WelcomComponent</a:t>
            </a:r>
          </a:p>
          <a:p>
            <a:pPr indent="-396000">
              <a:lnSpc>
                <a:spcPct val="150000"/>
              </a:lnSpc>
              <a:spcBef>
                <a:spcPts val="600"/>
              </a:spcBef>
            </a:pPr>
            <a:r>
              <a:rPr lang="en-US" sz="3500" dirty="0">
                <a:latin typeface="Calibri Light" panose="020F0302020204030204" pitchFamily="34" charset="0"/>
                <a:cs typeface="Calibri Light" panose="020F0302020204030204" pitchFamily="34" charset="0"/>
              </a:rPr>
              <a:t>AllProfilesComponent</a:t>
            </a:r>
          </a:p>
          <a:p>
            <a:pPr indent="-396000">
              <a:lnSpc>
                <a:spcPct val="150000"/>
              </a:lnSpc>
              <a:spcBef>
                <a:spcPts val="600"/>
              </a:spcBef>
            </a:pPr>
            <a:r>
              <a:rPr lang="en-US" sz="3500" dirty="0">
                <a:latin typeface="Calibri Light" panose="020F0302020204030204" pitchFamily="34" charset="0"/>
                <a:cs typeface="Calibri Light" panose="020F0302020204030204" pitchFamily="34" charset="0"/>
              </a:rPr>
              <a:t>PersonalProfileComponent</a:t>
            </a:r>
          </a:p>
          <a:p>
            <a:pPr indent="-396000">
              <a:lnSpc>
                <a:spcPct val="150000"/>
              </a:lnSpc>
              <a:spcBef>
                <a:spcPts val="600"/>
              </a:spcBef>
            </a:pPr>
            <a:r>
              <a:rPr lang="en-US" sz="3500" dirty="0">
                <a:latin typeface="Calibri Light" panose="020F0302020204030204" pitchFamily="34" charset="0"/>
                <a:cs typeface="Calibri Light" panose="020F0302020204030204" pitchFamily="34" charset="0"/>
              </a:rPr>
              <a:t>UsersComponent(for admin)</a:t>
            </a:r>
          </a:p>
          <a:p>
            <a:pPr indent="-396000">
              <a:lnSpc>
                <a:spcPct val="150000"/>
              </a:lnSpc>
              <a:spcBef>
                <a:spcPts val="600"/>
              </a:spcBef>
            </a:pPr>
            <a:r>
              <a:rPr lang="en-US" sz="3500" dirty="0">
                <a:latin typeface="Calibri Light" panose="020F0302020204030204" pitchFamily="34" charset="0"/>
                <a:cs typeface="Calibri Light" panose="020F0302020204030204" pitchFamily="34" charset="0"/>
              </a:rPr>
              <a:t>UsersContactsComponent (for admin)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1600" y="812006"/>
            <a:ext cx="7930342" cy="9202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Angular 2</a:t>
            </a:r>
          </a:p>
        </p:txBody>
      </p:sp>
      <p:sp>
        <p:nvSpPr>
          <p:cNvPr id="6" name="מציין מיקום של כותרת תחתונה 1"/>
          <p:cNvSpPr>
            <a:spLocks noGrp="1"/>
          </p:cNvSpPr>
          <p:nvPr>
            <p:ph type="ftr" sz="quarter" idx="11"/>
          </p:nvPr>
        </p:nvSpPr>
        <p:spPr>
          <a:xfrm>
            <a:off x="0" y="6438841"/>
            <a:ext cx="2490162" cy="365125"/>
          </a:xfrm>
        </p:spPr>
        <p:txBody>
          <a:bodyPr/>
          <a:lstStyle/>
          <a:p>
            <a:r>
              <a:rPr lang="he-IL" sz="1600" b="1" dirty="0">
                <a:solidFill>
                  <a:srgbClr val="FF0000"/>
                </a:solidFill>
              </a:rPr>
              <a:t>עליזה זרו  |  יפה בלטה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88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贺卡\2011情人节\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r="528"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57301" y="377825"/>
            <a:ext cx="10515600" cy="207327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he-IL" sz="7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מסקנות</a:t>
            </a:r>
            <a:br>
              <a:rPr lang="he-IL" sz="7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7200" b="1" dirty="0">
              <a:solidFill>
                <a:schemeClr val="accent3">
                  <a:lumMod val="20000"/>
                  <a:lumOff val="8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5801" y="1414462"/>
            <a:ext cx="10515600" cy="48387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e-IL" sz="36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לשיפור בגרסה הבאה:</a:t>
            </a:r>
          </a:p>
          <a:p>
            <a:pPr marL="288000" indent="-468000">
              <a:lnSpc>
                <a:spcPct val="150000"/>
              </a:lnSpc>
            </a:pPr>
            <a:r>
              <a:rPr lang="he-IL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אפשרויות התחברות נוספות(</a:t>
            </a: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Facebook , Google, etc.</a:t>
            </a:r>
            <a:r>
              <a:rPr lang="he-IL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288000" indent="-468000">
              <a:lnSpc>
                <a:spcPct val="150000"/>
              </a:lnSpc>
            </a:pPr>
            <a:r>
              <a:rPr lang="he-IL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אימות מעמיק של זהות המשתמשים 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8000" indent="-468000">
              <a:lnSpc>
                <a:spcPct val="150000"/>
              </a:lnSpc>
            </a:pPr>
            <a:r>
              <a:rPr lang="he-IL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הוספת תיבת הודעות</a:t>
            </a:r>
          </a:p>
          <a:p>
            <a:pPr marL="288000" indent="-468000">
              <a:lnSpc>
                <a:spcPct val="150000"/>
              </a:lnSpc>
            </a:pPr>
            <a:r>
              <a:rPr lang="he-IL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רספונסיביות מלאה</a:t>
            </a:r>
          </a:p>
          <a:p>
            <a:pPr marL="288000" indent="-468000">
              <a:lnSpc>
                <a:spcPct val="150000"/>
              </a:lnSpc>
            </a:pPr>
            <a:r>
              <a:rPr lang="he-IL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נגישות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מציין מיקום של כותרת תחתונה 1"/>
          <p:cNvSpPr>
            <a:spLocks noGrp="1"/>
          </p:cNvSpPr>
          <p:nvPr>
            <p:ph type="ftr" sz="quarter" idx="11"/>
          </p:nvPr>
        </p:nvSpPr>
        <p:spPr>
          <a:xfrm>
            <a:off x="0" y="6438841"/>
            <a:ext cx="2490162" cy="365125"/>
          </a:xfrm>
        </p:spPr>
        <p:txBody>
          <a:bodyPr/>
          <a:lstStyle/>
          <a:p>
            <a:r>
              <a:rPr lang="he-IL" sz="1600" b="1" dirty="0">
                <a:solidFill>
                  <a:srgbClr val="FF0000"/>
                </a:solidFill>
              </a:rPr>
              <a:t>עליזה זרו  |  יפה בלטה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08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:\贺卡\2011情人节\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r="528"/>
          <a:stretch>
            <a:fillRect/>
          </a:stretch>
        </p:blipFill>
        <p:spPr bwMode="auto">
          <a:xfrm>
            <a:off x="1" y="1588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7B2A-743D-417E-AA7A-E0170A8050FB}" type="slidenum">
              <a:rPr lang="zh-CN" altLang="en-US"/>
              <a:pPr/>
              <a:t>6</a:t>
            </a:fld>
            <a:endParaRPr lang="en-US" altLang="he-IL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" y="4078288"/>
            <a:ext cx="12192000" cy="2781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838200" y="1574802"/>
            <a:ext cx="5762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0"/>
            <a:r>
              <a:rPr lang="zh-CN" altLang="en-US" sz="6000" b="1" i="1" dirty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Thank You</a:t>
            </a:r>
          </a:p>
        </p:txBody>
      </p:sp>
      <p:sp>
        <p:nvSpPr>
          <p:cNvPr id="8196" name="TextBox 5"/>
          <p:cNvSpPr>
            <a:spLocks noChangeArrowheads="1"/>
          </p:cNvSpPr>
          <p:nvPr/>
        </p:nvSpPr>
        <p:spPr bwMode="auto">
          <a:xfrm>
            <a:off x="1847851" y="4437063"/>
            <a:ext cx="625474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atinLnBrk="0"/>
            <a:r>
              <a:rPr lang="en-US" altLang="zh-CN" sz="4400" dirty="0">
                <a:solidFill>
                  <a:schemeClr val="bg1"/>
                </a:solidFill>
                <a:latin typeface="Arial Unicode MS" pitchFamily="2" charset="-122"/>
                <a:ea typeface="Arial Unicode MS" pitchFamily="2" charset="-122"/>
                <a:sym typeface="Haettenschweiler" panose="020B0706040902060204" pitchFamily="34" charset="0"/>
              </a:rPr>
              <a:t>The One Dating Site</a:t>
            </a:r>
            <a:endParaRPr lang="zh-CN" altLang="en-US" sz="4400" dirty="0">
              <a:solidFill>
                <a:schemeClr val="bg1"/>
              </a:solidFill>
              <a:latin typeface="Arial Unicode MS" pitchFamily="2" charset="-122"/>
              <a:ea typeface="Arial Unicode MS" pitchFamily="2" charset="-122"/>
            </a:endParaRPr>
          </a:p>
        </p:txBody>
      </p:sp>
      <p:sp>
        <p:nvSpPr>
          <p:cNvPr id="8197" name="TextBox 6"/>
          <p:cNvSpPr>
            <a:spLocks noChangeArrowheads="1"/>
          </p:cNvSpPr>
          <p:nvPr/>
        </p:nvSpPr>
        <p:spPr bwMode="auto">
          <a:xfrm>
            <a:off x="2591835" y="5403731"/>
            <a:ext cx="35041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/>
            <a:r>
              <a:rPr lang="en-US" altLang="he-IL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Mistral" panose="03090702030407020403" pitchFamily="66" charset="0"/>
              </a:rPr>
              <a:t>theone.datingsite@gmail.com</a:t>
            </a:r>
          </a:p>
        </p:txBody>
      </p:sp>
    </p:spTree>
    <p:extLst>
      <p:ext uri="{BB962C8B-B14F-4D97-AF65-F5344CB8AC3E}">
        <p14:creationId xmlns:p14="http://schemas.microsoft.com/office/powerpoint/2010/main" val="414876177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226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Arial Unicode MS</vt:lpstr>
      <vt:lpstr>Microsoft JhengHei</vt:lpstr>
      <vt:lpstr>Microsoft YaHei</vt:lpstr>
      <vt:lpstr>SimSun</vt:lpstr>
      <vt:lpstr>Arial</vt:lpstr>
      <vt:lpstr>Calibri</vt:lpstr>
      <vt:lpstr>Calibri Light</vt:lpstr>
      <vt:lpstr>等线</vt:lpstr>
      <vt:lpstr>Haettenschweiler</vt:lpstr>
      <vt:lpstr>Kunstler Script</vt:lpstr>
      <vt:lpstr>Mistral</vt:lpstr>
      <vt:lpstr>Times New Roman</vt:lpstr>
      <vt:lpstr>ערכת נושא Office</vt:lpstr>
      <vt:lpstr>PowerPoint Presentation</vt:lpstr>
      <vt:lpstr>מה אפשר לעשות באתר</vt:lpstr>
      <vt:lpstr>Server-Side </vt:lpstr>
      <vt:lpstr>Client-Side</vt:lpstr>
      <vt:lpstr>מסקנות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TheOne</dc:title>
  <dc:creator>TC01</dc:creator>
  <cp:lastModifiedBy>zeru aliza</cp:lastModifiedBy>
  <cp:revision>39</cp:revision>
  <dcterms:created xsi:type="dcterms:W3CDTF">2017-10-23T13:36:29Z</dcterms:created>
  <dcterms:modified xsi:type="dcterms:W3CDTF">2017-10-23T23:17:41Z</dcterms:modified>
</cp:coreProperties>
</file>