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Training set 1: raw, imbalanced training set </a:t>
            </a:r>
          </a:p>
          <a:p>
            <a:r>
              <a:rPr lang="en-US" dirty="0"/>
              <a:t>Training set 2: balanced training set by under-sampling genuine reviews to the number of fake reviews </a:t>
            </a:r>
          </a:p>
          <a:p>
            <a:r>
              <a:rPr lang="en-US" dirty="0"/>
              <a:t>Training set 3: balanced training set by over-sampling fake reviews with replacement to the number of genuine reviews </a:t>
            </a:r>
          </a:p>
          <a:p>
            <a:r>
              <a:rPr lang="en-US" dirty="0"/>
              <a:t>Training set 4: balanced training set by including generated fake reviews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0999B91-A612-9044-8970-A2C0954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08" y="640080"/>
            <a:ext cx="50069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XLNet</a:t>
            </a:r>
          </a:p>
          <a:p>
            <a:pPr lvl="1"/>
            <a:r>
              <a:rPr lang="en-US"/>
              <a:t>auto-regressive language model</a:t>
            </a:r>
          </a:p>
          <a:p>
            <a:pPr lvl="1"/>
            <a:r>
              <a:rPr lang="en-US"/>
              <a:t>Computation heavy</a:t>
            </a:r>
          </a:p>
          <a:p>
            <a:pPr lvl="1"/>
            <a:r>
              <a:rPr lang="en-US"/>
              <a:t>All permutations of word tokens in a sentence as opposed to just those to the left or just those to the right of the target token.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562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5</cp:revision>
  <dcterms:created xsi:type="dcterms:W3CDTF">2021-11-30T02:06:27Z</dcterms:created>
  <dcterms:modified xsi:type="dcterms:W3CDTF">2021-12-04T05:51:08Z</dcterms:modified>
</cp:coreProperties>
</file>