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432-3445-8E4D-9943-1EF48BCE9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B565-D418-7846-A41B-B3D53DA0B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C3BD-B899-FC4D-BA63-32EE526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7E95-1A12-F541-847B-EA3B8397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7487-B648-9C4A-B6C8-77CC4C3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62FC-C63E-C74C-B6AA-5FCE5431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5930-9D70-B947-A61E-3542332E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69B1-A88E-C546-99ED-45D74582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9DF5-EA44-784C-A198-FF811D5D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82C3-93DE-A247-B203-299CF06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B9500-3209-7E40-85D5-FDDABA26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5EFD0-2250-7944-944D-8859A98CA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A23A-662A-244D-9D80-A08F38E9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AF78-8F08-8141-A220-77A64F57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4434-8376-834B-9E8E-E0E3532A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7016-7461-6945-8D45-F8DE8E4D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670E-D4BF-0C46-9752-5DB89370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D0C9-695D-2441-82BA-3F5C9F19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F988-11F2-A74D-9FB3-E5DDC06D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33CE-F060-1B4E-990E-9A640E55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A0C9-62CB-EF4C-84B3-359ECC2A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3141-82CF-D645-A5D1-6A87C4C7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B36B-9AC5-564E-8937-69EE981F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349F-0B87-E242-A296-53A7E7E0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FE8C-8F57-B44E-93D7-8C575E27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F8E4-EC8F-034E-B0AE-FE47E83A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EF2-F237-8848-AEF0-B7AB7BCAD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31E92-2A77-B240-B3B4-9F0D5DE1A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72BC-11C7-574D-B961-DE2ACE4F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7924F-02F2-274B-A7BD-42BF8D6B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0CC9B-A520-EB47-900C-1D418397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9332-E7EB-B34E-B4E7-A233AE1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C1F2D-4443-CC42-8075-A78C5802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4F197-A69C-DB49-A85E-4DBD7028F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1D18A-265E-794B-934C-9A307778F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5F621-716B-D34E-837E-17FA7B21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03FEC-D816-0A4E-BFCD-9D14CD42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C23D4-2161-1A49-91DC-794749E3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CA341-05F3-EE45-AEE3-7558CD0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D870-D497-4C4B-A492-7D8CF1D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B2166-46B7-3842-A033-2AB94E88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52F2-0414-0444-893B-FBB70CDD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C14EC-2B2E-3D45-B611-6AD1C7C0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CE043-8F11-F645-AD33-848DD7ED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FD4E9-16F9-D447-A23C-0EE15A29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11A7C-64BF-D94C-932B-9ECD1B71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6901-654E-054D-A243-F84C697D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B1BF-A884-4441-8D73-5ADC111B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D7E12-E604-C443-8346-819414D5F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A62C-67D2-5B48-8A52-50090165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FC7D-B6E8-C24A-BB6B-2369DF49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4ACE-A1D3-0949-8AC0-B2F6A6BC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D67-224F-1D4B-8077-FF502DF2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599A2-B258-5148-914C-F225CE18D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6775-3B73-7342-A531-40D18AA0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C6BC-A932-C34D-92E8-D00DCDF9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C7E6-4DD0-1E44-BEB2-BE0373CF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485CF-E197-5448-9C83-17D03701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3BA79-052D-6040-BC22-1A8C1FD2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F5F0D-E546-8248-A0BC-8C9FAA43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24D-5CD0-BB4A-83B2-7C8859A9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C810-2335-1041-824F-64883289A110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6AB2-F9B1-8B4A-A893-37FBAAAA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7C7F-2869-3041-838A-0CDD247B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8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A8BD-6263-A14A-BBD7-93E611A56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Tackling imbalanced data in on-line fake review detection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14FEC79-780F-400A-A059-2C8C1B97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4BF222-2B8C-0843-96F0-58AC30A4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Yi Zhang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Catherine </a:t>
            </a:r>
            <a:r>
              <a:rPr lang="en-US" dirty="0" err="1"/>
              <a:t>Mou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Satheesh Joseph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i="1" dirty="0"/>
              <a:t>Genuine reviews are all alike; every fake review is fake in its own way - Tolstoy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3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2F2-064B-A441-9539-B6277A3D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7510-4083-A545-9CA7-2AFD01D4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XLNet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5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0697-A8F3-3D42-9690-0A48D64D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99DE-583F-D54F-BBBA-9A03DA78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FDB0AC-58ED-4D1B-A8F1-C6349237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0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2DF0A-3A68-2040-BCA7-48BAA27B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C2CA-221A-174C-9190-9EC008B9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Intro</a:t>
            </a:r>
          </a:p>
          <a:p>
            <a:r>
              <a:rPr lang="en-US" sz="2400" dirty="0"/>
              <a:t>Data Imbalance Issue</a:t>
            </a:r>
          </a:p>
          <a:p>
            <a:r>
              <a:rPr lang="en-US" sz="2400" dirty="0"/>
              <a:t>Hypothesis</a:t>
            </a:r>
          </a:p>
          <a:p>
            <a:r>
              <a:rPr lang="en-US" sz="2400" dirty="0"/>
              <a:t>Journey &amp; Approaches</a:t>
            </a:r>
          </a:p>
          <a:p>
            <a:r>
              <a:rPr lang="en-US" sz="2400" dirty="0"/>
              <a:t>Experiments &amp; Results</a:t>
            </a:r>
          </a:p>
          <a:p>
            <a:r>
              <a:rPr lang="en-US" sz="2400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34916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5137-181D-CC40-99CC-E524EE93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8E20-1A15-FA40-95D1-897BB119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on-line fake review detection?</a:t>
            </a:r>
          </a:p>
          <a:p>
            <a:r>
              <a:rPr lang="en-US" dirty="0"/>
              <a:t>What is our Dataset?</a:t>
            </a:r>
          </a:p>
        </p:txBody>
      </p:sp>
    </p:spTree>
    <p:extLst>
      <p:ext uri="{BB962C8B-B14F-4D97-AF65-F5344CB8AC3E}">
        <p14:creationId xmlns:p14="http://schemas.microsoft.com/office/powerpoint/2010/main" val="6141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2E91-7590-234E-AC0C-35005720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/>
              <a:t>Data Imbalance Issue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AC3A48C-616B-164F-823A-88C4C1DB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6" y="1748819"/>
            <a:ext cx="3246120" cy="852106"/>
          </a:xfrm>
          <a:prstGeom prst="rect">
            <a:avLst/>
          </a:prstGeom>
        </p:spPr>
      </p:pic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3033E2B-44B9-F143-A3E8-AF4D0061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38" y="1193344"/>
            <a:ext cx="3246120" cy="1963902"/>
          </a:xfrm>
          <a:prstGeom prst="rect">
            <a:avLst/>
          </a:prstGeom>
        </p:spPr>
      </p:pic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5EB583F-09FB-3E4E-87C1-2BEAF00F1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8574" y="1469543"/>
            <a:ext cx="3246120" cy="14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1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4F571-B37D-E743-AF01-1967EEE6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Hypothesis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4D4E-B440-9346-BE9E-A6037CD7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Our hypothesis is that it’s possible to make up the data imbalance by generating fake reviews from a language model trained and/or finetuned on actual fake reviews</a:t>
            </a:r>
          </a:p>
          <a:p>
            <a:endParaRPr lang="en-US" sz="2400"/>
          </a:p>
          <a:p>
            <a:pPr lvl="1"/>
            <a:r>
              <a:rPr lang="en-US" dirty="0"/>
              <a:t>GAN</a:t>
            </a:r>
          </a:p>
          <a:p>
            <a:pPr lvl="1"/>
            <a:r>
              <a:rPr lang="en-US" dirty="0"/>
              <a:t>GPT-2</a:t>
            </a:r>
          </a:p>
          <a:p>
            <a:pPr lvl="1"/>
            <a:r>
              <a:rPr lang="en-US" dirty="0"/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70531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A69C5-1BD8-ED4F-A81C-0017EFEA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GAN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12C7-2E36-FC45-839B-E3782E10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Generative Network that generates candidates as well as a Discriminative Network that evaluates them</a:t>
            </a:r>
          </a:p>
          <a:p>
            <a:r>
              <a:rPr lang="en-US" sz="2400"/>
              <a:t>Generative Network - pre-trained GPT-2 language model</a:t>
            </a:r>
          </a:p>
          <a:p>
            <a:r>
              <a:rPr lang="en-US" sz="2400"/>
              <a:t>A batch size of 512, well defined sentence length, vocabulary size of 50,000</a:t>
            </a:r>
          </a:p>
          <a:p>
            <a:r>
              <a:rPr lang="en-US" sz="2400"/>
              <a:t>To generate domain specific fake Yelp reviews, we fined-tuned the pre-trained GPT-2 model by adding layers on top and trained with our raw data set</a:t>
            </a:r>
          </a:p>
          <a:p>
            <a:r>
              <a:rPr lang="en-US" sz="2400"/>
              <a:t>With multiple trial and error, we eventually made a few improvements that led to higher quality generated fake reviews.</a:t>
            </a:r>
          </a:p>
        </p:txBody>
      </p:sp>
    </p:spTree>
    <p:extLst>
      <p:ext uri="{BB962C8B-B14F-4D97-AF65-F5344CB8AC3E}">
        <p14:creationId xmlns:p14="http://schemas.microsoft.com/office/powerpoint/2010/main" val="345746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229BA-DA7A-BA47-920F-2E71DED0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GAN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18C8-6F64-724F-9BD4-462001AB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We trained a simple Neural Network using ELMo embedding with LSTM and 2 dense layers on the original data set as the discriminative network.</a:t>
            </a:r>
          </a:p>
          <a:p>
            <a:r>
              <a:rPr lang="en-US" sz="2400"/>
              <a:t>Even though this Network itself has not performed well in distinguishing genuine and fake reviews, it does do a good job distinguishing coherent, relevant reviews about hotels/restaurants and irrelevant sentences, making it a good candidate for the discriminative network in the GAN. And finally, we only picked reviews that sufficiently confused this network (with predicted probability of more than 80%) to be included in the final generated fake review set.</a:t>
            </a:r>
          </a:p>
        </p:txBody>
      </p:sp>
    </p:spTree>
    <p:extLst>
      <p:ext uri="{BB962C8B-B14F-4D97-AF65-F5344CB8AC3E}">
        <p14:creationId xmlns:p14="http://schemas.microsoft.com/office/powerpoint/2010/main" val="423818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Approach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To validate our hypothesis on the usefulness of the generated fake reviews, we set up a 2-stage experiment. </a:t>
            </a:r>
          </a:p>
          <a:p>
            <a:r>
              <a:rPr lang="en-US" sz="2400"/>
              <a:t>Firstly, we use the GAN methods to generate fake reviews for both hotels and restaurants. </a:t>
            </a:r>
          </a:p>
          <a:p>
            <a:r>
              <a:rPr lang="en-US" sz="2400"/>
              <a:t>Secondly, we add the generated fake reviews to the training data to obtain a balanced training set, then run a number of classification models on the mixed training set and compare it against our benchmark results.</a:t>
            </a:r>
          </a:p>
        </p:txBody>
      </p:sp>
    </p:spTree>
    <p:extLst>
      <p:ext uri="{BB962C8B-B14F-4D97-AF65-F5344CB8AC3E}">
        <p14:creationId xmlns:p14="http://schemas.microsoft.com/office/powerpoint/2010/main" val="202356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B160E-33F9-3E46-8CF5-1C012448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A0999B91-A612-9044-8970-A2C095490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695" y="643466"/>
            <a:ext cx="49979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372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Tackling imbalanced data in on-line fake review detection</vt:lpstr>
      <vt:lpstr>Agenda</vt:lpstr>
      <vt:lpstr>Intro</vt:lpstr>
      <vt:lpstr>Data Imbalance Issue</vt:lpstr>
      <vt:lpstr>Hypothesis</vt:lpstr>
      <vt:lpstr>GAN</vt:lpstr>
      <vt:lpstr>GAN</vt:lpstr>
      <vt:lpstr>Approach</vt:lpstr>
      <vt:lpstr>Experiments</vt:lpstr>
      <vt:lpstr>Future Works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Tackling imbalanced data in on-line fake review detection</dc:title>
  <dc:creator>Satheesh Joseph</dc:creator>
  <cp:lastModifiedBy>Satheesh Joseph</cp:lastModifiedBy>
  <cp:revision>2</cp:revision>
  <dcterms:created xsi:type="dcterms:W3CDTF">2021-11-30T02:06:27Z</dcterms:created>
  <dcterms:modified xsi:type="dcterms:W3CDTF">2021-12-02T00:06:42Z</dcterms:modified>
</cp:coreProperties>
</file>