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89def371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89def371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017908" y="478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מודל HV5/7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90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-13209" l="1120" r="-1120" t="13210"/>
          <a:stretch/>
        </p:blipFill>
        <p:spPr>
          <a:xfrm>
            <a:off x="311700" y="986813"/>
            <a:ext cx="4762500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