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a1fd01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a1fd01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שאלות לבר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(???)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"/>
              <a:t>פרמטרים ידועים/לא ידועים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מה המרחק הרצוי של הערוץ (בין המשדר למקלט) </a:t>
            </a:r>
            <a:endParaRPr/>
          </a:p>
          <a:p>
            <a:pPr indent="-342900" lvl="0" marL="457200" rtl="1" algn="r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w"/>
              <a:t>מה אורך הגל הרצוי של הערוץ ( בין המשדר למקלט)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